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b7e83aa1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b7e83aa1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b7e83aa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b7e83aa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b7e83aa1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b7e83aa1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b7e83aa1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b7e83aa1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b7e83aa1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b7e83aa1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b7e83aa1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b7e83aa1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7e83aa1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7e83aa1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7e83aa1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b7e83aa1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hti.allikas@opuscapita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3600"/>
              <a:t>Peppol Service Provider Community kick-off meeting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Ahti Allikas 18.06.2019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Brief facts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Ahti Allikas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Solution owner, Partners and Networks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OpusCapita Solutions OY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 u="sng">
                <a:solidFill>
                  <a:schemeClr val="hlink"/>
                </a:solidFill>
                <a:hlinkClick r:id="rId3"/>
              </a:rPr>
              <a:t>ahti.allikas@opuscapita.com</a:t>
            </a:r>
            <a:r>
              <a:rPr lang="et"/>
              <a:t>, +3725276676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Member of Peppol Post-Award CMB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Member of Peppol Management Committee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Leader of Peppol Service Provider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Member of EESPA Executive Committee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Member of EMSFEI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Member of US/BPC eInvoice Workgroup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Estonian representative in TC434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Agenda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t"/>
              <a:t>Role call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t"/>
              <a:t>https://drive.google.com/open?id=1xNbjLQ8lQIqLfLyGshfsgiYJmwqfDE-nOV_hEZC74rA</a:t>
            </a:r>
            <a:r>
              <a:rPr lang="et"/>
              <a:t>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t"/>
              <a:t> Way of working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t"/>
              <a:t>New Peppol agreement structure and its affect to the service providers (Jostein Fromyr)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Fill the Excel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583525"/>
            <a:ext cx="8520600" cy="29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Don’t filter, Don’t resort, just search for your company/name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t"/>
              <a:t>Participation </a:t>
            </a:r>
            <a:r>
              <a:rPr lang="et"/>
              <a:t>Yes/No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t"/>
              <a:t>Comments </a:t>
            </a:r>
            <a:r>
              <a:rPr lang="et"/>
              <a:t>- add in case you would like to change, add something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t"/>
              <a:t>Active in No of countries </a:t>
            </a:r>
            <a:r>
              <a:rPr lang="et"/>
              <a:t>- in how many countries you are active as SP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t"/>
              <a:t>Expectations </a:t>
            </a:r>
            <a:r>
              <a:rPr lang="et"/>
              <a:t>- Free text comment whatever you would like to have…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t"/>
              <a:t>https://drive.google.com/open?id=1xNbjLQ8lQIqLfLyGshfsgiYJmwqfDE-nOV_hEZC74rA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1" cy="48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Way of working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2-3 times in a quarter online meeting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F2F community meetings (twice a year)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t"/>
              <a:t>Open a workgroup on a need basis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4457"/>
            <a:ext cx="9144001" cy="441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010"/>
            <a:ext cx="9143999" cy="438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15"/>
            <a:ext cx="9144001" cy="413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Time for new agreement structure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