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6" r:id="rId2"/>
    <p:sldId id="387" r:id="rId3"/>
    <p:sldId id="388" r:id="rId4"/>
    <p:sldId id="390" r:id="rId5"/>
    <p:sldId id="389" r:id="rId6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550" y="6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7D7494-A1BD-4C27-B1F8-F4BBDBC344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3236C4-7534-4E0C-903C-22E9043D0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nl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16BBDE-2B94-45E1-BD08-F383AC37E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46A-FE96-4329-A861-F3457E481B06}" type="datetimeFigureOut">
              <a:rPr lang="nl-BE" smtClean="0"/>
              <a:t>27/04/2019</a:t>
            </a:fld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3DB7F3-1FE3-4731-B4D9-C9C380B94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C29709-706E-44B2-BA8C-03EFFCD80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7EA4-9766-4C9D-820B-AA63D0218B54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584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CA68B2-56A9-442C-BC60-F6C751EAD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7D19D4-216B-4750-A3F8-A29A03F6F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68C6B4-BE6E-46D3-AD17-D02342EEB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46A-FE96-4329-A861-F3457E481B06}" type="datetimeFigureOut">
              <a:rPr lang="nl-BE" smtClean="0"/>
              <a:t>27/04/2019</a:t>
            </a:fld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B37103-A094-47B4-9F03-BFC002B77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48C545-A9D0-4A2C-A336-59E68A558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7EA4-9766-4C9D-820B-AA63D0218B54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710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043D81A-74F1-4356-B8CD-A93B4E6952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AB37D9-7BF0-40EF-88E0-21C8F2236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2B3A34-1575-4272-B315-C0D140C61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46A-FE96-4329-A861-F3457E481B06}" type="datetimeFigureOut">
              <a:rPr lang="nl-BE" smtClean="0"/>
              <a:t>27/04/2019</a:t>
            </a:fld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6BBEB7-0F27-402E-9787-5D1D15E3C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C1A608-7731-4D0A-8C67-C3CA953CD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7EA4-9766-4C9D-820B-AA63D0218B54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2758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us-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/>
          </p:nvPr>
        </p:nvSpPr>
        <p:spPr>
          <a:xfrm>
            <a:off x="911424" y="1268760"/>
            <a:ext cx="10273141" cy="4968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9032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EF14B5-F2AA-4B10-82E8-32ED85713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9A8B18-E991-4CD4-814B-5C964D88F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6FBC7C-396C-4971-B10A-601EE81F4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46A-FE96-4329-A861-F3457E481B06}" type="datetimeFigureOut">
              <a:rPr lang="nl-BE" smtClean="0"/>
              <a:t>27/04/2019</a:t>
            </a:fld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D4618C-EA21-4832-8198-4E5F63EE5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F11DBE-F6CF-4D03-BE38-8DA7964B8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7EA4-9766-4C9D-820B-AA63D0218B54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151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A8BCED-1827-4C7E-A46E-0951EA268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6A4EA4-FDEC-4773-8EC8-6A1D004C5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02C03B-1B43-45A1-9EA9-8798F043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46A-FE96-4329-A861-F3457E481B06}" type="datetimeFigureOut">
              <a:rPr lang="nl-BE" smtClean="0"/>
              <a:t>27/04/2019</a:t>
            </a:fld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D60B19-002F-44C6-AF89-CB9513BCF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3E5113-500C-4C45-96A0-3339DBCA5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7EA4-9766-4C9D-820B-AA63D0218B54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952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F70C7B-FC77-445B-89DC-A1A7D2CE4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83ED30-6347-4742-B7FC-CCC810C892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A36D557-FE0A-4C5C-B0DB-37A2BCBCC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9D1993-E7D5-4ACD-8F7D-35DCD98E3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46A-FE96-4329-A861-F3457E481B06}" type="datetimeFigureOut">
              <a:rPr lang="nl-BE" smtClean="0"/>
              <a:t>27/04/2019</a:t>
            </a:fld>
            <a:endParaRPr lang="nl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4845A7-9E99-4C67-BEE9-B23D03F87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E1F760-9842-4567-920D-D99D4B713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7EA4-9766-4C9D-820B-AA63D0218B54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339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4B4424-C47C-458A-AC79-23008E1C6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DE75F6-DD1C-45D0-BB38-78D105BC0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10394C-45F8-4848-BFD8-E5804EC03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DBA790A-E1B4-4A4F-9E5B-87D1E42F2C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FA575DA-5805-4D5C-A371-243874C611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9BDCC21-57C1-4BE1-A432-802B09351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46A-FE96-4329-A861-F3457E481B06}" type="datetimeFigureOut">
              <a:rPr lang="nl-BE" smtClean="0"/>
              <a:t>27/04/2019</a:t>
            </a:fld>
            <a:endParaRPr lang="nl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283BE11-F5A1-455C-B74F-660CF9404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3E7A1A1-EB65-4C18-850B-0D85452F3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7EA4-9766-4C9D-820B-AA63D0218B54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9121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B33C26-05B4-4038-99D8-7DBAD897D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190772E-47F0-406D-A8AD-938AC811D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46A-FE96-4329-A861-F3457E481B06}" type="datetimeFigureOut">
              <a:rPr lang="nl-BE" smtClean="0"/>
              <a:t>27/04/2019</a:t>
            </a:fld>
            <a:endParaRPr lang="nl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FF5EF7E-5273-4CCE-AF0C-8DA5AFAD0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872F50B-EF97-4305-AF55-E5219359C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7EA4-9766-4C9D-820B-AA63D0218B54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135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C980CE5-EA78-44F6-8BF2-3852C55EF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46A-FE96-4329-A861-F3457E481B06}" type="datetimeFigureOut">
              <a:rPr lang="nl-BE" smtClean="0"/>
              <a:t>27/04/2019</a:t>
            </a:fld>
            <a:endParaRPr lang="nl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4D99686-8042-4005-9586-4F0DECDA0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727F76B-5E0F-4947-A4A8-D99338D1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7EA4-9766-4C9D-820B-AA63D0218B54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287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DA80C0-B6D6-423A-9DBA-DBE02F025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E37379-4FE4-45C4-8385-677FE6823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751C1B-86A7-4B4C-A02B-1629ED75D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51F9CD-D06F-4D1C-9337-A38FFF214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46A-FE96-4329-A861-F3457E481B06}" type="datetimeFigureOut">
              <a:rPr lang="nl-BE" smtClean="0"/>
              <a:t>27/04/2019</a:t>
            </a:fld>
            <a:endParaRPr lang="nl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39E655-80A5-4C2A-A3F5-C2DE46124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3F158C-3EAD-455A-9DBA-E323D3A69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7EA4-9766-4C9D-820B-AA63D0218B54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3124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6DC595-2705-4C35-A8AC-DE5FB3820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CCE2A62-A105-4873-B3B8-1C8DC3F83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B0270C-A248-48D3-AC3D-21C9B033B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227E6D-A175-4435-95D7-560AEE5FF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F46A-FE96-4329-A861-F3457E481B06}" type="datetimeFigureOut">
              <a:rPr lang="nl-BE" smtClean="0"/>
              <a:t>27/04/2019</a:t>
            </a:fld>
            <a:endParaRPr lang="nl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B9F2FD-3ECD-4B3A-8E9F-AEA13523C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8496805-55FF-4DB9-8E17-F2DA51AE3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7EA4-9766-4C9D-820B-AA63D0218B54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143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190DF60-E381-4B14-BA82-F6DA7E0E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C09800-F906-417B-9B82-250802B62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3B76A3-0304-4DC1-BF4E-B2F1705B8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1F46A-FE96-4329-A861-F3457E481B06}" type="datetimeFigureOut">
              <a:rPr lang="nl-BE" smtClean="0"/>
              <a:t>27/04/2019</a:t>
            </a:fld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A8DE03-2B39-4796-934C-250B5F955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A6D685-11C3-4C16-B221-57DBFB1FB6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D7EA4-9766-4C9D-820B-AA63D0218B54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012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83ED0F7-6B8D-42F7-9AAC-963B5312C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05" y="708366"/>
            <a:ext cx="10378440" cy="544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658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83ED0F7-6B8D-42F7-9AAC-963B5312C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05" y="708366"/>
            <a:ext cx="10378440" cy="5441268"/>
          </a:xfrm>
          <a:prstGeom prst="rect">
            <a:avLst/>
          </a:prstGeom>
        </p:spPr>
      </p:pic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26172074-06CC-4CBD-B985-7632EB01D7E0}"/>
              </a:ext>
            </a:extLst>
          </p:cNvPr>
          <p:cNvSpPr/>
          <p:nvPr/>
        </p:nvSpPr>
        <p:spPr>
          <a:xfrm>
            <a:off x="5467350" y="1114425"/>
            <a:ext cx="5918545" cy="2162175"/>
          </a:xfrm>
          <a:prstGeom prst="roundRect">
            <a:avLst>
              <a:gd name="adj" fmla="val 27680"/>
            </a:avLst>
          </a:prstGeom>
          <a:noFill/>
          <a:ln w="133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fr-BE" sz="2400" b="1" i="1" dirty="0">
                <a:solidFill>
                  <a:srgbClr val="002060"/>
                </a:solidFill>
              </a:rPr>
              <a:t>Scope of </a:t>
            </a:r>
            <a:r>
              <a:rPr lang="fr-BE" sz="2400" b="1" i="1" dirty="0" err="1">
                <a:solidFill>
                  <a:srgbClr val="002060"/>
                </a:solidFill>
              </a:rPr>
              <a:t>this</a:t>
            </a:r>
            <a:r>
              <a:rPr lang="fr-BE" sz="2400" b="1" i="1" dirty="0">
                <a:solidFill>
                  <a:srgbClr val="002060"/>
                </a:solidFill>
              </a:rPr>
              <a:t> document</a:t>
            </a:r>
            <a:endParaRPr lang="nl-BE" sz="2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6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6157DC8-4BCA-49D7-9261-1FF74EFAC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953" y="0"/>
            <a:ext cx="78260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54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B1C6C334-8FD5-4D5F-B0C7-28DE17C56D6A}"/>
              </a:ext>
            </a:extLst>
          </p:cNvPr>
          <p:cNvGrpSpPr/>
          <p:nvPr/>
        </p:nvGrpSpPr>
        <p:grpSpPr>
          <a:xfrm>
            <a:off x="1994501" y="1882679"/>
            <a:ext cx="7900245" cy="2670633"/>
            <a:chOff x="1994501" y="1882679"/>
            <a:chExt cx="7900245" cy="2670633"/>
          </a:xfrm>
        </p:grpSpPr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2485BF66-DD01-4127-90D4-6D37FF0200C4}"/>
                </a:ext>
              </a:extLst>
            </p:cNvPr>
            <p:cNvGrpSpPr/>
            <p:nvPr/>
          </p:nvGrpSpPr>
          <p:grpSpPr>
            <a:xfrm>
              <a:off x="2068652" y="2304688"/>
              <a:ext cx="7826094" cy="2248624"/>
              <a:chOff x="2182952" y="4609376"/>
              <a:chExt cx="7826094" cy="2248624"/>
            </a:xfrm>
          </p:grpSpPr>
          <p:pic>
            <p:nvPicPr>
              <p:cNvPr id="3" name="Image 2">
                <a:extLst>
                  <a:ext uri="{FF2B5EF4-FFF2-40B4-BE49-F238E27FC236}">
                    <a16:creationId xmlns:a16="http://schemas.microsoft.com/office/drawing/2014/main" id="{FCEB4240-9428-4FD8-BCD7-66AF20FB475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6805"/>
              <a:stretch/>
            </p:blipFill>
            <p:spPr>
              <a:xfrm>
                <a:off x="2182952" y="4609376"/>
                <a:ext cx="7826093" cy="904875"/>
              </a:xfrm>
              <a:prstGeom prst="rect">
                <a:avLst/>
              </a:prstGeom>
            </p:spPr>
          </p:pic>
          <p:pic>
            <p:nvPicPr>
              <p:cNvPr id="7" name="Image 6">
                <a:extLst>
                  <a:ext uri="{FF2B5EF4-FFF2-40B4-BE49-F238E27FC236}">
                    <a16:creationId xmlns:a16="http://schemas.microsoft.com/office/drawing/2014/main" id="{66157DC8-4BCA-49D7-9261-1FF74EFAC83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0278"/>
              <a:stretch/>
            </p:blipFill>
            <p:spPr>
              <a:xfrm>
                <a:off x="2182953" y="5505450"/>
                <a:ext cx="7826093" cy="1352550"/>
              </a:xfrm>
              <a:prstGeom prst="rect">
                <a:avLst/>
              </a:prstGeom>
            </p:spPr>
          </p:pic>
          <p:pic>
            <p:nvPicPr>
              <p:cNvPr id="6" name="Image 5">
                <a:extLst>
                  <a:ext uri="{FF2B5EF4-FFF2-40B4-BE49-F238E27FC236}">
                    <a16:creationId xmlns:a16="http://schemas.microsoft.com/office/drawing/2014/main" id="{A84DF37B-AF2C-4F68-A6EE-B3670B1137C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524" t="50000" r="65857" b="41587"/>
              <a:stretch/>
            </p:blipFill>
            <p:spPr>
              <a:xfrm>
                <a:off x="2928258" y="5399314"/>
                <a:ext cx="1926772" cy="576943"/>
              </a:xfrm>
              <a:prstGeom prst="rect">
                <a:avLst/>
              </a:prstGeom>
            </p:spPr>
          </p:pic>
        </p:grp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61ABCE8C-9531-4517-B38A-78A539678FA6}"/>
                </a:ext>
              </a:extLst>
            </p:cNvPr>
            <p:cNvSpPr txBox="1"/>
            <p:nvPr/>
          </p:nvSpPr>
          <p:spPr>
            <a:xfrm>
              <a:off x="1994501" y="1882679"/>
              <a:ext cx="17609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2000" u="sng" dirty="0" err="1"/>
                <a:t>Outbound</a:t>
              </a:r>
              <a:r>
                <a:rPr lang="fr-BE" sz="2000" u="sng" dirty="0"/>
                <a:t> flow</a:t>
              </a:r>
              <a:endParaRPr lang="nl-BE" sz="2000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2284858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3FD0F15F-BAE3-43FC-89A3-5AC492B01FD6}"/>
              </a:ext>
            </a:extLst>
          </p:cNvPr>
          <p:cNvGrpSpPr/>
          <p:nvPr/>
        </p:nvGrpSpPr>
        <p:grpSpPr>
          <a:xfrm>
            <a:off x="2070701" y="485679"/>
            <a:ext cx="7938345" cy="5827198"/>
            <a:chOff x="2070701" y="485679"/>
            <a:chExt cx="7938345" cy="5827198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66157DC8-4BCA-49D7-9261-1FF74EFAC8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171"/>
            <a:stretch/>
          </p:blipFill>
          <p:spPr>
            <a:xfrm>
              <a:off x="2182953" y="838200"/>
              <a:ext cx="7826093" cy="5474677"/>
            </a:xfrm>
            <a:prstGeom prst="rect">
              <a:avLst/>
            </a:prstGeom>
          </p:spPr>
        </p:pic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id="{BBE3E63D-6D17-4DC3-8496-63E47D818B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82953" y="6312876"/>
              <a:ext cx="3357876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5D4C14D6-8FCE-4244-BC8F-28BEDACA7011}"/>
                </a:ext>
              </a:extLst>
            </p:cNvPr>
            <p:cNvSpPr txBox="1"/>
            <p:nvPr/>
          </p:nvSpPr>
          <p:spPr>
            <a:xfrm>
              <a:off x="2070701" y="485679"/>
              <a:ext cx="15686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2000" u="sng" dirty="0"/>
                <a:t>Inbound flow</a:t>
              </a:r>
              <a:endParaRPr lang="nl-BE" sz="2000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25883950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Grand écran</PresentationFormat>
  <Paragraphs>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Serge Libert (BOSA)</dc:creator>
  <cp:lastModifiedBy>Serge Libert (BOSA)</cp:lastModifiedBy>
  <cp:revision>5</cp:revision>
  <dcterms:created xsi:type="dcterms:W3CDTF">2019-04-26T22:53:49Z</dcterms:created>
  <dcterms:modified xsi:type="dcterms:W3CDTF">2019-04-27T20:23:45Z</dcterms:modified>
</cp:coreProperties>
</file>