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1" r:id="rId5"/>
    <p:sldMasterId id="2147483675" r:id="rId6"/>
  </p:sldMasterIdLst>
  <p:notesMasterIdLst>
    <p:notesMasterId r:id="rId20"/>
  </p:notesMasterIdLst>
  <p:sldIdLst>
    <p:sldId id="1039" r:id="rId7"/>
    <p:sldId id="2147378177" r:id="rId8"/>
    <p:sldId id="2147378191" r:id="rId9"/>
    <p:sldId id="2147378192" r:id="rId10"/>
    <p:sldId id="257" r:id="rId11"/>
    <p:sldId id="263" r:id="rId12"/>
    <p:sldId id="261" r:id="rId13"/>
    <p:sldId id="262" r:id="rId14"/>
    <p:sldId id="258" r:id="rId15"/>
    <p:sldId id="259" r:id="rId16"/>
    <p:sldId id="260" r:id="rId17"/>
    <p:sldId id="2147378193" r:id="rId18"/>
    <p:sldId id="102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76B13A-AC0C-9919-C259-94850AD2292C}" name="André Hoddevik" initials="ANHO" userId="André Hoddevik" providerId="None"/>
  <p188:author id="{8F3762ED-4167-759A-613A-E023C1A5169A}" name="Lefteris Leontaridis" initials="LL" userId="Lefteris Leontaridi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ddevik, André" initials="HA" lastIdx="1" clrIdx="0">
    <p:extLst>
      <p:ext uri="{19B8F6BF-5375-455C-9EA6-DF929625EA0E}">
        <p15:presenceInfo xmlns:p15="http://schemas.microsoft.com/office/powerpoint/2012/main" userId="S::andre.hoddevik@difi.no::19a195a8-9008-4f8a-a7d9-53eccc8fa36c" providerId="AD"/>
      </p:ext>
    </p:extLst>
  </p:cmAuthor>
  <p:cmAuthor id="2" name="Hoddevik, André" initials="AH" lastIdx="1" clrIdx="1">
    <p:extLst>
      <p:ext uri="{19B8F6BF-5375-455C-9EA6-DF929625EA0E}">
        <p15:presenceInfo xmlns:p15="http://schemas.microsoft.com/office/powerpoint/2012/main" userId="Hoddevik, André" providerId="None"/>
      </p:ext>
    </p:extLst>
  </p:cmAuthor>
  <p:cmAuthor id="3" name="André Hoddevik" initials="ANHO" lastIdx="5" clrIdx="2">
    <p:extLst>
      <p:ext uri="{19B8F6BF-5375-455C-9EA6-DF929625EA0E}">
        <p15:presenceInfo xmlns:p15="http://schemas.microsoft.com/office/powerpoint/2012/main" userId="André Hoddevi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D"/>
    <a:srgbClr val="1CBAF8"/>
    <a:srgbClr val="E8ECF8"/>
    <a:srgbClr val="CCD7F0"/>
    <a:srgbClr val="92D050"/>
    <a:srgbClr val="007AD7"/>
    <a:srgbClr val="DBDBDB"/>
    <a:srgbClr val="00BAFF"/>
    <a:srgbClr val="F7F9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9" autoAdjust="0"/>
    <p:restoredTop sz="94556" autoAdjust="0"/>
  </p:normalViewPr>
  <p:slideViewPr>
    <p:cSldViewPr snapToGrid="0" snapToObjects="1">
      <p:cViewPr varScale="1">
        <p:scale>
          <a:sx n="86" d="100"/>
          <a:sy n="86" d="100"/>
        </p:scale>
        <p:origin x="542" y="58"/>
      </p:cViewPr>
      <p:guideLst/>
    </p:cSldViewPr>
  </p:slideViewPr>
  <p:outlineViewPr>
    <p:cViewPr>
      <p:scale>
        <a:sx n="33" d="100"/>
        <a:sy n="33" d="100"/>
      </p:scale>
      <p:origin x="0" y="-5636"/>
    </p:cViewPr>
  </p:outlineViewPr>
  <p:notesTextViewPr>
    <p:cViewPr>
      <p:scale>
        <a:sx n="3" d="2"/>
        <a:sy n="3" d="2"/>
      </p:scale>
      <p:origin x="0" y="0"/>
    </p:cViewPr>
  </p:notesTextViewPr>
  <p:sorterViewPr>
    <p:cViewPr varScale="1">
      <p:scale>
        <a:sx n="1" d="1"/>
        <a:sy n="1" d="1"/>
      </p:scale>
      <p:origin x="0" y="-144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68E7B-91B5-8243-8144-A5FE216C8634}" type="datetimeFigureOut">
              <a:rPr lang="en-US" smtClean="0"/>
              <a:t>4/15/2024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E9371-2DDF-2841-B52C-AF59E9988FE9}" type="slidenum">
              <a:rPr lang="en-US" smtClean="0"/>
              <a:t>‹#›</a:t>
            </a:fld>
            <a:endParaRPr lang="en-US" dirty="0"/>
          </a:p>
        </p:txBody>
      </p:sp>
    </p:spTree>
    <p:extLst>
      <p:ext uri="{BB962C8B-B14F-4D97-AF65-F5344CB8AC3E}">
        <p14:creationId xmlns:p14="http://schemas.microsoft.com/office/powerpoint/2010/main" val="54266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PlaceHolder 1"/>
          <p:cNvSpPr>
            <a:spLocks noGrp="1" noRot="1" noChangeAspect="1"/>
          </p:cNvSpPr>
          <p:nvPr>
            <p:ph type="sldImg"/>
          </p:nvPr>
        </p:nvSpPr>
        <p:spPr>
          <a:xfrm>
            <a:off x="573088" y="1336675"/>
            <a:ext cx="6413500" cy="3608388"/>
          </a:xfrm>
          <a:prstGeom prst="rect">
            <a:avLst/>
          </a:prstGeom>
          <a:ln w="0">
            <a:noFill/>
          </a:ln>
        </p:spPr>
      </p:sp>
      <p:sp>
        <p:nvSpPr>
          <p:cNvPr id="57" name="PlaceHolder 2"/>
          <p:cNvSpPr>
            <a:spLocks noGrp="1"/>
          </p:cNvSpPr>
          <p:nvPr>
            <p:ph type="body"/>
          </p:nvPr>
        </p:nvSpPr>
        <p:spPr>
          <a:xfrm>
            <a:off x="756000" y="5145480"/>
            <a:ext cx="6047640" cy="4209480"/>
          </a:xfrm>
          <a:prstGeom prst="rect">
            <a:avLst/>
          </a:prstGeom>
          <a:noFill/>
          <a:ln w="0">
            <a:noFill/>
          </a:ln>
        </p:spPr>
        <p:txBody>
          <a:bodyPr lIns="91440" tIns="45720" rIns="91440" bIns="45720" anchor="t">
            <a:noAutofit/>
          </a:bodyPr>
          <a:lstStyle/>
          <a:p>
            <a:pPr marL="216000" indent="-216000">
              <a:buNone/>
            </a:pPr>
            <a:endParaRPr lang="en-SG" sz="2100" b="0" strike="noStrike" spc="-1">
              <a:solidFill>
                <a:srgbClr val="000000"/>
              </a:solidFill>
              <a:latin typeface="Arial"/>
            </a:endParaRPr>
          </a:p>
        </p:txBody>
      </p:sp>
      <p:sp>
        <p:nvSpPr>
          <p:cNvPr id="58" name="PlaceHolder 3"/>
          <p:cNvSpPr>
            <a:spLocks noGrp="1"/>
          </p:cNvSpPr>
          <p:nvPr>
            <p:ph type="sldNum" idx="10"/>
          </p:nvPr>
        </p:nvSpPr>
        <p:spPr>
          <a:xfrm>
            <a:off x="4282200" y="10155600"/>
            <a:ext cx="3275640" cy="536040"/>
          </a:xfrm>
          <a:prstGeom prst="rect">
            <a:avLst/>
          </a:prstGeom>
          <a:noFill/>
          <a:ln w="0">
            <a:noFill/>
          </a:ln>
        </p:spPr>
        <p:txBody>
          <a:bodyPr lIns="91440" tIns="45720" rIns="91440" bIns="45720" anchor="b">
            <a:noAutofit/>
          </a:bodyPr>
          <a:lstStyle>
            <a:lvl1pPr indent="0" algn="r">
              <a:lnSpc>
                <a:spcPct val="100000"/>
              </a:lnSpc>
              <a:buNone/>
              <a:defRPr lang="en-SG" sz="1200" b="0" strike="noStrike" spc="-1">
                <a:solidFill>
                  <a:srgbClr val="000000"/>
                </a:solidFill>
                <a:latin typeface="Times New Roman"/>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5F822D-9ED6-4413-AA3F-271B168A71BB}" type="slidenum">
              <a:rPr kumimoji="0" lang="en-SG" sz="1200" b="0" i="0" u="none" strike="noStrike" kern="1200" cap="none" spc="-1" normalizeH="0" baseline="0" noProof="0">
                <a:ln>
                  <a:noFill/>
                </a:ln>
                <a:solidFill>
                  <a:srgbClr val="000000"/>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SG" sz="1200" b="0" i="0" u="none" strike="noStrike" kern="1200" cap="none" spc="-1" normalizeH="0" baseline="0" noProof="0">
              <a:ln>
                <a:noFill/>
              </a:ln>
              <a:solidFill>
                <a:srgbClr val="000000"/>
              </a:solidFill>
              <a:effectLst/>
              <a:uLnTx/>
              <a:uFillTx/>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7232CE-164E-1747-91B0-7DC3B34D2DCB}"/>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8FB4DA1-A181-7C44-9957-E6D8276A4504}"/>
              </a:ext>
            </a:extLst>
          </p:cNvPr>
          <p:cNvPicPr>
            <a:picLocks noChangeAspect="1"/>
          </p:cNvPicPr>
          <p:nvPr userDrawn="1"/>
        </p:nvPicPr>
        <p:blipFill>
          <a:blip r:embed="rId3"/>
          <a:srcRect/>
          <a:stretch/>
        </p:blipFill>
        <p:spPr>
          <a:xfrm>
            <a:off x="1765012" y="2796377"/>
            <a:ext cx="3918389" cy="1265246"/>
          </a:xfrm>
          <a:prstGeom prst="rect">
            <a:avLst/>
          </a:prstGeom>
        </p:spPr>
      </p:pic>
      <p:sp>
        <p:nvSpPr>
          <p:cNvPr id="3" name="Text Placeholder 2">
            <a:extLst>
              <a:ext uri="{FF2B5EF4-FFF2-40B4-BE49-F238E27FC236}">
                <a16:creationId xmlns:a16="http://schemas.microsoft.com/office/drawing/2014/main" id="{E109BF46-DF89-DB44-9C1D-F6830AE36D1F}"/>
              </a:ext>
            </a:extLst>
          </p:cNvPr>
          <p:cNvSpPr>
            <a:spLocks noGrp="1"/>
          </p:cNvSpPr>
          <p:nvPr>
            <p:ph type="body" sz="quarter" idx="10" hasCustomPrompt="1"/>
          </p:nvPr>
        </p:nvSpPr>
        <p:spPr>
          <a:xfrm>
            <a:off x="6375834" y="2939143"/>
            <a:ext cx="4910137" cy="489857"/>
          </a:xfrm>
        </p:spPr>
        <p:txBody>
          <a:bodyPr anchor="b" anchorCtr="0">
            <a:noAutofit/>
          </a:bodyPr>
          <a:lstStyle>
            <a:lvl1pPr marL="0" indent="0">
              <a:buNone/>
              <a:defRPr sz="3000">
                <a:solidFill>
                  <a:schemeClr val="bg1"/>
                </a:solidFill>
                <a:latin typeface="Arial" panose="020B0604020202020204" pitchFamily="34" charset="0"/>
                <a:cs typeface="Arial" panose="020B0604020202020204" pitchFamily="34" charset="0"/>
              </a:defRPr>
            </a:lvl1pPr>
            <a:lvl2pPr marL="457200" indent="0">
              <a:buNone/>
              <a:defRPr sz="3000">
                <a:solidFill>
                  <a:schemeClr val="bg1"/>
                </a:solidFill>
                <a:latin typeface="Arial" panose="020B0604020202020204" pitchFamily="34" charset="0"/>
                <a:cs typeface="Arial" panose="020B0604020202020204" pitchFamily="34" charset="0"/>
              </a:defRPr>
            </a:lvl2pPr>
            <a:lvl3pPr marL="914400" indent="0">
              <a:buNone/>
              <a:defRPr sz="3000">
                <a:solidFill>
                  <a:schemeClr val="bg1"/>
                </a:solidFill>
                <a:latin typeface="Arial" panose="020B0604020202020204" pitchFamily="34" charset="0"/>
                <a:cs typeface="Arial" panose="020B0604020202020204" pitchFamily="34" charset="0"/>
              </a:defRPr>
            </a:lvl3pPr>
            <a:lvl4pPr marL="1371600" indent="0">
              <a:buNone/>
              <a:defRPr sz="3000">
                <a:solidFill>
                  <a:schemeClr val="bg1"/>
                </a:solidFill>
                <a:latin typeface="Arial" panose="020B0604020202020204" pitchFamily="34" charset="0"/>
                <a:cs typeface="Arial" panose="020B0604020202020204" pitchFamily="34" charset="0"/>
              </a:defRPr>
            </a:lvl4pPr>
            <a:lvl5pPr marL="1828800" indent="0">
              <a:buNone/>
              <a:defRPr sz="3000">
                <a:solidFill>
                  <a:schemeClr val="bg1"/>
                </a:solidFill>
                <a:latin typeface="Arial" panose="020B0604020202020204" pitchFamily="34" charset="0"/>
                <a:cs typeface="Arial" panose="020B0604020202020204" pitchFamily="34" charset="0"/>
              </a:defRPr>
            </a:lvl5pPr>
          </a:lstStyle>
          <a:p>
            <a:pPr lvl="0"/>
            <a:r>
              <a:rPr lang="en-GB" dirty="0" err="1"/>
              <a:t>Prescep,dclpd</a:t>
            </a:r>
            <a:r>
              <a:rPr lang="en-GB" dirty="0"/>
              <a:t>,</a:t>
            </a:r>
          </a:p>
          <a:p>
            <a:pPr lvl="0"/>
            <a:r>
              <a:rPr lang="en-GB" dirty="0"/>
              <a:t>[dc[</a:t>
            </a:r>
            <a:r>
              <a:rPr lang="en-GB" dirty="0" err="1"/>
              <a:t>pdlwentation</a:t>
            </a:r>
            <a:r>
              <a:rPr lang="en-GB" dirty="0"/>
              <a:t> Title</a:t>
            </a:r>
            <a:endParaRPr lang="en-US" dirty="0"/>
          </a:p>
        </p:txBody>
      </p:sp>
      <p:sp>
        <p:nvSpPr>
          <p:cNvPr id="17" name="Title 1">
            <a:extLst>
              <a:ext uri="{FF2B5EF4-FFF2-40B4-BE49-F238E27FC236}">
                <a16:creationId xmlns:a16="http://schemas.microsoft.com/office/drawing/2014/main" id="{64DD5BA8-322E-6248-9A23-99B741B3EB5A}"/>
              </a:ext>
            </a:extLst>
          </p:cNvPr>
          <p:cNvSpPr txBox="1">
            <a:spLocks/>
          </p:cNvSpPr>
          <p:nvPr userDrawn="1"/>
        </p:nvSpPr>
        <p:spPr>
          <a:xfrm>
            <a:off x="5185288" y="5739826"/>
            <a:ext cx="2149677" cy="3326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GB" sz="1200" u="none" dirty="0">
                <a:solidFill>
                  <a:schemeClr val="bg1"/>
                </a:solidFill>
              </a:rPr>
              <a:t>www.peppol.org</a:t>
            </a:r>
          </a:p>
        </p:txBody>
      </p:sp>
      <p:sp>
        <p:nvSpPr>
          <p:cNvPr id="19" name="Title 1">
            <a:extLst>
              <a:ext uri="{FF2B5EF4-FFF2-40B4-BE49-F238E27FC236}">
                <a16:creationId xmlns:a16="http://schemas.microsoft.com/office/drawing/2014/main" id="{EA2BD5A9-F3D8-384A-8158-C86A25949298}"/>
              </a:ext>
            </a:extLst>
          </p:cNvPr>
          <p:cNvSpPr txBox="1">
            <a:spLocks/>
          </p:cNvSpPr>
          <p:nvPr userDrawn="1"/>
        </p:nvSpPr>
        <p:spPr>
          <a:xfrm>
            <a:off x="5233707" y="6068782"/>
            <a:ext cx="2052839" cy="1881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GB" sz="600" u="none" dirty="0">
                <a:solidFill>
                  <a:schemeClr val="bg1">
                    <a:alpha val="40000"/>
                  </a:schemeClr>
                </a:solidFill>
              </a:rPr>
              <a:t>Peppol is owned by OpenPeppol AISBL</a:t>
            </a:r>
          </a:p>
        </p:txBody>
      </p:sp>
      <p:sp>
        <p:nvSpPr>
          <p:cNvPr id="8" name="Text Placeholder 2">
            <a:extLst>
              <a:ext uri="{FF2B5EF4-FFF2-40B4-BE49-F238E27FC236}">
                <a16:creationId xmlns:a16="http://schemas.microsoft.com/office/drawing/2014/main" id="{D6910E33-B0C5-42F3-B5E6-240F483E3143}"/>
              </a:ext>
            </a:extLst>
          </p:cNvPr>
          <p:cNvSpPr>
            <a:spLocks noGrp="1"/>
          </p:cNvSpPr>
          <p:nvPr>
            <p:ph type="body" sz="quarter" idx="11" hasCustomPrompt="1"/>
          </p:nvPr>
        </p:nvSpPr>
        <p:spPr>
          <a:xfrm>
            <a:off x="6375834" y="3587297"/>
            <a:ext cx="4910137" cy="358775"/>
          </a:xfrm>
        </p:spPr>
        <p:txBody>
          <a:bodyPr>
            <a:noAutofit/>
          </a:bodyPr>
          <a:lstStyle>
            <a:lvl1pPr marL="228600" indent="-228600">
              <a:buClr>
                <a:schemeClr val="bg1"/>
              </a:buClr>
              <a:buFont typeface="Arial" panose="020B0604020202020204" pitchFamily="34" charset="0"/>
              <a:buChar char="•"/>
              <a:defRPr>
                <a:solidFill>
                  <a:schemeClr val="bg1"/>
                </a:solidFill>
              </a:defRPr>
            </a:lvl1pPr>
          </a:lstStyle>
          <a:p>
            <a:r>
              <a:rPr lang="en-GB" dirty="0"/>
              <a:t>Presentation subtitle</a:t>
            </a:r>
          </a:p>
        </p:txBody>
      </p:sp>
    </p:spTree>
    <p:extLst>
      <p:ext uri="{BB962C8B-B14F-4D97-AF65-F5344CB8AC3E}">
        <p14:creationId xmlns:p14="http://schemas.microsoft.com/office/powerpoint/2010/main" val="3204315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Slide With 3 Colum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AB26F71-0A2F-2042-A44A-272B58C36BFB}"/>
              </a:ext>
            </a:extLst>
          </p:cNvPr>
          <p:cNvSpPr/>
          <p:nvPr userDrawn="1"/>
        </p:nvSpPr>
        <p:spPr>
          <a:xfrm>
            <a:off x="801496" y="2941117"/>
            <a:ext cx="3285596" cy="2861953"/>
          </a:xfrm>
          <a:prstGeom prst="rect">
            <a:avLst/>
          </a:prstGeom>
          <a:solidFill>
            <a:srgbClr val="00BAFF"/>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dirty="0"/>
              <a:t>Slide subtitle</a:t>
            </a:r>
            <a:endParaRPr lang="en-US" dirty="0"/>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3282229"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dirty="0"/>
              <a:t>Slide paragraph text here</a:t>
            </a:r>
            <a:endParaRPr lang="en-US" dirty="0"/>
          </a:p>
        </p:txBody>
      </p:sp>
      <p:sp>
        <p:nvSpPr>
          <p:cNvPr id="26" name="Rectangle 25">
            <a:extLst>
              <a:ext uri="{FF2B5EF4-FFF2-40B4-BE49-F238E27FC236}">
                <a16:creationId xmlns:a16="http://schemas.microsoft.com/office/drawing/2014/main" id="{75E46302-BFBE-A44A-BEA7-F2E070161390}"/>
              </a:ext>
            </a:extLst>
          </p:cNvPr>
          <p:cNvSpPr/>
          <p:nvPr userDrawn="1"/>
        </p:nvSpPr>
        <p:spPr>
          <a:xfrm>
            <a:off x="4453202" y="2941117"/>
            <a:ext cx="3285596" cy="2861953"/>
          </a:xfrm>
          <a:prstGeom prst="rect">
            <a:avLst/>
          </a:prstGeom>
          <a:solidFill>
            <a:srgbClr val="007AD7"/>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E7E68EF7-8E9B-604E-A002-6DA88D4B5844}"/>
              </a:ext>
            </a:extLst>
          </p:cNvPr>
          <p:cNvSpPr/>
          <p:nvPr userDrawn="1"/>
        </p:nvSpPr>
        <p:spPr>
          <a:xfrm>
            <a:off x="8101759" y="2941117"/>
            <a:ext cx="3285596" cy="2861953"/>
          </a:xfrm>
          <a:prstGeom prst="rect">
            <a:avLst/>
          </a:prstGeom>
          <a:solidFill>
            <a:srgbClr val="00326D"/>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3">
            <a:extLst>
              <a:ext uri="{FF2B5EF4-FFF2-40B4-BE49-F238E27FC236}">
                <a16:creationId xmlns:a16="http://schemas.microsoft.com/office/drawing/2014/main" id="{4EA74456-E8B8-CA46-8A56-B65AED980E92}"/>
              </a:ext>
            </a:extLst>
          </p:cNvPr>
          <p:cNvSpPr>
            <a:spLocks noGrp="1"/>
          </p:cNvSpPr>
          <p:nvPr>
            <p:ph type="body" sz="quarter" idx="12"/>
          </p:nvPr>
        </p:nvSpPr>
        <p:spPr>
          <a:xfrm>
            <a:off x="1146175" y="3181350"/>
            <a:ext cx="2502382" cy="2317750"/>
          </a:xfrm>
        </p:spPr>
        <p:txBody>
          <a:bodyPr>
            <a:noAutofit/>
          </a:bodyPr>
          <a:lstStyle>
            <a:lvl1pPr>
              <a:buClr>
                <a:srgbClr val="00326D"/>
              </a:buClr>
              <a:defRPr>
                <a:solidFill>
                  <a:srgbClr val="00326D"/>
                </a:solidFill>
              </a:defRPr>
            </a:lvl1pPr>
            <a:lvl2pPr marL="685800" indent="-228600">
              <a:buFontTx/>
              <a:buBlip>
                <a:blip r:embed="rId4"/>
              </a:buBlip>
              <a:defRPr>
                <a:solidFill>
                  <a:srgbClr val="00326D"/>
                </a:solidFill>
              </a:defRPr>
            </a:lvl2pPr>
            <a:lvl3pPr marL="1143000" indent="-228600">
              <a:buFontTx/>
              <a:buBlip>
                <a:blip r:embed="rId5"/>
              </a:buBlip>
              <a:defRPr>
                <a:solidFill>
                  <a:srgbClr val="00326D"/>
                </a:solidFill>
              </a:defRPr>
            </a:lvl3pPr>
            <a:lvl4pPr marL="1600200" indent="-228600">
              <a:buFontTx/>
              <a:buBlip>
                <a:blip r:embed="rId5"/>
              </a:buBlip>
              <a:defRPr>
                <a:solidFill>
                  <a:srgbClr val="00326D"/>
                </a:solidFill>
              </a:defRPr>
            </a:lvl4pPr>
            <a:lvl5pPr marL="2057400" indent="-228600">
              <a:buFontTx/>
              <a:buBlip>
                <a:blip r:embed="rId5"/>
              </a:buBlip>
              <a:defRPr>
                <a:solidFill>
                  <a:srgbClr val="00326D"/>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ext Placeholder 3">
            <a:extLst>
              <a:ext uri="{FF2B5EF4-FFF2-40B4-BE49-F238E27FC236}">
                <a16:creationId xmlns:a16="http://schemas.microsoft.com/office/drawing/2014/main" id="{1CA6ABCC-1C55-6C45-B30C-D8BECE62CDDC}"/>
              </a:ext>
            </a:extLst>
          </p:cNvPr>
          <p:cNvSpPr>
            <a:spLocks noGrp="1"/>
          </p:cNvSpPr>
          <p:nvPr>
            <p:ph type="body" sz="quarter" idx="13"/>
          </p:nvPr>
        </p:nvSpPr>
        <p:spPr>
          <a:xfrm>
            <a:off x="4755765" y="3181350"/>
            <a:ext cx="2645160" cy="2317750"/>
          </a:xfrm>
        </p:spPr>
        <p:txBody>
          <a:bodyPr>
            <a:noAutofit/>
          </a:bodyPr>
          <a:lstStyle>
            <a:lvl1pPr>
              <a:buClr>
                <a:srgbClr val="F7F9FC"/>
              </a:buClr>
              <a:defRPr>
                <a:solidFill>
                  <a:schemeClr val="bg1"/>
                </a:solidFill>
              </a:defRPr>
            </a:lvl1pPr>
            <a:lvl2pPr marL="685800" indent="-228600">
              <a:buFontTx/>
              <a:buBlip>
                <a:blip r:embed="rId6"/>
              </a:buBlip>
              <a:defRPr>
                <a:solidFill>
                  <a:schemeClr val="bg1"/>
                </a:solidFill>
              </a:defRPr>
            </a:lvl2pPr>
            <a:lvl3pPr marL="1143000" indent="-228600">
              <a:buFontTx/>
              <a:buBlip>
                <a:blip r:embed="rId7"/>
              </a:buBlip>
              <a:defRPr>
                <a:solidFill>
                  <a:schemeClr val="bg1"/>
                </a:solidFill>
              </a:defRPr>
            </a:lvl3pPr>
            <a:lvl4pPr marL="1600200" indent="-228600">
              <a:buFontTx/>
              <a:buBlip>
                <a:blip r:embed="rId7"/>
              </a:buBlip>
              <a:defRPr>
                <a:solidFill>
                  <a:schemeClr val="bg1"/>
                </a:solidFill>
              </a:defRPr>
            </a:lvl4pPr>
            <a:lvl5pPr marL="2057400" indent="-228600">
              <a:buFontTx/>
              <a:buBlip>
                <a:blip r:embed="rId7"/>
              </a:buBlip>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Text Placeholder 3">
            <a:extLst>
              <a:ext uri="{FF2B5EF4-FFF2-40B4-BE49-F238E27FC236}">
                <a16:creationId xmlns:a16="http://schemas.microsoft.com/office/drawing/2014/main" id="{AD0D7BBC-8E0B-F24A-B2C6-B725965141B3}"/>
              </a:ext>
            </a:extLst>
          </p:cNvPr>
          <p:cNvSpPr>
            <a:spLocks noGrp="1"/>
          </p:cNvSpPr>
          <p:nvPr>
            <p:ph type="body" sz="quarter" idx="14"/>
          </p:nvPr>
        </p:nvSpPr>
        <p:spPr>
          <a:xfrm>
            <a:off x="8387058" y="3181350"/>
            <a:ext cx="2645160" cy="2317750"/>
          </a:xfrm>
        </p:spPr>
        <p:txBody>
          <a:bodyPr>
            <a:noAutofit/>
          </a:bodyPr>
          <a:lstStyle>
            <a:lvl1pPr>
              <a:buClr>
                <a:srgbClr val="F7F9FC"/>
              </a:buClr>
              <a:defRPr>
                <a:solidFill>
                  <a:schemeClr val="bg1"/>
                </a:solidFill>
              </a:defRPr>
            </a:lvl1pPr>
            <a:lvl2pPr marL="685800" indent="-228600">
              <a:buFontTx/>
              <a:buBlip>
                <a:blip r:embed="rId6"/>
              </a:buBlip>
              <a:defRPr>
                <a:solidFill>
                  <a:schemeClr val="bg1"/>
                </a:solidFill>
              </a:defRPr>
            </a:lvl2pPr>
            <a:lvl3pPr marL="1143000" indent="-228600">
              <a:buFontTx/>
              <a:buBlip>
                <a:blip r:embed="rId7"/>
              </a:buBlip>
              <a:defRPr>
                <a:solidFill>
                  <a:schemeClr val="bg1"/>
                </a:solidFill>
              </a:defRPr>
            </a:lvl3pPr>
            <a:lvl4pPr marL="1600200" indent="-228600">
              <a:buFontTx/>
              <a:buBlip>
                <a:blip r:embed="rId7"/>
              </a:buBlip>
              <a:defRPr>
                <a:solidFill>
                  <a:schemeClr val="bg1"/>
                </a:solidFill>
              </a:defRPr>
            </a:lvl4pPr>
            <a:lvl5pPr marL="2057400" indent="-228600">
              <a:buFontTx/>
              <a:buBlip>
                <a:blip r:embed="rId7"/>
              </a:buBlip>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Text Placeholder 24">
            <a:extLst>
              <a:ext uri="{FF2B5EF4-FFF2-40B4-BE49-F238E27FC236}">
                <a16:creationId xmlns:a16="http://schemas.microsoft.com/office/drawing/2014/main" id="{EB1F2610-63FB-4571-A786-AD27AA9AA99F}"/>
              </a:ext>
            </a:extLst>
          </p:cNvPr>
          <p:cNvSpPr>
            <a:spLocks noGrp="1"/>
          </p:cNvSpPr>
          <p:nvPr>
            <p:ph type="body" sz="quarter" idx="15" hasCustomPrompt="1"/>
          </p:nvPr>
        </p:nvSpPr>
        <p:spPr>
          <a:xfrm>
            <a:off x="4437231" y="2353110"/>
            <a:ext cx="3282229"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dirty="0"/>
              <a:t>Slide paragraph text here</a:t>
            </a:r>
            <a:endParaRPr lang="en-US" dirty="0"/>
          </a:p>
        </p:txBody>
      </p:sp>
      <p:sp>
        <p:nvSpPr>
          <p:cNvPr id="22" name="Text Placeholder 24">
            <a:extLst>
              <a:ext uri="{FF2B5EF4-FFF2-40B4-BE49-F238E27FC236}">
                <a16:creationId xmlns:a16="http://schemas.microsoft.com/office/drawing/2014/main" id="{46524435-7836-4A67-B342-507EAD5E1843}"/>
              </a:ext>
            </a:extLst>
          </p:cNvPr>
          <p:cNvSpPr>
            <a:spLocks noGrp="1"/>
          </p:cNvSpPr>
          <p:nvPr>
            <p:ph type="body" sz="quarter" idx="16" hasCustomPrompt="1"/>
          </p:nvPr>
        </p:nvSpPr>
        <p:spPr>
          <a:xfrm>
            <a:off x="8105126" y="2353109"/>
            <a:ext cx="3282229"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dirty="0"/>
              <a:t>Slide paragraph text here</a:t>
            </a:r>
            <a:endParaRPr lang="en-US" dirty="0"/>
          </a:p>
        </p:txBody>
      </p:sp>
    </p:spTree>
    <p:extLst>
      <p:ext uri="{BB962C8B-B14F-4D97-AF65-F5344CB8AC3E}">
        <p14:creationId xmlns:p14="http://schemas.microsoft.com/office/powerpoint/2010/main" val="3542561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8BAFF8-81B2-BE4A-8770-987BE457B37D}"/>
              </a:ext>
            </a:extLst>
          </p:cNvPr>
          <p:cNvSpPr/>
          <p:nvPr userDrawn="1"/>
        </p:nvSpPr>
        <p:spPr>
          <a:xfrm>
            <a:off x="7107382" y="0"/>
            <a:ext cx="5084618" cy="6858000"/>
          </a:xfrm>
          <a:prstGeom prst="rect">
            <a:avLst/>
          </a:prstGeom>
          <a:solidFill>
            <a:srgbClr val="007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F9EC6D9-7D00-B140-8430-A2A7EFEB8FBD}"/>
              </a:ext>
            </a:extLst>
          </p:cNvPr>
          <p:cNvSpPr/>
          <p:nvPr userDrawn="1"/>
        </p:nvSpPr>
        <p:spPr>
          <a:xfrm>
            <a:off x="0" y="0"/>
            <a:ext cx="7107382"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4639973"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a:extLst>
              <a:ext uri="{FF2B5EF4-FFF2-40B4-BE49-F238E27FC236}">
                <a16:creationId xmlns:a16="http://schemas.microsoft.com/office/drawing/2014/main" id="{1E7A7CE2-0EA6-E545-8AB3-15B62C1F1439}"/>
              </a:ext>
            </a:extLst>
          </p:cNvPr>
          <p:cNvPicPr>
            <a:picLocks noChangeAspect="1"/>
          </p:cNvPicPr>
          <p:nvPr userDrawn="1"/>
        </p:nvPicPr>
        <p:blipFill>
          <a:blip r:embed="rId2"/>
          <a:srcRect/>
          <a:stretch/>
        </p:blipFill>
        <p:spPr>
          <a:xfrm>
            <a:off x="10296979" y="365125"/>
            <a:ext cx="1470479" cy="35611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chemeClr val="bg1"/>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321456"/>
            <a:ext cx="464019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458BF75F-7C85-7D48-A4BD-E2EE6A730EC9}"/>
              </a:ext>
            </a:extLst>
          </p:cNvPr>
          <p:cNvPicPr>
            <a:picLocks noChangeAspect="1"/>
          </p:cNvPicPr>
          <p:nvPr userDrawn="1"/>
        </p:nvPicPr>
        <p:blipFill rotWithShape="1">
          <a:blip r:embed="rId3">
            <a:alphaModFix amt="10000"/>
          </a:blip>
          <a:srcRect r="23862" b="24625"/>
          <a:stretch/>
        </p:blipFill>
        <p:spPr>
          <a:xfrm>
            <a:off x="7400925" y="2014539"/>
            <a:ext cx="4791075" cy="4843462"/>
          </a:xfrm>
          <a:prstGeom prst="rect">
            <a:avLst/>
          </a:prstGeom>
        </p:spPr>
      </p:pic>
      <p:sp>
        <p:nvSpPr>
          <p:cNvPr id="6" name="Picture Placeholder 5">
            <a:extLst>
              <a:ext uri="{FF2B5EF4-FFF2-40B4-BE49-F238E27FC236}">
                <a16:creationId xmlns:a16="http://schemas.microsoft.com/office/drawing/2014/main" id="{6E5166A8-1B73-BC4C-8814-4565CFCD7B84}"/>
              </a:ext>
            </a:extLst>
          </p:cNvPr>
          <p:cNvSpPr>
            <a:spLocks noGrp="1"/>
          </p:cNvSpPr>
          <p:nvPr>
            <p:ph type="pic" sz="quarter" idx="13"/>
          </p:nvPr>
        </p:nvSpPr>
        <p:spPr>
          <a:xfrm>
            <a:off x="6096000" y="1260474"/>
            <a:ext cx="5672138" cy="4226400"/>
          </a:xfrm>
          <a:solidFill>
            <a:schemeClr val="bg1"/>
          </a:solidFill>
          <a:effectLst>
            <a:outerShdw blurRad="444500" dist="381000" dir="3000000" algn="ctr" rotWithShape="0">
              <a:srgbClr val="000000">
                <a:alpha val="30000"/>
              </a:srgbClr>
            </a:outerShdw>
          </a:effectLst>
        </p:spPr>
        <p:txBody>
          <a:bodyPr/>
          <a:lstStyle/>
          <a:p>
            <a:endParaRPr lang="en-US" dirty="0"/>
          </a:p>
        </p:txBody>
      </p:sp>
      <p:sp>
        <p:nvSpPr>
          <p:cNvPr id="5" name="Text Placeholder 4">
            <a:extLst>
              <a:ext uri="{FF2B5EF4-FFF2-40B4-BE49-F238E27FC236}">
                <a16:creationId xmlns:a16="http://schemas.microsoft.com/office/drawing/2014/main" id="{C7931053-3A45-8D4B-A2D7-2642339734C4}"/>
              </a:ext>
            </a:extLst>
          </p:cNvPr>
          <p:cNvSpPr>
            <a:spLocks noGrp="1"/>
          </p:cNvSpPr>
          <p:nvPr>
            <p:ph type="body" sz="quarter" idx="14"/>
          </p:nvPr>
        </p:nvSpPr>
        <p:spPr>
          <a:xfrm>
            <a:off x="782781" y="1739578"/>
            <a:ext cx="4662344" cy="4588197"/>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3744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7232CE-164E-1747-91B0-7DC3B34D2DCB}"/>
              </a:ext>
            </a:extLst>
          </p:cNvPr>
          <p:cNvPicPr>
            <a:picLocks noChangeAspect="1"/>
          </p:cNvPicPr>
          <p:nvPr userDrawn="1"/>
        </p:nvPicPr>
        <p:blipFill>
          <a:blip r:embed="rId2"/>
          <a:src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E109BF46-DF89-DB44-9C1D-F6830AE36D1F}"/>
              </a:ext>
            </a:extLst>
          </p:cNvPr>
          <p:cNvSpPr>
            <a:spLocks noGrp="1"/>
          </p:cNvSpPr>
          <p:nvPr>
            <p:ph type="body" sz="quarter" idx="10" hasCustomPrompt="1"/>
          </p:nvPr>
        </p:nvSpPr>
        <p:spPr>
          <a:xfrm>
            <a:off x="3640931" y="3311392"/>
            <a:ext cx="4910137" cy="489857"/>
          </a:xfrm>
        </p:spPr>
        <p:txBody>
          <a:bodyPr>
            <a:noAutofit/>
          </a:bodyPr>
          <a:lstStyle>
            <a:lvl1pPr marL="0" indent="0" algn="ctr">
              <a:buNone/>
              <a:defRPr sz="3000">
                <a:solidFill>
                  <a:schemeClr val="bg1"/>
                </a:solidFill>
                <a:latin typeface="Arial" panose="020B0604020202020204" pitchFamily="34" charset="0"/>
                <a:cs typeface="Arial" panose="020B0604020202020204" pitchFamily="34" charset="0"/>
              </a:defRPr>
            </a:lvl1pPr>
            <a:lvl2pPr marL="457200" indent="0">
              <a:buNone/>
              <a:defRPr sz="3000">
                <a:solidFill>
                  <a:schemeClr val="bg1"/>
                </a:solidFill>
                <a:latin typeface="Arial" panose="020B0604020202020204" pitchFamily="34" charset="0"/>
                <a:cs typeface="Arial" panose="020B0604020202020204" pitchFamily="34" charset="0"/>
              </a:defRPr>
            </a:lvl2pPr>
            <a:lvl3pPr marL="914400" indent="0">
              <a:buNone/>
              <a:defRPr sz="3000">
                <a:solidFill>
                  <a:schemeClr val="bg1"/>
                </a:solidFill>
                <a:latin typeface="Arial" panose="020B0604020202020204" pitchFamily="34" charset="0"/>
                <a:cs typeface="Arial" panose="020B0604020202020204" pitchFamily="34" charset="0"/>
              </a:defRPr>
            </a:lvl3pPr>
            <a:lvl4pPr marL="1371600" indent="0">
              <a:buNone/>
              <a:defRPr sz="3000">
                <a:solidFill>
                  <a:schemeClr val="bg1"/>
                </a:solidFill>
                <a:latin typeface="Arial" panose="020B0604020202020204" pitchFamily="34" charset="0"/>
                <a:cs typeface="Arial" panose="020B0604020202020204" pitchFamily="34" charset="0"/>
              </a:defRPr>
            </a:lvl4pPr>
            <a:lvl5pPr marL="1828800" indent="0">
              <a:buNone/>
              <a:defRPr sz="3000">
                <a:solidFill>
                  <a:schemeClr val="bg1"/>
                </a:solidFill>
                <a:latin typeface="Arial" panose="020B0604020202020204" pitchFamily="34" charset="0"/>
                <a:cs typeface="Arial" panose="020B0604020202020204" pitchFamily="34" charset="0"/>
              </a:defRPr>
            </a:lvl5pPr>
          </a:lstStyle>
          <a:p>
            <a:pPr lvl="0"/>
            <a:r>
              <a:rPr lang="en-GB" dirty="0"/>
              <a:t>Quote text to go here</a:t>
            </a:r>
            <a:endParaRPr lang="en-US" dirty="0"/>
          </a:p>
        </p:txBody>
      </p:sp>
      <p:pic>
        <p:nvPicPr>
          <p:cNvPr id="4" name="Picture 3" descr="A picture containing necklace, drawing, knot&#10;&#10;Description automatically generated">
            <a:extLst>
              <a:ext uri="{FF2B5EF4-FFF2-40B4-BE49-F238E27FC236}">
                <a16:creationId xmlns:a16="http://schemas.microsoft.com/office/drawing/2014/main" id="{F5868033-A3CE-3A4A-831A-E58E65705D9C}"/>
              </a:ext>
            </a:extLst>
          </p:cNvPr>
          <p:cNvPicPr>
            <a:picLocks noChangeAspect="1"/>
          </p:cNvPicPr>
          <p:nvPr userDrawn="1"/>
        </p:nvPicPr>
        <p:blipFill>
          <a:blip r:embed="rId3"/>
          <a:stretch>
            <a:fillRect/>
          </a:stretch>
        </p:blipFill>
        <p:spPr>
          <a:xfrm>
            <a:off x="5398665" y="2279971"/>
            <a:ext cx="1394669" cy="659596"/>
          </a:xfrm>
          <a:prstGeom prst="rect">
            <a:avLst/>
          </a:prstGeom>
        </p:spPr>
      </p:pic>
      <p:sp>
        <p:nvSpPr>
          <p:cNvPr id="10" name="Text Placeholder 2">
            <a:extLst>
              <a:ext uri="{FF2B5EF4-FFF2-40B4-BE49-F238E27FC236}">
                <a16:creationId xmlns:a16="http://schemas.microsoft.com/office/drawing/2014/main" id="{E9D1F0EA-E48B-F346-A71F-DC5FD25BA924}"/>
              </a:ext>
            </a:extLst>
          </p:cNvPr>
          <p:cNvSpPr>
            <a:spLocks noGrp="1"/>
          </p:cNvSpPr>
          <p:nvPr>
            <p:ph type="body" sz="quarter" idx="11" hasCustomPrompt="1"/>
          </p:nvPr>
        </p:nvSpPr>
        <p:spPr>
          <a:xfrm>
            <a:off x="3640931" y="4041745"/>
            <a:ext cx="4910137" cy="489857"/>
          </a:xfrm>
        </p:spPr>
        <p:txBody>
          <a:bodyPr>
            <a:no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buNone/>
              <a:defRPr sz="3000">
                <a:solidFill>
                  <a:schemeClr val="bg1"/>
                </a:solidFill>
                <a:latin typeface="Arial" panose="020B0604020202020204" pitchFamily="34" charset="0"/>
                <a:cs typeface="Arial" panose="020B0604020202020204" pitchFamily="34" charset="0"/>
              </a:defRPr>
            </a:lvl2pPr>
            <a:lvl3pPr marL="914400" indent="0">
              <a:buNone/>
              <a:defRPr sz="3000">
                <a:solidFill>
                  <a:schemeClr val="bg1"/>
                </a:solidFill>
                <a:latin typeface="Arial" panose="020B0604020202020204" pitchFamily="34" charset="0"/>
                <a:cs typeface="Arial" panose="020B0604020202020204" pitchFamily="34" charset="0"/>
              </a:defRPr>
            </a:lvl3pPr>
            <a:lvl4pPr marL="1371600" indent="0">
              <a:buNone/>
              <a:defRPr sz="3000">
                <a:solidFill>
                  <a:schemeClr val="bg1"/>
                </a:solidFill>
                <a:latin typeface="Arial" panose="020B0604020202020204" pitchFamily="34" charset="0"/>
                <a:cs typeface="Arial" panose="020B0604020202020204" pitchFamily="34" charset="0"/>
              </a:defRPr>
            </a:lvl4pPr>
            <a:lvl5pPr marL="1828800" indent="0">
              <a:buNone/>
              <a:defRPr sz="3000">
                <a:solidFill>
                  <a:schemeClr val="bg1"/>
                </a:solidFill>
                <a:latin typeface="Arial" panose="020B0604020202020204" pitchFamily="34" charset="0"/>
                <a:cs typeface="Arial" panose="020B0604020202020204" pitchFamily="34" charset="0"/>
              </a:defRPr>
            </a:lvl5pPr>
          </a:lstStyle>
          <a:p>
            <a:pPr lvl="0"/>
            <a:r>
              <a:rPr lang="en-GB" dirty="0"/>
              <a:t>– Quote author</a:t>
            </a:r>
            <a:endParaRPr lang="en-US" dirty="0"/>
          </a:p>
        </p:txBody>
      </p:sp>
    </p:spTree>
    <p:extLst>
      <p:ext uri="{BB962C8B-B14F-4D97-AF65-F5344CB8AC3E}">
        <p14:creationId xmlns:p14="http://schemas.microsoft.com/office/powerpoint/2010/main" val="421767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Top No Sub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213298-33BC-FD4E-A08F-10E954352FFD}"/>
              </a:ext>
            </a:extLst>
          </p:cNvPr>
          <p:cNvPicPr>
            <a:picLocks noChangeAspect="1"/>
          </p:cNvPicPr>
          <p:nvPr userDrawn="1"/>
        </p:nvPicPr>
        <p:blipFill rotWithShape="1">
          <a:blip r:embed="rId2"/>
          <a:srcRect b="72658"/>
          <a:stretch/>
        </p:blipFill>
        <p:spPr>
          <a:xfrm>
            <a:off x="0" y="0"/>
            <a:ext cx="12192000" cy="1416561"/>
          </a:xfrm>
          <a:prstGeom prst="rect">
            <a:avLst/>
          </a:prstGeom>
        </p:spPr>
      </p:pic>
      <p:pic>
        <p:nvPicPr>
          <p:cNvPr id="14" name="Picture 13">
            <a:extLst>
              <a:ext uri="{FF2B5EF4-FFF2-40B4-BE49-F238E27FC236}">
                <a16:creationId xmlns:a16="http://schemas.microsoft.com/office/drawing/2014/main" id="{3D40DAA5-2881-6B4B-8C37-F90CF5E44057}"/>
              </a:ext>
            </a:extLst>
          </p:cNvPr>
          <p:cNvPicPr>
            <a:picLocks noChangeAspect="1"/>
          </p:cNvPicPr>
          <p:nvPr userDrawn="1"/>
        </p:nvPicPr>
        <p:blipFill>
          <a:blip r:embed="rId3"/>
          <a:srcRect/>
          <a:stretch/>
        </p:blipFill>
        <p:spPr>
          <a:xfrm>
            <a:off x="10296979" y="365125"/>
            <a:ext cx="1470479" cy="356112"/>
          </a:xfrm>
          <a:prstGeom prst="rect">
            <a:avLst/>
          </a:prstGeom>
        </p:spPr>
      </p:pic>
      <p:sp>
        <p:nvSpPr>
          <p:cNvPr id="15" name="Rectangle 14">
            <a:extLst>
              <a:ext uri="{FF2B5EF4-FFF2-40B4-BE49-F238E27FC236}">
                <a16:creationId xmlns:a16="http://schemas.microsoft.com/office/drawing/2014/main" id="{9F9EC6D9-7D00-B140-8430-A2A7EFEB8FBD}"/>
              </a:ext>
            </a:extLst>
          </p:cNvPr>
          <p:cNvSpPr/>
          <p:nvPr userDrawn="1"/>
        </p:nvSpPr>
        <p:spPr>
          <a:xfrm>
            <a:off x="0" y="1739578"/>
            <a:ext cx="12192000" cy="5118422"/>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384059"/>
          </a:xfrm>
        </p:spPr>
        <p:txBody>
          <a:bodyPr>
            <a:noAutofit/>
          </a:bodyPr>
          <a:lstStyle>
            <a:lvl1pPr>
              <a:defRPr sz="3000">
                <a:solidFill>
                  <a:schemeClr val="bg1"/>
                </a:solidFill>
              </a:defRPr>
            </a:lvl1pPr>
          </a:lstStyle>
          <a:p>
            <a:r>
              <a:rPr lang="en-GB" dirty="0"/>
              <a:t>Slide title</a:t>
            </a:r>
            <a:endParaRPr lang="en-US" dirty="0"/>
          </a:p>
        </p:txBody>
      </p:sp>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16" name="Text Placeholder 3">
            <a:extLst>
              <a:ext uri="{FF2B5EF4-FFF2-40B4-BE49-F238E27FC236}">
                <a16:creationId xmlns:a16="http://schemas.microsoft.com/office/drawing/2014/main" id="{34E99A6B-1FDE-0E49-9942-EC74E92CA260}"/>
              </a:ext>
            </a:extLst>
          </p:cNvPr>
          <p:cNvSpPr>
            <a:spLocks noGrp="1"/>
          </p:cNvSpPr>
          <p:nvPr>
            <p:ph type="body" sz="quarter" idx="12"/>
          </p:nvPr>
        </p:nvSpPr>
        <p:spPr>
          <a:xfrm>
            <a:off x="804863" y="1781686"/>
            <a:ext cx="10582492" cy="377774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09359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dirty="0"/>
              <a:t>Slide subtitle</a:t>
            </a:r>
            <a:endParaRPr lang="en-US" dirty="0"/>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5291137"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dirty="0"/>
              <a:t>Slide paragraph text here</a:t>
            </a:r>
            <a:endParaRPr lang="en-US" dirty="0"/>
          </a:p>
        </p:txBody>
      </p: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2876550"/>
            <a:ext cx="5291137" cy="2682875"/>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1530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Wide Text Box">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dirty="0"/>
              <a:t>Slide subtitle</a:t>
            </a:r>
            <a:endParaRPr lang="en-US" dirty="0"/>
          </a:p>
        </p:txBody>
      </p: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2146654"/>
            <a:ext cx="10582492" cy="3412772"/>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27947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ide Text Box No Sub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254668"/>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2146654"/>
            <a:ext cx="10582492" cy="3412772"/>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5833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Blue Top">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213298-33BC-FD4E-A08F-10E954352FFD}"/>
              </a:ext>
            </a:extLst>
          </p:cNvPr>
          <p:cNvPicPr>
            <a:picLocks noChangeAspect="1"/>
          </p:cNvPicPr>
          <p:nvPr userDrawn="1"/>
        </p:nvPicPr>
        <p:blipFill rotWithShape="1">
          <a:blip r:embed="rId2"/>
          <a:srcRect b="72658"/>
          <a:stretch/>
        </p:blipFill>
        <p:spPr>
          <a:xfrm>
            <a:off x="0" y="0"/>
            <a:ext cx="12192000" cy="2152891"/>
          </a:xfrm>
          <a:prstGeom prst="rect">
            <a:avLst/>
          </a:prstGeom>
        </p:spPr>
      </p:pic>
      <p:pic>
        <p:nvPicPr>
          <p:cNvPr id="14" name="Picture 13">
            <a:extLst>
              <a:ext uri="{FF2B5EF4-FFF2-40B4-BE49-F238E27FC236}">
                <a16:creationId xmlns:a16="http://schemas.microsoft.com/office/drawing/2014/main" id="{3D40DAA5-2881-6B4B-8C37-F90CF5E44057}"/>
              </a:ext>
            </a:extLst>
          </p:cNvPr>
          <p:cNvPicPr>
            <a:picLocks noChangeAspect="1"/>
          </p:cNvPicPr>
          <p:nvPr userDrawn="1"/>
        </p:nvPicPr>
        <p:blipFill>
          <a:blip r:embed="rId3"/>
          <a:srcRect/>
          <a:stretch/>
        </p:blipFill>
        <p:spPr>
          <a:xfrm>
            <a:off x="10296979" y="365125"/>
            <a:ext cx="1470479" cy="356112"/>
          </a:xfrm>
          <a:prstGeom prst="rect">
            <a:avLst/>
          </a:prstGeom>
        </p:spPr>
      </p:pic>
      <p:sp>
        <p:nvSpPr>
          <p:cNvPr id="15" name="Rectangle 14">
            <a:extLst>
              <a:ext uri="{FF2B5EF4-FFF2-40B4-BE49-F238E27FC236}">
                <a16:creationId xmlns:a16="http://schemas.microsoft.com/office/drawing/2014/main" id="{9F9EC6D9-7D00-B140-8430-A2A7EFEB8FBD}"/>
              </a:ext>
            </a:extLst>
          </p:cNvPr>
          <p:cNvSpPr/>
          <p:nvPr userDrawn="1"/>
        </p:nvSpPr>
        <p:spPr>
          <a:xfrm>
            <a:off x="0" y="1739578"/>
            <a:ext cx="12192000" cy="5118422"/>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384059"/>
          </a:xfrm>
        </p:spPr>
        <p:txBody>
          <a:bodyPr>
            <a:noAutofit/>
          </a:bodyPr>
          <a:lstStyle>
            <a:lvl1pPr>
              <a:defRPr sz="3000">
                <a:solidFill>
                  <a:schemeClr val="bg1"/>
                </a:solidFill>
              </a:defRPr>
            </a:lvl1pPr>
          </a:lstStyle>
          <a:p>
            <a:r>
              <a:rPr lang="en-GB" dirty="0"/>
              <a:t>Slide title</a:t>
            </a:r>
            <a:endParaRPr lang="en-US" dirty="0"/>
          </a:p>
        </p:txBody>
      </p:sp>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4"/>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4"/>
            <a:ext cx="8489950" cy="389576"/>
          </a:xfrm>
        </p:spPr>
        <p:txBody>
          <a:bodyPr>
            <a:noAutofit/>
          </a:bodyPr>
          <a:lstStyle>
            <a:lvl1pPr marL="0" indent="0">
              <a:buNone/>
              <a:defRPr sz="2000">
                <a:solidFill>
                  <a:schemeClr val="bg1"/>
                </a:solidFill>
              </a:defRPr>
            </a:lvl1pPr>
          </a:lstStyle>
          <a:p>
            <a:pPr lvl="0"/>
            <a:r>
              <a:rPr lang="en-GB" dirty="0"/>
              <a:t>Slide subtitle</a:t>
            </a:r>
            <a:endParaRPr lang="en-US" dirty="0"/>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5291137"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dirty="0"/>
              <a:t>Slide paragraph text here</a:t>
            </a:r>
            <a:endParaRPr lang="en-US" dirty="0"/>
          </a:p>
        </p:txBody>
      </p: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2876550"/>
            <a:ext cx="5291137" cy="2682875"/>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03746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Top 2 Colum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213298-33BC-FD4E-A08F-10E954352FFD}"/>
              </a:ext>
            </a:extLst>
          </p:cNvPr>
          <p:cNvPicPr>
            <a:picLocks noChangeAspect="1"/>
          </p:cNvPicPr>
          <p:nvPr userDrawn="1"/>
        </p:nvPicPr>
        <p:blipFill rotWithShape="1">
          <a:blip r:embed="rId2"/>
          <a:srcRect b="72658"/>
          <a:stretch/>
        </p:blipFill>
        <p:spPr>
          <a:xfrm>
            <a:off x="0" y="0"/>
            <a:ext cx="12192000" cy="2152891"/>
          </a:xfrm>
          <a:prstGeom prst="rect">
            <a:avLst/>
          </a:prstGeom>
        </p:spPr>
      </p:pic>
      <p:pic>
        <p:nvPicPr>
          <p:cNvPr id="14" name="Picture 13">
            <a:extLst>
              <a:ext uri="{FF2B5EF4-FFF2-40B4-BE49-F238E27FC236}">
                <a16:creationId xmlns:a16="http://schemas.microsoft.com/office/drawing/2014/main" id="{3D40DAA5-2881-6B4B-8C37-F90CF5E44057}"/>
              </a:ext>
            </a:extLst>
          </p:cNvPr>
          <p:cNvPicPr>
            <a:picLocks noChangeAspect="1"/>
          </p:cNvPicPr>
          <p:nvPr userDrawn="1"/>
        </p:nvPicPr>
        <p:blipFill>
          <a:blip r:embed="rId3"/>
          <a:srcRect/>
          <a:stretch/>
        </p:blipFill>
        <p:spPr>
          <a:xfrm>
            <a:off x="10296979" y="365125"/>
            <a:ext cx="1470479" cy="356112"/>
          </a:xfrm>
          <a:prstGeom prst="rect">
            <a:avLst/>
          </a:prstGeom>
        </p:spPr>
      </p:pic>
      <p:sp>
        <p:nvSpPr>
          <p:cNvPr id="15" name="Rectangle 14">
            <a:extLst>
              <a:ext uri="{FF2B5EF4-FFF2-40B4-BE49-F238E27FC236}">
                <a16:creationId xmlns:a16="http://schemas.microsoft.com/office/drawing/2014/main" id="{9F9EC6D9-7D00-B140-8430-A2A7EFEB8FBD}"/>
              </a:ext>
            </a:extLst>
          </p:cNvPr>
          <p:cNvSpPr/>
          <p:nvPr userDrawn="1"/>
        </p:nvSpPr>
        <p:spPr>
          <a:xfrm>
            <a:off x="0" y="1739578"/>
            <a:ext cx="12192000" cy="5118422"/>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384059"/>
          </a:xfrm>
        </p:spPr>
        <p:txBody>
          <a:bodyPr>
            <a:noAutofit/>
          </a:bodyPr>
          <a:lstStyle>
            <a:lvl1pPr>
              <a:defRPr sz="3000">
                <a:solidFill>
                  <a:schemeClr val="bg1"/>
                </a:solidFill>
              </a:defRPr>
            </a:lvl1pPr>
          </a:lstStyle>
          <a:p>
            <a:r>
              <a:rPr lang="en-GB" dirty="0"/>
              <a:t>Slide title</a:t>
            </a:r>
            <a:endParaRPr lang="en-US" dirty="0"/>
          </a:p>
        </p:txBody>
      </p:sp>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4"/>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4"/>
            <a:ext cx="8489950" cy="389576"/>
          </a:xfrm>
        </p:spPr>
        <p:txBody>
          <a:bodyPr>
            <a:noAutofit/>
          </a:bodyPr>
          <a:lstStyle>
            <a:lvl1pPr marL="0" indent="0">
              <a:buNone/>
              <a:defRPr sz="2000">
                <a:solidFill>
                  <a:schemeClr val="bg1"/>
                </a:solidFill>
              </a:defRPr>
            </a:lvl1pPr>
          </a:lstStyle>
          <a:p>
            <a:pPr lvl="0"/>
            <a:r>
              <a:rPr lang="en-GB" dirty="0"/>
              <a:t>Slide subtitle</a:t>
            </a:r>
            <a:endParaRPr lang="en-US" dirty="0"/>
          </a:p>
        </p:txBody>
      </p:sp>
      <p:sp>
        <p:nvSpPr>
          <p:cNvPr id="10" name="Text Placeholder 3">
            <a:extLst>
              <a:ext uri="{FF2B5EF4-FFF2-40B4-BE49-F238E27FC236}">
                <a16:creationId xmlns:a16="http://schemas.microsoft.com/office/drawing/2014/main" id="{2D778D66-CD32-8F4B-BC00-176C1E3DE642}"/>
              </a:ext>
            </a:extLst>
          </p:cNvPr>
          <p:cNvSpPr>
            <a:spLocks noGrp="1"/>
          </p:cNvSpPr>
          <p:nvPr>
            <p:ph type="body" sz="quarter" idx="12"/>
          </p:nvPr>
        </p:nvSpPr>
        <p:spPr>
          <a:xfrm>
            <a:off x="804863" y="2146654"/>
            <a:ext cx="10582492" cy="3412772"/>
          </a:xfrm>
        </p:spPr>
        <p:txBody>
          <a:bodyPr numCol="2" spcCol="18000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33678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4D5368E-8BB6-134E-81DA-5CF4EF87F367}"/>
              </a:ext>
            </a:extLst>
          </p:cNvPr>
          <p:cNvPicPr>
            <a:picLocks noChangeAspect="1"/>
          </p:cNvPicPr>
          <p:nvPr userDrawn="1"/>
        </p:nvPicPr>
        <p:blipFill rotWithShape="1">
          <a:blip r:embed="rId2"/>
          <a:srcRect b="72658"/>
          <a:stretch/>
        </p:blipFill>
        <p:spPr>
          <a:xfrm>
            <a:off x="0" y="0"/>
            <a:ext cx="12192000" cy="2152891"/>
          </a:xfrm>
          <a:prstGeom prst="rect">
            <a:avLst/>
          </a:prstGeom>
        </p:spPr>
      </p:pic>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chemeClr val="bg1"/>
                </a:solidFill>
              </a:defRPr>
            </a:lvl1pPr>
          </a:lstStyle>
          <a:p>
            <a:r>
              <a:rPr lang="en-GB" dirty="0"/>
              <a:t>Slide title</a:t>
            </a:r>
            <a:endParaRPr lang="en-US" dirty="0"/>
          </a:p>
        </p:txBody>
      </p:sp>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15" name="Rectangle 14">
            <a:extLst>
              <a:ext uri="{FF2B5EF4-FFF2-40B4-BE49-F238E27FC236}">
                <a16:creationId xmlns:a16="http://schemas.microsoft.com/office/drawing/2014/main" id="{9F9EC6D9-7D00-B140-8430-A2A7EFEB8FBD}"/>
              </a:ext>
            </a:extLst>
          </p:cNvPr>
          <p:cNvSpPr/>
          <p:nvPr userDrawn="1"/>
        </p:nvSpPr>
        <p:spPr>
          <a:xfrm>
            <a:off x="773152" y="1469985"/>
            <a:ext cx="10613985" cy="5388014"/>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dcdlsldscl</a:t>
            </a:r>
          </a:p>
        </p:txBody>
      </p:sp>
      <p:pic>
        <p:nvPicPr>
          <p:cNvPr id="16" name="Picture 15">
            <a:extLst>
              <a:ext uri="{FF2B5EF4-FFF2-40B4-BE49-F238E27FC236}">
                <a16:creationId xmlns:a16="http://schemas.microsoft.com/office/drawing/2014/main" id="{558A2E87-725C-704B-A400-9AFF25B1851C}"/>
              </a:ext>
            </a:extLst>
          </p:cNvPr>
          <p:cNvPicPr>
            <a:picLocks noChangeAspect="1"/>
          </p:cNvPicPr>
          <p:nvPr userDrawn="1"/>
        </p:nvPicPr>
        <p:blipFill>
          <a:blip r:embed="rId3"/>
          <a:srcRect/>
          <a:stretch/>
        </p:blipFill>
        <p:spPr>
          <a:xfrm>
            <a:off x="10296979" y="365125"/>
            <a:ext cx="1470479" cy="356112"/>
          </a:xfrm>
          <a:prstGeom prst="rect">
            <a:avLst/>
          </a:prstGeom>
        </p:spPr>
      </p:pic>
    </p:spTree>
    <p:extLst>
      <p:ext uri="{BB962C8B-B14F-4D97-AF65-F5344CB8AC3E}">
        <p14:creationId xmlns:p14="http://schemas.microsoft.com/office/powerpoint/2010/main" val="383183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FB4DA1-A181-7C44-9957-E6D8276A4504}"/>
              </a:ext>
            </a:extLst>
          </p:cNvPr>
          <p:cNvPicPr>
            <a:picLocks noChangeAspect="1"/>
          </p:cNvPicPr>
          <p:nvPr userDrawn="1"/>
        </p:nvPicPr>
        <p:blipFill>
          <a:blip r:embed="rId2"/>
          <a:srcRect/>
          <a:stretch/>
        </p:blipFill>
        <p:spPr>
          <a:xfrm>
            <a:off x="1765012" y="2796377"/>
            <a:ext cx="3918389" cy="1265245"/>
          </a:xfrm>
          <a:prstGeom prst="rect">
            <a:avLst/>
          </a:prstGeom>
        </p:spPr>
      </p:pic>
      <p:sp>
        <p:nvSpPr>
          <p:cNvPr id="7" name="Text Placeholder 1">
            <a:extLst>
              <a:ext uri="{FF2B5EF4-FFF2-40B4-BE49-F238E27FC236}">
                <a16:creationId xmlns:a16="http://schemas.microsoft.com/office/drawing/2014/main" id="{9DC6EF97-ABDE-424B-9438-7D55DF2DBA83}"/>
              </a:ext>
            </a:extLst>
          </p:cNvPr>
          <p:cNvSpPr>
            <a:spLocks noGrp="1"/>
          </p:cNvSpPr>
          <p:nvPr>
            <p:ph type="body" sz="quarter" idx="10"/>
          </p:nvPr>
        </p:nvSpPr>
        <p:spPr>
          <a:xfrm>
            <a:off x="6375834" y="2939143"/>
            <a:ext cx="4910137" cy="489857"/>
          </a:xfrm>
        </p:spPr>
        <p:txBody>
          <a:bodyPr wrap="square" anchor="b">
            <a:noAutofit/>
          </a:bodyPr>
          <a:lstStyle>
            <a:lvl1pPr marL="0" indent="0">
              <a:buNone/>
              <a:defRPr sz="2800" b="1"/>
            </a:lvl1pPr>
          </a:lstStyle>
          <a:p>
            <a:endParaRPr lang="en-GB" dirty="0"/>
          </a:p>
        </p:txBody>
      </p:sp>
      <p:sp>
        <p:nvSpPr>
          <p:cNvPr id="10" name="Text Placeholder 1">
            <a:extLst>
              <a:ext uri="{FF2B5EF4-FFF2-40B4-BE49-F238E27FC236}">
                <a16:creationId xmlns:a16="http://schemas.microsoft.com/office/drawing/2014/main" id="{7573C36D-09C8-4AE1-9043-2F29DBA98DB1}"/>
              </a:ext>
            </a:extLst>
          </p:cNvPr>
          <p:cNvSpPr>
            <a:spLocks noGrp="1"/>
          </p:cNvSpPr>
          <p:nvPr>
            <p:ph type="body" sz="quarter" idx="4294967295"/>
          </p:nvPr>
        </p:nvSpPr>
        <p:spPr>
          <a:xfrm>
            <a:off x="6375834" y="3587297"/>
            <a:ext cx="4910137" cy="358775"/>
          </a:xfrm>
        </p:spPr>
        <p:txBody>
          <a:bodyPr>
            <a:noAutofit/>
          </a:bodyPr>
          <a:lstStyle>
            <a:lvl1pPr marL="342900" indent="-342900">
              <a:buClr>
                <a:schemeClr val="tx1"/>
              </a:buClr>
              <a:buFont typeface="Arial" panose="020B0604020202020204" pitchFamily="34" charset="0"/>
              <a:buChar char="•"/>
              <a:defRPr>
                <a:solidFill>
                  <a:schemeClr val="tx1"/>
                </a:solidFill>
              </a:defRPr>
            </a:lvl1pPr>
          </a:lstStyle>
          <a:p>
            <a:pPr marL="0" indent="0">
              <a:buNone/>
            </a:pPr>
            <a:endParaRPr lang="en-GB" dirty="0"/>
          </a:p>
        </p:txBody>
      </p:sp>
    </p:spTree>
    <p:extLst>
      <p:ext uri="{BB962C8B-B14F-4D97-AF65-F5344CB8AC3E}">
        <p14:creationId xmlns:p14="http://schemas.microsoft.com/office/powerpoint/2010/main" val="707455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8BAFF8-81B2-BE4A-8770-987BE457B37D}"/>
              </a:ext>
            </a:extLst>
          </p:cNvPr>
          <p:cNvSpPr/>
          <p:nvPr userDrawn="1"/>
        </p:nvSpPr>
        <p:spPr>
          <a:xfrm>
            <a:off x="7107382" y="0"/>
            <a:ext cx="5084618" cy="6858000"/>
          </a:xfrm>
          <a:prstGeom prst="rect">
            <a:avLst/>
          </a:prstGeom>
          <a:solidFill>
            <a:srgbClr val="007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F9EC6D9-7D00-B140-8430-A2A7EFEB8FBD}"/>
              </a:ext>
            </a:extLst>
          </p:cNvPr>
          <p:cNvSpPr/>
          <p:nvPr userDrawn="1"/>
        </p:nvSpPr>
        <p:spPr>
          <a:xfrm>
            <a:off x="0" y="0"/>
            <a:ext cx="7107382"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4639973"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a:extLst>
              <a:ext uri="{FF2B5EF4-FFF2-40B4-BE49-F238E27FC236}">
                <a16:creationId xmlns:a16="http://schemas.microsoft.com/office/drawing/2014/main" id="{1E7A7CE2-0EA6-E545-8AB3-15B62C1F1439}"/>
              </a:ext>
            </a:extLst>
          </p:cNvPr>
          <p:cNvPicPr>
            <a:picLocks noChangeAspect="1"/>
          </p:cNvPicPr>
          <p:nvPr userDrawn="1"/>
        </p:nvPicPr>
        <p:blipFill>
          <a:blip r:embed="rId2"/>
          <a:srcRect/>
          <a:stretch/>
        </p:blipFill>
        <p:spPr>
          <a:xfrm>
            <a:off x="10296979" y="365125"/>
            <a:ext cx="1470479" cy="35611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chemeClr val="bg1"/>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464019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4627611" cy="568325"/>
          </a:xfrm>
        </p:spPr>
        <p:txBody>
          <a:bodyPr>
            <a:noAutofit/>
          </a:bodyPr>
          <a:lstStyle>
            <a:lvl1pPr marL="0" indent="0">
              <a:buNone/>
              <a:defRPr sz="2000">
                <a:solidFill>
                  <a:srgbClr val="007AD7"/>
                </a:solidFill>
              </a:defRPr>
            </a:lvl1pPr>
          </a:lstStyle>
          <a:p>
            <a:pPr lvl="0"/>
            <a:r>
              <a:rPr lang="en-GB" dirty="0"/>
              <a:t>Slide subtitle</a:t>
            </a:r>
            <a:endParaRPr lang="en-US" dirty="0"/>
          </a:p>
        </p:txBody>
      </p:sp>
      <p:pic>
        <p:nvPicPr>
          <p:cNvPr id="16" name="Picture 15">
            <a:extLst>
              <a:ext uri="{FF2B5EF4-FFF2-40B4-BE49-F238E27FC236}">
                <a16:creationId xmlns:a16="http://schemas.microsoft.com/office/drawing/2014/main" id="{458BF75F-7C85-7D48-A4BD-E2EE6A730EC9}"/>
              </a:ext>
            </a:extLst>
          </p:cNvPr>
          <p:cNvPicPr>
            <a:picLocks noChangeAspect="1"/>
          </p:cNvPicPr>
          <p:nvPr userDrawn="1"/>
        </p:nvPicPr>
        <p:blipFill rotWithShape="1">
          <a:blip r:embed="rId3">
            <a:alphaModFix amt="10000"/>
          </a:blip>
          <a:srcRect r="23862" b="24625"/>
          <a:stretch/>
        </p:blipFill>
        <p:spPr>
          <a:xfrm>
            <a:off x="7400925" y="2014539"/>
            <a:ext cx="4791075" cy="4843462"/>
          </a:xfrm>
          <a:prstGeom prst="rect">
            <a:avLst/>
          </a:prstGeom>
        </p:spPr>
      </p:pic>
      <p:sp>
        <p:nvSpPr>
          <p:cNvPr id="6" name="Picture Placeholder 5">
            <a:extLst>
              <a:ext uri="{FF2B5EF4-FFF2-40B4-BE49-F238E27FC236}">
                <a16:creationId xmlns:a16="http://schemas.microsoft.com/office/drawing/2014/main" id="{6E5166A8-1B73-BC4C-8814-4565CFCD7B84}"/>
              </a:ext>
            </a:extLst>
          </p:cNvPr>
          <p:cNvSpPr>
            <a:spLocks noGrp="1"/>
          </p:cNvSpPr>
          <p:nvPr>
            <p:ph type="pic" sz="quarter" idx="13"/>
          </p:nvPr>
        </p:nvSpPr>
        <p:spPr>
          <a:xfrm>
            <a:off x="6096000" y="1260474"/>
            <a:ext cx="5672138" cy="4226400"/>
          </a:xfrm>
          <a:solidFill>
            <a:schemeClr val="bg1"/>
          </a:solidFill>
          <a:effectLst>
            <a:outerShdw blurRad="444500" dist="381000" dir="3000000" algn="ctr" rotWithShape="0">
              <a:srgbClr val="000000">
                <a:alpha val="30000"/>
              </a:srgbClr>
            </a:outerShdw>
          </a:effectLst>
        </p:spPr>
        <p:txBody>
          <a:bodyPr/>
          <a:lstStyle/>
          <a:p>
            <a:endParaRPr lang="en-US" dirty="0"/>
          </a:p>
        </p:txBody>
      </p:sp>
      <p:sp>
        <p:nvSpPr>
          <p:cNvPr id="5" name="Text Placeholder 4">
            <a:extLst>
              <a:ext uri="{FF2B5EF4-FFF2-40B4-BE49-F238E27FC236}">
                <a16:creationId xmlns:a16="http://schemas.microsoft.com/office/drawing/2014/main" id="{C7931053-3A45-8D4B-A2D7-2642339734C4}"/>
              </a:ext>
            </a:extLst>
          </p:cNvPr>
          <p:cNvSpPr>
            <a:spLocks noGrp="1"/>
          </p:cNvSpPr>
          <p:nvPr>
            <p:ph type="body" sz="quarter" idx="14"/>
          </p:nvPr>
        </p:nvSpPr>
        <p:spPr>
          <a:xfrm>
            <a:off x="782781" y="2101376"/>
            <a:ext cx="4662344" cy="4226399"/>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85801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Default">
    <p:spTree>
      <p:nvGrpSpPr>
        <p:cNvPr id="1" name=""/>
        <p:cNvGrpSpPr/>
        <p:nvPr/>
      </p:nvGrpSpPr>
      <p:grpSpPr>
        <a:xfrm>
          <a:off x="0" y="0"/>
          <a:ext cx="0" cy="0"/>
          <a:chOff x="0" y="0"/>
          <a:chExt cx="0" cy="0"/>
        </a:xfrm>
      </p:grpSpPr>
      <p:sp>
        <p:nvSpPr>
          <p:cNvPr id="5" name="PlaceHolder 1"/>
          <p:cNvSpPr>
            <a:spLocks noGrp="1"/>
          </p:cNvSpPr>
          <p:nvPr>
            <p:ph type="title"/>
          </p:nvPr>
        </p:nvSpPr>
        <p:spPr>
          <a:xfrm>
            <a:off x="837712" y="364854"/>
            <a:ext cx="10514513" cy="1324881"/>
          </a:xfrm>
          <a:prstGeom prst="rect">
            <a:avLst/>
          </a:prstGeom>
          <a:noFill/>
          <a:ln w="0">
            <a:noFill/>
          </a:ln>
        </p:spPr>
        <p:txBody>
          <a:bodyPr lIns="0" tIns="0" rIns="0" bIns="0" anchor="ctr">
            <a:noAutofit/>
          </a:bodyPr>
          <a:lstStyle>
            <a:lvl1pPr indent="0">
              <a:buNone/>
              <a:defRPr/>
            </a:lvl1pPr>
          </a:lstStyle>
          <a:p>
            <a:pPr indent="0">
              <a:buNone/>
            </a:pPr>
            <a:endParaRPr lang="en-US" sz="2104" b="0" strike="noStrike" spc="-1">
              <a:solidFill>
                <a:schemeClr val="dk1"/>
              </a:solidFill>
              <a:latin typeface="Calibri"/>
            </a:endParaRPr>
          </a:p>
        </p:txBody>
      </p:sp>
      <p:sp>
        <p:nvSpPr>
          <p:cNvPr id="6" name="PlaceHolder 2"/>
          <p:cNvSpPr>
            <a:spLocks noGrp="1"/>
          </p:cNvSpPr>
          <p:nvPr>
            <p:ph/>
          </p:nvPr>
        </p:nvSpPr>
        <p:spPr>
          <a:xfrm>
            <a:off x="837712" y="1825140"/>
            <a:ext cx="10514513" cy="4350380"/>
          </a:xfrm>
          <a:prstGeom prst="rect">
            <a:avLst/>
          </a:prstGeom>
          <a:noFill/>
          <a:ln w="0">
            <a:noFill/>
          </a:ln>
        </p:spPr>
        <p:txBody>
          <a:bodyPr lIns="0" tIns="0" rIns="0" bIns="0" anchor="t">
            <a:normAutofit/>
          </a:bodyPr>
          <a:lstStyle>
            <a:lvl1pPr indent="0">
              <a:lnSpc>
                <a:spcPct val="90000"/>
              </a:lnSpc>
              <a:spcBef>
                <a:spcPts val="1413"/>
              </a:spcBef>
              <a:buNone/>
              <a:defRPr/>
            </a:lvl1pPr>
          </a:lstStyle>
          <a:p>
            <a:pPr indent="0">
              <a:lnSpc>
                <a:spcPct val="90000"/>
              </a:lnSpc>
              <a:spcBef>
                <a:spcPts val="1168"/>
              </a:spcBef>
              <a:buNone/>
            </a:pPr>
            <a:endParaRPr lang="en-US" sz="2794" b="0" strike="noStrike" spc="-1">
              <a:solidFill>
                <a:schemeClr val="dk1"/>
              </a:solidFill>
              <a:latin typeface="Calibri"/>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60C4A13D-C8BD-4848-93A8-51F2A1A1FC0F}" type="slidenum">
              <a:t>‹#›</a:t>
            </a:fld>
            <a:endParaRPr/>
          </a:p>
        </p:txBody>
      </p:sp>
      <p:sp>
        <p:nvSpPr>
          <p:cNvPr id="3"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3716618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1_Default">
    <p:spTree>
      <p:nvGrpSpPr>
        <p:cNvPr id="1" name=""/>
        <p:cNvGrpSpPr/>
        <p:nvPr/>
      </p:nvGrpSpPr>
      <p:grpSpPr>
        <a:xfrm>
          <a:off x="0" y="0"/>
          <a:ext cx="0" cy="0"/>
          <a:chOff x="0" y="0"/>
          <a:chExt cx="0" cy="0"/>
        </a:xfrm>
      </p:grpSpPr>
      <p:sp>
        <p:nvSpPr>
          <p:cNvPr id="7" name="PlaceHolder 1"/>
          <p:cNvSpPr>
            <a:spLocks noGrp="1"/>
          </p:cNvSpPr>
          <p:nvPr>
            <p:ph type="title"/>
          </p:nvPr>
        </p:nvSpPr>
        <p:spPr>
          <a:xfrm>
            <a:off x="837712" y="364854"/>
            <a:ext cx="10514513" cy="1324881"/>
          </a:xfrm>
          <a:prstGeom prst="rect">
            <a:avLst/>
          </a:prstGeom>
          <a:noFill/>
          <a:ln w="0">
            <a:noFill/>
          </a:ln>
        </p:spPr>
        <p:txBody>
          <a:bodyPr lIns="0" tIns="0" rIns="0" bIns="0" anchor="ctr">
            <a:noAutofit/>
          </a:bodyPr>
          <a:lstStyle>
            <a:lvl1pPr indent="0">
              <a:buNone/>
              <a:defRPr/>
            </a:lvl1pPr>
          </a:lstStyle>
          <a:p>
            <a:pPr indent="0">
              <a:buNone/>
            </a:pPr>
            <a:endParaRPr lang="en-US" sz="2104" b="0" strike="noStrike" spc="-1">
              <a:solidFill>
                <a:schemeClr val="dk1"/>
              </a:solidFill>
              <a:latin typeface="Calibri"/>
            </a:endParaRPr>
          </a:p>
        </p:txBody>
      </p:sp>
      <p:sp>
        <p:nvSpPr>
          <p:cNvPr id="8" name="PlaceHolder 2"/>
          <p:cNvSpPr>
            <a:spLocks noGrp="1"/>
          </p:cNvSpPr>
          <p:nvPr>
            <p:ph/>
          </p:nvPr>
        </p:nvSpPr>
        <p:spPr>
          <a:xfrm>
            <a:off x="837712" y="1825140"/>
            <a:ext cx="10514513" cy="4350380"/>
          </a:xfrm>
          <a:prstGeom prst="rect">
            <a:avLst/>
          </a:prstGeom>
          <a:noFill/>
          <a:ln w="0">
            <a:noFill/>
          </a:ln>
        </p:spPr>
        <p:txBody>
          <a:bodyPr lIns="0" tIns="0" rIns="0" bIns="0" anchor="t">
            <a:normAutofit/>
          </a:bodyPr>
          <a:lstStyle>
            <a:lvl1pPr indent="0">
              <a:lnSpc>
                <a:spcPct val="90000"/>
              </a:lnSpc>
              <a:spcBef>
                <a:spcPts val="1413"/>
              </a:spcBef>
              <a:buNone/>
              <a:defRPr/>
            </a:lvl1pPr>
          </a:lstStyle>
          <a:p>
            <a:pPr indent="0">
              <a:lnSpc>
                <a:spcPct val="90000"/>
              </a:lnSpc>
              <a:spcBef>
                <a:spcPts val="1168"/>
              </a:spcBef>
              <a:buNone/>
            </a:pPr>
            <a:endParaRPr lang="en-US" sz="2794" b="0" strike="noStrike" spc="-1">
              <a:solidFill>
                <a:schemeClr val="dk1"/>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DEC8CA7A-AB25-44BB-B4AB-3A2F18AFC10A}" type="slidenum">
              <a:t>‹#›</a:t>
            </a:fld>
            <a:endParaRPr/>
          </a:p>
        </p:txBody>
      </p:sp>
      <p:sp>
        <p:nvSpPr>
          <p:cNvPr id="6"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4038086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_Default">
    <p:spTree>
      <p:nvGrpSpPr>
        <p:cNvPr id="1" name=""/>
        <p:cNvGrpSpPr/>
        <p:nvPr/>
      </p:nvGrpSpPr>
      <p:grpSpPr>
        <a:xfrm>
          <a:off x="0" y="0"/>
          <a:ext cx="0" cy="0"/>
          <a:chOff x="0" y="0"/>
          <a:chExt cx="0" cy="0"/>
        </a:xfrm>
      </p:grpSpPr>
      <p:sp>
        <p:nvSpPr>
          <p:cNvPr id="9" name="PlaceHolder 1"/>
          <p:cNvSpPr>
            <a:spLocks noGrp="1"/>
          </p:cNvSpPr>
          <p:nvPr>
            <p:ph type="title"/>
          </p:nvPr>
        </p:nvSpPr>
        <p:spPr>
          <a:xfrm>
            <a:off x="837712" y="364854"/>
            <a:ext cx="10514513" cy="1324881"/>
          </a:xfrm>
          <a:prstGeom prst="rect">
            <a:avLst/>
          </a:prstGeom>
          <a:noFill/>
          <a:ln w="0">
            <a:noFill/>
          </a:ln>
        </p:spPr>
        <p:txBody>
          <a:bodyPr lIns="0" tIns="0" rIns="0" bIns="0" anchor="ctr">
            <a:noAutofit/>
          </a:bodyPr>
          <a:lstStyle>
            <a:lvl1pPr indent="0">
              <a:buNone/>
              <a:defRPr/>
            </a:lvl1pPr>
          </a:lstStyle>
          <a:p>
            <a:pPr indent="0">
              <a:buNone/>
            </a:pPr>
            <a:endParaRPr lang="en-US" sz="2104" b="0" strike="noStrike" spc="-1">
              <a:solidFill>
                <a:schemeClr val="dk1"/>
              </a:solidFill>
              <a:latin typeface="Calibri"/>
            </a:endParaRPr>
          </a:p>
        </p:txBody>
      </p:sp>
      <p:sp>
        <p:nvSpPr>
          <p:cNvPr id="10" name="PlaceHolder 2"/>
          <p:cNvSpPr>
            <a:spLocks noGrp="1"/>
          </p:cNvSpPr>
          <p:nvPr>
            <p:ph type="subTitle"/>
          </p:nvPr>
        </p:nvSpPr>
        <p:spPr>
          <a:xfrm>
            <a:off x="837712" y="1825140"/>
            <a:ext cx="10514513" cy="4350380"/>
          </a:xfrm>
          <a:prstGeom prst="rect">
            <a:avLst/>
          </a:prstGeom>
          <a:noFill/>
          <a:ln w="0">
            <a:noFill/>
          </a:ln>
        </p:spPr>
        <p:txBody>
          <a:bodyPr lIns="0" tIns="0" rIns="0" bIns="0" anchor="ctr">
            <a:noAutofit/>
          </a:bodyPr>
          <a:lstStyle>
            <a:lvl1pPr indent="0" algn="ctr">
              <a:buNone/>
              <a:defRPr/>
            </a:lvl1pPr>
          </a:lstStyle>
          <a:p>
            <a:pPr indent="0" algn="ctr">
              <a:buNone/>
            </a:pPr>
            <a:endParaRPr lang="en-SG" sz="387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9CD9F42-221D-478F-A7DA-0DB36F000548}" type="slidenum">
              <a:t>‹#›</a:t>
            </a:fld>
            <a:endParaRPr/>
          </a:p>
        </p:txBody>
      </p:sp>
      <p:sp>
        <p:nvSpPr>
          <p:cNvPr id="6"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266455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837712" y="364854"/>
            <a:ext cx="10514513" cy="1324881"/>
          </a:xfrm>
          <a:prstGeom prst="rect">
            <a:avLst/>
          </a:prstGeom>
          <a:noFill/>
          <a:ln w="0">
            <a:noFill/>
          </a:ln>
        </p:spPr>
        <p:txBody>
          <a:bodyPr lIns="0" tIns="0" rIns="0" bIns="0" anchor="ctr">
            <a:noAutofit/>
          </a:bodyPr>
          <a:lstStyle>
            <a:lvl1pPr indent="0">
              <a:buNone/>
              <a:defRPr/>
            </a:lvl1pPr>
          </a:lstStyle>
          <a:p>
            <a:pPr indent="0">
              <a:buNone/>
            </a:pPr>
            <a:endParaRPr lang="en-US" sz="2104" b="0" strike="noStrike" spc="-1">
              <a:solidFill>
                <a:schemeClr val="dk1"/>
              </a:solidFill>
              <a:latin typeface="Calibri"/>
            </a:endParaRPr>
          </a:p>
        </p:txBody>
      </p:sp>
      <p:sp>
        <p:nvSpPr>
          <p:cNvPr id="17" name="PlaceHolder 2"/>
          <p:cNvSpPr>
            <a:spLocks noGrp="1"/>
          </p:cNvSpPr>
          <p:nvPr>
            <p:ph/>
          </p:nvPr>
        </p:nvSpPr>
        <p:spPr>
          <a:xfrm>
            <a:off x="837712" y="1825140"/>
            <a:ext cx="10514513" cy="4350380"/>
          </a:xfrm>
          <a:prstGeom prst="rect">
            <a:avLst/>
          </a:prstGeom>
          <a:noFill/>
          <a:ln w="0">
            <a:noFill/>
          </a:ln>
        </p:spPr>
        <p:txBody>
          <a:bodyPr lIns="0" tIns="0" rIns="0" bIns="0" anchor="t">
            <a:normAutofit/>
          </a:bodyPr>
          <a:lstStyle>
            <a:lvl1pPr indent="0">
              <a:lnSpc>
                <a:spcPct val="90000"/>
              </a:lnSpc>
              <a:spcBef>
                <a:spcPts val="1413"/>
              </a:spcBef>
              <a:buNone/>
              <a:defRPr/>
            </a:lvl1pPr>
          </a:lstStyle>
          <a:p>
            <a:pPr indent="0">
              <a:lnSpc>
                <a:spcPct val="90000"/>
              </a:lnSpc>
              <a:spcBef>
                <a:spcPts val="1168"/>
              </a:spcBef>
              <a:buNone/>
            </a:pPr>
            <a:endParaRPr lang="en-US" sz="2794" b="0" strike="noStrike" spc="-1">
              <a:solidFill>
                <a:schemeClr val="dk1"/>
              </a:solidFill>
              <a:latin typeface="Calibri"/>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BB690FD7-F8D9-4F8C-8E4D-6F89AE4B2D32}" type="slidenum">
              <a:t>‹#›</a:t>
            </a:fld>
            <a:endParaRPr/>
          </a:p>
        </p:txBody>
      </p:sp>
      <p:sp>
        <p:nvSpPr>
          <p:cNvPr id="6" name="PlaceHolder 5"/>
          <p:cNvSpPr>
            <a:spLocks noGrp="1"/>
          </p:cNvSpPr>
          <p:nvPr>
            <p:ph type="dt" idx="4"/>
          </p:nvPr>
        </p:nvSpPr>
        <p:spPr/>
        <p:txBody>
          <a:bodyPr/>
          <a:lstStyle/>
          <a:p>
            <a:endParaRPr/>
          </a:p>
        </p:txBody>
      </p:sp>
    </p:spTree>
    <p:extLst>
      <p:ext uri="{BB962C8B-B14F-4D97-AF65-F5344CB8AC3E}">
        <p14:creationId xmlns:p14="http://schemas.microsoft.com/office/powerpoint/2010/main" val="48235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8BAFF8-81B2-BE4A-8770-987BE457B37D}"/>
              </a:ext>
            </a:extLst>
          </p:cNvPr>
          <p:cNvSpPr/>
          <p:nvPr userDrawn="1"/>
        </p:nvSpPr>
        <p:spPr>
          <a:xfrm>
            <a:off x="7107382" y="0"/>
            <a:ext cx="5084618" cy="6858000"/>
          </a:xfrm>
          <a:prstGeom prst="rect">
            <a:avLst/>
          </a:prstGeom>
          <a:solidFill>
            <a:srgbClr val="007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F9EC6D9-7D00-B140-8430-A2A7EFEB8FBD}"/>
              </a:ext>
            </a:extLst>
          </p:cNvPr>
          <p:cNvSpPr/>
          <p:nvPr userDrawn="1"/>
        </p:nvSpPr>
        <p:spPr>
          <a:xfrm>
            <a:off x="0" y="0"/>
            <a:ext cx="7107382"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1989567"/>
            <a:ext cx="5779860" cy="560276"/>
          </a:xfrm>
        </p:spPr>
        <p:txBody>
          <a:bodyPr anchor="b" anchorCtr="0">
            <a:noAutofit/>
          </a:bodyPr>
          <a:lstStyle>
            <a:lvl1pPr>
              <a:defRPr sz="3000">
                <a:solidFill>
                  <a:srgbClr val="00326D"/>
                </a:solidFill>
              </a:defRPr>
            </a:lvl1pPr>
          </a:lstStyle>
          <a:p>
            <a:r>
              <a:rPr lang="en-GB" dirty="0"/>
              <a:t>Slide title</a:t>
            </a:r>
            <a:endParaRPr lang="en-US" dirty="0"/>
          </a:p>
        </p:txBody>
      </p:sp>
      <p:pic>
        <p:nvPicPr>
          <p:cNvPr id="7" name="Picture 6">
            <a:extLst>
              <a:ext uri="{FF2B5EF4-FFF2-40B4-BE49-F238E27FC236}">
                <a16:creationId xmlns:a16="http://schemas.microsoft.com/office/drawing/2014/main" id="{1E7A7CE2-0EA6-E545-8AB3-15B62C1F1439}"/>
              </a:ext>
            </a:extLst>
          </p:cNvPr>
          <p:cNvPicPr>
            <a:picLocks noChangeAspect="1"/>
          </p:cNvPicPr>
          <p:nvPr userDrawn="1"/>
        </p:nvPicPr>
        <p:blipFill>
          <a:blip r:embed="rId2"/>
          <a:srcRect/>
          <a:stretch/>
        </p:blipFill>
        <p:spPr>
          <a:xfrm>
            <a:off x="10296979" y="365125"/>
            <a:ext cx="1470479" cy="35611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chemeClr val="bg1"/>
                </a:solidFill>
              </a:defRPr>
            </a:lvl1pPr>
          </a:lstStyle>
          <a:p>
            <a:fld id="{94CA340D-312D-204F-893F-B70EFC62E153}" type="slidenum">
              <a:rPr lang="en-US" smtClean="0"/>
              <a:pPr/>
              <a:t>‹#›</a:t>
            </a:fld>
            <a:endParaRPr lang="en-US" dirty="0"/>
          </a:p>
        </p:txBody>
      </p:sp>
      <p:pic>
        <p:nvPicPr>
          <p:cNvPr id="16" name="Picture 15">
            <a:extLst>
              <a:ext uri="{FF2B5EF4-FFF2-40B4-BE49-F238E27FC236}">
                <a16:creationId xmlns:a16="http://schemas.microsoft.com/office/drawing/2014/main" id="{458BF75F-7C85-7D48-A4BD-E2EE6A730EC9}"/>
              </a:ext>
            </a:extLst>
          </p:cNvPr>
          <p:cNvPicPr>
            <a:picLocks noChangeAspect="1"/>
          </p:cNvPicPr>
          <p:nvPr userDrawn="1"/>
        </p:nvPicPr>
        <p:blipFill rotWithShape="1">
          <a:blip r:embed="rId3">
            <a:alphaModFix amt="10000"/>
          </a:blip>
          <a:srcRect r="23862" b="24625"/>
          <a:stretch/>
        </p:blipFill>
        <p:spPr>
          <a:xfrm>
            <a:off x="7400925" y="2014539"/>
            <a:ext cx="4791075" cy="4843462"/>
          </a:xfrm>
          <a:prstGeom prst="rect">
            <a:avLst/>
          </a:prstGeom>
        </p:spPr>
      </p:pic>
      <p:sp>
        <p:nvSpPr>
          <p:cNvPr id="5" name="Text Placeholder 4">
            <a:extLst>
              <a:ext uri="{FF2B5EF4-FFF2-40B4-BE49-F238E27FC236}">
                <a16:creationId xmlns:a16="http://schemas.microsoft.com/office/drawing/2014/main" id="{C7931053-3A45-8D4B-A2D7-2642339734C4}"/>
              </a:ext>
            </a:extLst>
          </p:cNvPr>
          <p:cNvSpPr>
            <a:spLocks noGrp="1"/>
          </p:cNvSpPr>
          <p:nvPr>
            <p:ph type="body" sz="quarter" idx="14"/>
          </p:nvPr>
        </p:nvSpPr>
        <p:spPr>
          <a:xfrm>
            <a:off x="1092425" y="2727016"/>
            <a:ext cx="5470214" cy="3600758"/>
          </a:xfrm>
        </p:spPr>
        <p:txBody>
          <a:bodyPr>
            <a:noAutofit/>
          </a:bodyPr>
          <a:lstStyle>
            <a:lvl1pPr marL="457200" indent="-457200">
              <a:buClr>
                <a:schemeClr val="tx1"/>
              </a:buClr>
              <a:buFont typeface="Arial" panose="020B0604020202020204" pitchFamily="34" charset="0"/>
              <a:buChar char="•"/>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7480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Wide Text Box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352191"/>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1706882"/>
            <a:ext cx="10582492" cy="4629171"/>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33311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ogo Wide Text Box no sub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2"/>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1706882"/>
            <a:ext cx="10582492" cy="4629171"/>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75CA965A-BF49-4715-9878-BB3F2B0D7493}"/>
              </a:ext>
            </a:extLst>
          </p:cNvPr>
          <p:cNvPicPr>
            <a:picLocks noChangeAspect="1"/>
          </p:cNvPicPr>
          <p:nvPr userDrawn="1"/>
        </p:nvPicPr>
        <p:blipFill rotWithShape="1">
          <a:blip r:embed="rId3"/>
          <a:srcRect b="72658"/>
          <a:stretch/>
        </p:blipFill>
        <p:spPr>
          <a:xfrm>
            <a:off x="0" y="1"/>
            <a:ext cx="12192000" cy="1383864"/>
          </a:xfrm>
          <a:prstGeom prst="rect">
            <a:avLst/>
          </a:prstGeom>
        </p:spPr>
      </p:pic>
      <p:pic>
        <p:nvPicPr>
          <p:cNvPr id="9" name="Picture 8">
            <a:extLst>
              <a:ext uri="{FF2B5EF4-FFF2-40B4-BE49-F238E27FC236}">
                <a16:creationId xmlns:a16="http://schemas.microsoft.com/office/drawing/2014/main" id="{8CB597E6-7C33-4CBB-9315-B7B516E6B012}"/>
              </a:ext>
            </a:extLst>
          </p:cNvPr>
          <p:cNvPicPr>
            <a:picLocks noChangeAspect="1"/>
          </p:cNvPicPr>
          <p:nvPr userDrawn="1"/>
        </p:nvPicPr>
        <p:blipFill>
          <a:blip r:embed="rId4"/>
          <a:srcRect/>
          <a:stretch/>
        </p:blipFill>
        <p:spPr>
          <a:xfrm>
            <a:off x="10296979" y="365125"/>
            <a:ext cx="1470479" cy="356112"/>
          </a:xfrm>
          <a:prstGeom prst="rect">
            <a:avLst/>
          </a:prstGeom>
        </p:spPr>
      </p:pic>
      <p:sp>
        <p:nvSpPr>
          <p:cNvPr id="10" name="Title 1">
            <a:extLst>
              <a:ext uri="{FF2B5EF4-FFF2-40B4-BE49-F238E27FC236}">
                <a16:creationId xmlns:a16="http://schemas.microsoft.com/office/drawing/2014/main" id="{D942C1AB-9AF2-4AB1-BC04-DB2BA0C5A182}"/>
              </a:ext>
            </a:extLst>
          </p:cNvPr>
          <p:cNvSpPr>
            <a:spLocks noGrp="1"/>
          </p:cNvSpPr>
          <p:nvPr>
            <p:ph type="title" hasCustomPrompt="1"/>
          </p:nvPr>
        </p:nvSpPr>
        <p:spPr>
          <a:xfrm>
            <a:off x="782781" y="589651"/>
            <a:ext cx="8512629" cy="384059"/>
          </a:xfrm>
        </p:spPr>
        <p:txBody>
          <a:bodyPr>
            <a:noAutofit/>
          </a:bodyPr>
          <a:lstStyle>
            <a:lvl1pPr>
              <a:defRPr sz="3000">
                <a:solidFill>
                  <a:schemeClr val="bg1"/>
                </a:solidFill>
              </a:defRPr>
            </a:lvl1pPr>
          </a:lstStyle>
          <a:p>
            <a:r>
              <a:rPr lang="en-GB" dirty="0"/>
              <a:t>Slide title</a:t>
            </a:r>
            <a:endParaRPr lang="en-US" dirty="0"/>
          </a:p>
        </p:txBody>
      </p:sp>
    </p:spTree>
    <p:extLst>
      <p:ext uri="{BB962C8B-B14F-4D97-AF65-F5344CB8AC3E}">
        <p14:creationId xmlns:p14="http://schemas.microsoft.com/office/powerpoint/2010/main" val="359806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chor="b" anchorCtr="0">
            <a:noAutofit/>
          </a:bodyPr>
          <a:lstStyle>
            <a:lvl1pPr>
              <a:defRPr sz="3000">
                <a:solidFill>
                  <a:srgbClr val="00326D"/>
                </a:solidFill>
              </a:defRPr>
            </a:lvl1pPr>
          </a:lstStyle>
          <a:p>
            <a:r>
              <a:rPr lang="en-GB" dirty="0"/>
              <a:t>Slide title</a:t>
            </a:r>
            <a:endParaRPr lang="en-US" dirty="0"/>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dirty="0"/>
              <a:t>Slide subtitle</a:t>
            </a:r>
            <a:endParaRPr lang="en-US" dirty="0"/>
          </a:p>
        </p:txBody>
      </p:sp>
      <p:sp>
        <p:nvSpPr>
          <p:cNvPr id="10" name="Text Placeholder 3">
            <a:extLst>
              <a:ext uri="{FF2B5EF4-FFF2-40B4-BE49-F238E27FC236}">
                <a16:creationId xmlns:a16="http://schemas.microsoft.com/office/drawing/2014/main" id="{8209F976-FF20-4B44-8AEF-FBD965985FE5}"/>
              </a:ext>
            </a:extLst>
          </p:cNvPr>
          <p:cNvSpPr>
            <a:spLocks noGrp="1"/>
          </p:cNvSpPr>
          <p:nvPr>
            <p:ph type="body" sz="quarter" idx="12"/>
          </p:nvPr>
        </p:nvSpPr>
        <p:spPr>
          <a:xfrm>
            <a:off x="804863" y="2087745"/>
            <a:ext cx="10582492" cy="440513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2754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Blue Top Wide Text Bo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213298-33BC-FD4E-A08F-10E954352FFD}"/>
              </a:ext>
            </a:extLst>
          </p:cNvPr>
          <p:cNvPicPr>
            <a:picLocks noChangeAspect="1"/>
          </p:cNvPicPr>
          <p:nvPr userDrawn="1"/>
        </p:nvPicPr>
        <p:blipFill rotWithShape="1">
          <a:blip r:embed="rId2"/>
          <a:srcRect b="72658"/>
          <a:stretch/>
        </p:blipFill>
        <p:spPr>
          <a:xfrm>
            <a:off x="0" y="0"/>
            <a:ext cx="12192000" cy="2152891"/>
          </a:xfrm>
          <a:prstGeom prst="rect">
            <a:avLst/>
          </a:prstGeom>
        </p:spPr>
      </p:pic>
      <p:pic>
        <p:nvPicPr>
          <p:cNvPr id="14" name="Picture 13">
            <a:extLst>
              <a:ext uri="{FF2B5EF4-FFF2-40B4-BE49-F238E27FC236}">
                <a16:creationId xmlns:a16="http://schemas.microsoft.com/office/drawing/2014/main" id="{3D40DAA5-2881-6B4B-8C37-F90CF5E44057}"/>
              </a:ext>
            </a:extLst>
          </p:cNvPr>
          <p:cNvPicPr>
            <a:picLocks noChangeAspect="1"/>
          </p:cNvPicPr>
          <p:nvPr userDrawn="1"/>
        </p:nvPicPr>
        <p:blipFill>
          <a:blip r:embed="rId3"/>
          <a:srcRect/>
          <a:stretch/>
        </p:blipFill>
        <p:spPr>
          <a:xfrm>
            <a:off x="10296979" y="365125"/>
            <a:ext cx="1470479" cy="356112"/>
          </a:xfrm>
          <a:prstGeom prst="rect">
            <a:avLst/>
          </a:prstGeom>
        </p:spPr>
      </p:pic>
      <p:sp>
        <p:nvSpPr>
          <p:cNvPr id="15" name="Rectangle 14">
            <a:extLst>
              <a:ext uri="{FF2B5EF4-FFF2-40B4-BE49-F238E27FC236}">
                <a16:creationId xmlns:a16="http://schemas.microsoft.com/office/drawing/2014/main" id="{9F9EC6D9-7D00-B140-8430-A2A7EFEB8FBD}"/>
              </a:ext>
            </a:extLst>
          </p:cNvPr>
          <p:cNvSpPr/>
          <p:nvPr userDrawn="1"/>
        </p:nvSpPr>
        <p:spPr>
          <a:xfrm>
            <a:off x="0" y="1739578"/>
            <a:ext cx="12192000" cy="5118422"/>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384059"/>
          </a:xfrm>
        </p:spPr>
        <p:txBody>
          <a:bodyPr anchor="b" anchorCtr="0">
            <a:noAutofit/>
          </a:bodyPr>
          <a:lstStyle>
            <a:lvl1pPr>
              <a:defRPr sz="3000">
                <a:solidFill>
                  <a:schemeClr val="bg1"/>
                </a:solidFill>
              </a:defRPr>
            </a:lvl1pPr>
          </a:lstStyle>
          <a:p>
            <a:r>
              <a:rPr lang="en-GB" dirty="0"/>
              <a:t>Slide title</a:t>
            </a:r>
            <a:endParaRPr lang="en-US" dirty="0"/>
          </a:p>
        </p:txBody>
      </p:sp>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4"/>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4"/>
            <a:ext cx="8489950" cy="389576"/>
          </a:xfrm>
        </p:spPr>
        <p:txBody>
          <a:bodyPr>
            <a:noAutofit/>
          </a:bodyPr>
          <a:lstStyle>
            <a:lvl1pPr marL="0" indent="0">
              <a:buNone/>
              <a:defRPr sz="2000">
                <a:solidFill>
                  <a:schemeClr val="bg1"/>
                </a:solidFill>
              </a:defRPr>
            </a:lvl1pPr>
          </a:lstStyle>
          <a:p>
            <a:pPr lvl="0"/>
            <a:r>
              <a:rPr lang="en-GB" dirty="0"/>
              <a:t>Slide subtitle</a:t>
            </a:r>
            <a:endParaRPr lang="en-US" dirty="0"/>
          </a:p>
        </p:txBody>
      </p:sp>
      <p:sp>
        <p:nvSpPr>
          <p:cNvPr id="16" name="Text Placeholder 3">
            <a:extLst>
              <a:ext uri="{FF2B5EF4-FFF2-40B4-BE49-F238E27FC236}">
                <a16:creationId xmlns:a16="http://schemas.microsoft.com/office/drawing/2014/main" id="{34E99A6B-1FDE-0E49-9942-EC74E92CA260}"/>
              </a:ext>
            </a:extLst>
          </p:cNvPr>
          <p:cNvSpPr>
            <a:spLocks noGrp="1"/>
          </p:cNvSpPr>
          <p:nvPr>
            <p:ph type="body" sz="quarter" idx="12"/>
          </p:nvPr>
        </p:nvSpPr>
        <p:spPr>
          <a:xfrm>
            <a:off x="804863" y="2087745"/>
            <a:ext cx="10582492" cy="440513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919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2034703-0405-4116-A1DB-DB8297BAD708}"/>
              </a:ext>
            </a:extLst>
          </p:cNvPr>
          <p:cNvPicPr>
            <a:picLocks noChangeAspect="1"/>
          </p:cNvPicPr>
          <p:nvPr userDrawn="1"/>
        </p:nvPicPr>
        <p:blipFill>
          <a:blip r:embed="rId2"/>
          <a:srcRect/>
          <a:stretch/>
        </p:blipFill>
        <p:spPr>
          <a:xfrm>
            <a:off x="947" y="3"/>
            <a:ext cx="12192000" cy="6858000"/>
          </a:xfrm>
          <a:prstGeom prst="rect">
            <a:avLst/>
          </a:prstGeom>
        </p:spPr>
      </p:pic>
      <p:sp>
        <p:nvSpPr>
          <p:cNvPr id="11" name="Title 1">
            <a:extLst>
              <a:ext uri="{FF2B5EF4-FFF2-40B4-BE49-F238E27FC236}">
                <a16:creationId xmlns:a16="http://schemas.microsoft.com/office/drawing/2014/main" id="{EFD9DF8B-7625-644C-9B05-4EFE9453FB72}"/>
              </a:ext>
            </a:extLst>
          </p:cNvPr>
          <p:cNvSpPr txBox="1">
            <a:spLocks/>
          </p:cNvSpPr>
          <p:nvPr userDrawn="1"/>
        </p:nvSpPr>
        <p:spPr>
          <a:xfrm>
            <a:off x="4395731" y="2428386"/>
            <a:ext cx="2601906" cy="262803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GB" sz="1600" b="1" spc="300" dirty="0"/>
              <a:t>MORE INFORMATION</a:t>
            </a:r>
          </a:p>
          <a:p>
            <a:pPr algn="ctr"/>
            <a:endParaRPr lang="en-GB" sz="1600" b="1" dirty="0"/>
          </a:p>
          <a:p>
            <a:pPr algn="ctr"/>
            <a:r>
              <a:rPr lang="en-GB" sz="2000" b="1" dirty="0"/>
              <a:t>info@peppol.eu</a:t>
            </a:r>
          </a:p>
          <a:p>
            <a:pPr algn="ctr"/>
            <a:r>
              <a:rPr lang="en-GB" sz="2000" b="1" u="none" dirty="0">
                <a:solidFill>
                  <a:schemeClr val="bg1"/>
                </a:solidFill>
              </a:rPr>
              <a:t>www.peppol.org</a:t>
            </a:r>
          </a:p>
          <a:p>
            <a:pPr algn="ctr"/>
            <a:endParaRPr lang="en-GB" sz="1600" b="1" dirty="0"/>
          </a:p>
          <a:p>
            <a:pPr algn="ctr"/>
            <a:endParaRPr lang="en-GB" sz="1000" b="1" spc="300" dirty="0"/>
          </a:p>
          <a:p>
            <a:pPr algn="ctr"/>
            <a:r>
              <a:rPr lang="en-GB" sz="1600" b="1" spc="300" dirty="0"/>
              <a:t>FOLLOW US</a:t>
            </a:r>
          </a:p>
          <a:p>
            <a:endParaRPr lang="en-GB" sz="1600" dirty="0"/>
          </a:p>
        </p:txBody>
      </p:sp>
      <p:pic>
        <p:nvPicPr>
          <p:cNvPr id="12" name="Picture 11">
            <a:extLst>
              <a:ext uri="{FF2B5EF4-FFF2-40B4-BE49-F238E27FC236}">
                <a16:creationId xmlns:a16="http://schemas.microsoft.com/office/drawing/2014/main" id="{716D9B8C-07DD-414F-B44B-A0104CB10BA7}"/>
              </a:ext>
            </a:extLst>
          </p:cNvPr>
          <p:cNvPicPr>
            <a:picLocks noChangeAspect="1"/>
          </p:cNvPicPr>
          <p:nvPr userDrawn="1"/>
        </p:nvPicPr>
        <p:blipFill>
          <a:blip r:embed="rId3"/>
          <a:srcRect/>
          <a:stretch/>
        </p:blipFill>
        <p:spPr>
          <a:xfrm>
            <a:off x="5723684" y="4460618"/>
            <a:ext cx="491366" cy="491366"/>
          </a:xfrm>
          <a:prstGeom prst="rect">
            <a:avLst/>
          </a:prstGeom>
        </p:spPr>
      </p:pic>
      <p:pic>
        <p:nvPicPr>
          <p:cNvPr id="13" name="Picture 12">
            <a:extLst>
              <a:ext uri="{FF2B5EF4-FFF2-40B4-BE49-F238E27FC236}">
                <a16:creationId xmlns:a16="http://schemas.microsoft.com/office/drawing/2014/main" id="{DDF1389A-0253-2741-8F9C-743A64821617}"/>
              </a:ext>
            </a:extLst>
          </p:cNvPr>
          <p:cNvPicPr>
            <a:picLocks noChangeAspect="1"/>
          </p:cNvPicPr>
          <p:nvPr userDrawn="1"/>
        </p:nvPicPr>
        <p:blipFill>
          <a:blip r:embed="rId4"/>
          <a:srcRect/>
          <a:stretch/>
        </p:blipFill>
        <p:spPr>
          <a:xfrm>
            <a:off x="5040141" y="4460618"/>
            <a:ext cx="491366" cy="491366"/>
          </a:xfrm>
          <a:prstGeom prst="rect">
            <a:avLst/>
          </a:prstGeom>
        </p:spPr>
      </p:pic>
      <p:pic>
        <p:nvPicPr>
          <p:cNvPr id="14" name="Picture 13" descr="A close up of a logo&#10;&#10;Description automatically generated">
            <a:extLst>
              <a:ext uri="{FF2B5EF4-FFF2-40B4-BE49-F238E27FC236}">
                <a16:creationId xmlns:a16="http://schemas.microsoft.com/office/drawing/2014/main" id="{F367EEC1-A766-7745-96F5-B9DC4133A904}"/>
              </a:ext>
            </a:extLst>
          </p:cNvPr>
          <p:cNvPicPr>
            <a:picLocks noChangeAspect="1"/>
          </p:cNvPicPr>
          <p:nvPr userDrawn="1"/>
        </p:nvPicPr>
        <p:blipFill>
          <a:blip r:embed="rId5"/>
          <a:stretch>
            <a:fillRect/>
          </a:stretch>
        </p:blipFill>
        <p:spPr>
          <a:xfrm>
            <a:off x="792212" y="2098421"/>
            <a:ext cx="2817625" cy="2877293"/>
          </a:xfrm>
          <a:prstGeom prst="rect">
            <a:avLst/>
          </a:prstGeom>
        </p:spPr>
      </p:pic>
      <p:sp>
        <p:nvSpPr>
          <p:cNvPr id="8" name="TextBox 7">
            <a:extLst>
              <a:ext uri="{FF2B5EF4-FFF2-40B4-BE49-F238E27FC236}">
                <a16:creationId xmlns:a16="http://schemas.microsoft.com/office/drawing/2014/main" id="{97ABBA5F-7697-47EB-A3C7-70EA63D2720E}"/>
              </a:ext>
            </a:extLst>
          </p:cNvPr>
          <p:cNvSpPr txBox="1"/>
          <p:nvPr userDrawn="1"/>
        </p:nvSpPr>
        <p:spPr>
          <a:xfrm>
            <a:off x="4387418" y="1717973"/>
            <a:ext cx="2753254" cy="584775"/>
          </a:xfrm>
          <a:prstGeom prst="rect">
            <a:avLst/>
          </a:prstGeom>
          <a:noFill/>
        </p:spPr>
        <p:txBody>
          <a:bodyPr wrap="none" rtlCol="0">
            <a:spAutoFit/>
          </a:bodyPr>
          <a:lstStyle/>
          <a:p>
            <a:r>
              <a:rPr lang="en-GB" sz="3200" b="1" dirty="0">
                <a:solidFill>
                  <a:schemeClr val="bg1"/>
                </a:solidFill>
              </a:rPr>
              <a:t>THANK YOU!</a:t>
            </a:r>
          </a:p>
        </p:txBody>
      </p:sp>
      <p:pic>
        <p:nvPicPr>
          <p:cNvPr id="9" name="Picture Placeholder 8" descr="A picture containing dark, light, clear, water&#10;&#10;Description automatically generated">
            <a:extLst>
              <a:ext uri="{FF2B5EF4-FFF2-40B4-BE49-F238E27FC236}">
                <a16:creationId xmlns:a16="http://schemas.microsoft.com/office/drawing/2014/main" id="{8C1EB165-2842-4112-843C-77DE78B1CE7D}"/>
              </a:ext>
            </a:extLst>
          </p:cNvPr>
          <p:cNvPicPr>
            <a:picLocks noChangeAspect="1"/>
          </p:cNvPicPr>
          <p:nvPr userDrawn="1"/>
        </p:nvPicPr>
        <p:blipFill rotWithShape="1">
          <a:blip r:embed="rId6"/>
          <a:srcRect l="2197"/>
          <a:stretch/>
        </p:blipFill>
        <p:spPr>
          <a:xfrm>
            <a:off x="7898040" y="1965892"/>
            <a:ext cx="3891406" cy="2987464"/>
          </a:xfrm>
          <a:prstGeom prst="rect">
            <a:avLst/>
          </a:prstGeom>
          <a:solidFill>
            <a:schemeClr val="bg1"/>
          </a:solidFill>
          <a:effectLst>
            <a:outerShdw blurRad="444500" dist="381000" dir="3000000" algn="ctr" rotWithShape="0">
              <a:srgbClr val="000000">
                <a:alpha val="30000"/>
              </a:srgbClr>
            </a:outerShdw>
          </a:effectLst>
        </p:spPr>
      </p:pic>
    </p:spTree>
    <p:extLst>
      <p:ext uri="{BB962C8B-B14F-4D97-AF65-F5344CB8AC3E}">
        <p14:creationId xmlns:p14="http://schemas.microsoft.com/office/powerpoint/2010/main" val="352126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2 Colum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244102E-C22E-BE46-ADAD-5A7FFEA06DFD}"/>
              </a:ext>
            </a:extLst>
          </p:cNvPr>
          <p:cNvSpPr/>
          <p:nvPr userDrawn="1"/>
        </p:nvSpPr>
        <p:spPr>
          <a:xfrm>
            <a:off x="6274040" y="2941117"/>
            <a:ext cx="5113097" cy="2861953"/>
          </a:xfrm>
          <a:prstGeom prst="rect">
            <a:avLst/>
          </a:prstGeom>
          <a:solidFill>
            <a:srgbClr val="007AD7"/>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AB26F71-0A2F-2042-A44A-272B58C36BFB}"/>
              </a:ext>
            </a:extLst>
          </p:cNvPr>
          <p:cNvSpPr/>
          <p:nvPr userDrawn="1"/>
        </p:nvSpPr>
        <p:spPr>
          <a:xfrm>
            <a:off x="801495" y="2941117"/>
            <a:ext cx="5113097" cy="2861953"/>
          </a:xfrm>
          <a:prstGeom prst="rect">
            <a:avLst/>
          </a:prstGeom>
          <a:solidFill>
            <a:srgbClr val="00BAFF"/>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dirty="0"/>
              <a:t>Slide subtitle</a:t>
            </a:r>
            <a:endParaRPr lang="en-US" dirty="0"/>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5109729"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dirty="0"/>
              <a:t>Slide paragraph text here</a:t>
            </a:r>
            <a:endParaRPr lang="en-US" dirty="0"/>
          </a:p>
        </p:txBody>
      </p:sp>
      <p:sp>
        <p:nvSpPr>
          <p:cNvPr id="4" name="Text Placeholder 3">
            <a:extLst>
              <a:ext uri="{FF2B5EF4-FFF2-40B4-BE49-F238E27FC236}">
                <a16:creationId xmlns:a16="http://schemas.microsoft.com/office/drawing/2014/main" id="{946685E4-A6C1-C743-AB56-4C134CA17FD1}"/>
              </a:ext>
            </a:extLst>
          </p:cNvPr>
          <p:cNvSpPr>
            <a:spLocks noGrp="1"/>
          </p:cNvSpPr>
          <p:nvPr>
            <p:ph type="body" sz="quarter" idx="12"/>
          </p:nvPr>
        </p:nvSpPr>
        <p:spPr>
          <a:xfrm>
            <a:off x="1146175" y="3181350"/>
            <a:ext cx="4413250" cy="2317750"/>
          </a:xfrm>
        </p:spPr>
        <p:txBody>
          <a:bodyPr>
            <a:noAutofit/>
          </a:bodyPr>
          <a:lstStyle>
            <a:lvl1pPr>
              <a:buClr>
                <a:srgbClr val="00326D"/>
              </a:buClr>
              <a:defRPr>
                <a:solidFill>
                  <a:srgbClr val="00326D"/>
                </a:solidFill>
              </a:defRPr>
            </a:lvl1pPr>
            <a:lvl2pPr marL="685800" indent="-228600">
              <a:buFontTx/>
              <a:buBlip>
                <a:blip r:embed="rId4"/>
              </a:buBlip>
              <a:defRPr>
                <a:solidFill>
                  <a:srgbClr val="00326D"/>
                </a:solidFill>
              </a:defRPr>
            </a:lvl2pPr>
            <a:lvl3pPr marL="1143000" indent="-228600">
              <a:buFontTx/>
              <a:buBlip>
                <a:blip r:embed="rId5"/>
              </a:buBlip>
              <a:defRPr>
                <a:solidFill>
                  <a:srgbClr val="00326D"/>
                </a:solidFill>
              </a:defRPr>
            </a:lvl3pPr>
            <a:lvl4pPr marL="1600200" indent="-228600">
              <a:buFontTx/>
              <a:buBlip>
                <a:blip r:embed="rId5"/>
              </a:buBlip>
              <a:defRPr>
                <a:solidFill>
                  <a:srgbClr val="00326D"/>
                </a:solidFill>
              </a:defRPr>
            </a:lvl4pPr>
            <a:lvl5pPr marL="2057400" indent="-228600">
              <a:buFontTx/>
              <a:buBlip>
                <a:blip r:embed="rId5"/>
              </a:buBlip>
              <a:defRPr>
                <a:solidFill>
                  <a:srgbClr val="00326D"/>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Text Placeholder 3">
            <a:extLst>
              <a:ext uri="{FF2B5EF4-FFF2-40B4-BE49-F238E27FC236}">
                <a16:creationId xmlns:a16="http://schemas.microsoft.com/office/drawing/2014/main" id="{E28BB382-0E43-254D-AF06-EC9A555C68B6}"/>
              </a:ext>
            </a:extLst>
          </p:cNvPr>
          <p:cNvSpPr>
            <a:spLocks noGrp="1"/>
          </p:cNvSpPr>
          <p:nvPr>
            <p:ph type="body" sz="quarter" idx="13"/>
          </p:nvPr>
        </p:nvSpPr>
        <p:spPr>
          <a:xfrm>
            <a:off x="6618968" y="3181350"/>
            <a:ext cx="4413250" cy="2317750"/>
          </a:xfrm>
        </p:spPr>
        <p:txBody>
          <a:bodyPr>
            <a:noAutofit/>
          </a:bodyPr>
          <a:lstStyle>
            <a:lvl1pPr>
              <a:buClr>
                <a:srgbClr val="F7F9FC"/>
              </a:buClr>
              <a:defRPr>
                <a:solidFill>
                  <a:schemeClr val="bg1"/>
                </a:solidFill>
              </a:defRPr>
            </a:lvl1pPr>
            <a:lvl2pPr marL="685800" indent="-228600">
              <a:buFontTx/>
              <a:buBlip>
                <a:blip r:embed="rId6"/>
              </a:buBlip>
              <a:defRPr>
                <a:solidFill>
                  <a:schemeClr val="bg1"/>
                </a:solidFill>
              </a:defRPr>
            </a:lvl2pPr>
            <a:lvl3pPr marL="1143000" indent="-228600">
              <a:buFontTx/>
              <a:buBlip>
                <a:blip r:embed="rId7"/>
              </a:buBlip>
              <a:defRPr>
                <a:solidFill>
                  <a:schemeClr val="bg1"/>
                </a:solidFill>
              </a:defRPr>
            </a:lvl3pPr>
            <a:lvl4pPr marL="1600200" indent="-228600">
              <a:buFontTx/>
              <a:buBlip>
                <a:blip r:embed="rId7"/>
              </a:buBlip>
              <a:defRPr>
                <a:solidFill>
                  <a:schemeClr val="bg1"/>
                </a:solidFill>
              </a:defRPr>
            </a:lvl4pPr>
            <a:lvl5pPr marL="2057400" indent="-228600">
              <a:buFontTx/>
              <a:buBlip>
                <a:blip r:embed="rId7"/>
              </a:buBlip>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ext Placeholder 24">
            <a:extLst>
              <a:ext uri="{FF2B5EF4-FFF2-40B4-BE49-F238E27FC236}">
                <a16:creationId xmlns:a16="http://schemas.microsoft.com/office/drawing/2014/main" id="{E8010FE8-AF46-49F3-9A18-0FE6A2AB29BF}"/>
              </a:ext>
            </a:extLst>
          </p:cNvPr>
          <p:cNvSpPr>
            <a:spLocks noGrp="1"/>
          </p:cNvSpPr>
          <p:nvPr>
            <p:ph type="body" sz="quarter" idx="14" hasCustomPrompt="1"/>
          </p:nvPr>
        </p:nvSpPr>
        <p:spPr>
          <a:xfrm>
            <a:off x="6277626" y="2353109"/>
            <a:ext cx="5109729"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dirty="0"/>
              <a:t>Slide paragraph text here</a:t>
            </a:r>
            <a:endParaRPr lang="en-US" dirty="0"/>
          </a:p>
        </p:txBody>
      </p:sp>
    </p:spTree>
    <p:extLst>
      <p:ext uri="{BB962C8B-B14F-4D97-AF65-F5344CB8AC3E}">
        <p14:creationId xmlns:p14="http://schemas.microsoft.com/office/powerpoint/2010/main" val="241596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547D0C-B625-0C4B-A036-692DC325CC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840CE0E-3D1D-574F-BD6F-521510223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D5CFB4A-D389-2C41-9D48-BDF357A0D4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582E0-4596-5E40-9B2F-B7E327C0CAD7}" type="datetime1">
              <a:rPr lang="en-GB" smtClean="0"/>
              <a:t>15/04/2024</a:t>
            </a:fld>
            <a:endParaRPr lang="en-US" dirty="0"/>
          </a:p>
        </p:txBody>
      </p:sp>
      <p:sp>
        <p:nvSpPr>
          <p:cNvPr id="5" name="Footer Placeholder 4">
            <a:extLst>
              <a:ext uri="{FF2B5EF4-FFF2-40B4-BE49-F238E27FC236}">
                <a16:creationId xmlns:a16="http://schemas.microsoft.com/office/drawing/2014/main" id="{334AE54F-FED9-2A41-8618-CC9E03F9F8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ACDA4CD-8FF0-754C-A598-DC59CD84B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A340D-312D-204F-893F-B70EFC62E153}" type="slidenum">
              <a:rPr lang="en-US" smtClean="0"/>
              <a:t>‹#›</a:t>
            </a:fld>
            <a:endParaRPr lang="en-US" dirty="0"/>
          </a:p>
        </p:txBody>
      </p:sp>
    </p:spTree>
    <p:extLst>
      <p:ext uri="{BB962C8B-B14F-4D97-AF65-F5344CB8AC3E}">
        <p14:creationId xmlns:p14="http://schemas.microsoft.com/office/powerpoint/2010/main" val="304256388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59" r:id="rId4"/>
    <p:sldLayoutId id="2147483669" r:id="rId5"/>
    <p:sldLayoutId id="2147483661" r:id="rId6"/>
    <p:sldLayoutId id="2147483660" r:id="rId7"/>
    <p:sldLayoutId id="2147483650" r:id="rId8"/>
    <p:sldLayoutId id="2147483653" r:id="rId9"/>
    <p:sldLayoutId id="2147483654" r:id="rId10"/>
    <p:sldLayoutId id="2147483652" r:id="rId11"/>
    <p:sldLayoutId id="2147483656" r:id="rId12"/>
    <p:sldLayoutId id="2147483664" r:id="rId13"/>
    <p:sldLayoutId id="2147483651" r:id="rId14"/>
    <p:sldLayoutId id="2147483667" r:id="rId15"/>
    <p:sldLayoutId id="2147483663" r:id="rId16"/>
    <p:sldLayoutId id="2147483658" r:id="rId17"/>
    <p:sldLayoutId id="2147483662" r:id="rId18"/>
    <p:sldLayoutId id="2147483655" r:id="rId19"/>
    <p:sldLayoutId id="2147483668" r:id="rId20"/>
  </p:sldLayoutIdLst>
  <p:hf hdr="0" ftr="0" dt="0"/>
  <p:txStyles>
    <p:titleStyle>
      <a:lvl1pPr algn="l" defTabSz="914400" rtl="0" eaLnBrk="1" latinLnBrk="0" hangingPunct="1">
        <a:lnSpc>
          <a:spcPct val="90000"/>
        </a:lnSpc>
        <a:spcBef>
          <a:spcPct val="0"/>
        </a:spcBef>
        <a:buNone/>
        <a:defRPr sz="4400" kern="1200">
          <a:solidFill>
            <a:srgbClr val="00326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AD7"/>
        </a:buClr>
        <a:buFont typeface="Arial" panose="020B0604020202020204" pitchFamily="34" charset="0"/>
        <a:buChar char="•"/>
        <a:defRPr sz="2000" kern="1200">
          <a:solidFill>
            <a:srgbClr val="00326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22"/>
        </a:buBlip>
        <a:defRPr sz="1800" kern="1200">
          <a:solidFill>
            <a:srgbClr val="00326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Tx/>
        <a:buBlip>
          <a:blip r:embed="rId23"/>
        </a:buBlip>
        <a:defRPr sz="1600" kern="1200">
          <a:solidFill>
            <a:srgbClr val="00326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3"/>
        </a:buBlip>
        <a:defRPr sz="1600" kern="1200">
          <a:solidFill>
            <a:srgbClr val="00326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Tx/>
        <a:buBlip>
          <a:blip r:embed="rId23"/>
        </a:buBlip>
        <a:defRPr sz="1600" kern="1200">
          <a:solidFill>
            <a:srgbClr val="0032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indent="0" algn="ctr">
              <a:buNone/>
            </a:pPr>
            <a:r>
              <a:rPr lang="en-SG" sz="5321" b="0" strike="noStrike" spc="-1">
                <a:solidFill>
                  <a:srgbClr val="000000"/>
                </a:solidFill>
                <a:latin typeface="Arial"/>
              </a:rPr>
              <a:t>Click to edit the title text format</a:t>
            </a:r>
          </a:p>
        </p:txBody>
      </p:sp>
      <p:sp>
        <p:nvSpPr>
          <p:cNvPr id="6" name="PlaceHolder 2"/>
          <p:cNvSpPr>
            <a:spLocks noGrp="1"/>
          </p:cNvSpPr>
          <p:nvPr>
            <p:ph type="body"/>
          </p:nvPr>
        </p:nvSpPr>
        <p:spPr>
          <a:xfrm>
            <a:off x="609562" y="1604399"/>
            <a:ext cx="10971684" cy="3976819"/>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SG" sz="3870" b="0" strike="noStrike" spc="-1">
                <a:solidFill>
                  <a:srgbClr val="000000"/>
                </a:solidFill>
                <a:latin typeface="Arial"/>
              </a:rPr>
              <a:t>Click to edit the outline text format</a:t>
            </a:r>
          </a:p>
          <a:p>
            <a:pPr marL="1044922" lvl="1" indent="-391846">
              <a:spcBef>
                <a:spcPts val="1371"/>
              </a:spcBef>
              <a:buClr>
                <a:srgbClr val="000000"/>
              </a:buClr>
              <a:buSzPct val="75000"/>
              <a:buFont typeface="Symbol" charset="2"/>
              <a:buChar char=""/>
            </a:pPr>
            <a:r>
              <a:rPr lang="en-SG" sz="3386" b="0" strike="noStrike" spc="-1">
                <a:solidFill>
                  <a:srgbClr val="000000"/>
                </a:solidFill>
                <a:latin typeface="Arial"/>
              </a:rPr>
              <a:t>Second Outline Level</a:t>
            </a:r>
          </a:p>
          <a:p>
            <a:pPr marL="1567382" lvl="2" indent="-348307">
              <a:spcBef>
                <a:spcPts val="1028"/>
              </a:spcBef>
              <a:buClr>
                <a:srgbClr val="000000"/>
              </a:buClr>
              <a:buSzPct val="45000"/>
              <a:buFont typeface="Wingdings" charset="2"/>
              <a:buChar char=""/>
            </a:pPr>
            <a:r>
              <a:rPr lang="en-SG" sz="2903" b="0" strike="noStrike" spc="-1">
                <a:solidFill>
                  <a:srgbClr val="000000"/>
                </a:solidFill>
                <a:latin typeface="Arial"/>
              </a:rPr>
              <a:t>Third Outline Level</a:t>
            </a:r>
          </a:p>
          <a:p>
            <a:pPr marL="2089843" lvl="3" indent="-261230">
              <a:spcBef>
                <a:spcPts val="686"/>
              </a:spcBef>
              <a:buClr>
                <a:srgbClr val="000000"/>
              </a:buClr>
              <a:buSzPct val="75000"/>
              <a:buFont typeface="Symbol" charset="2"/>
              <a:buChar char=""/>
            </a:pPr>
            <a:r>
              <a:rPr lang="en-SG" sz="2419" b="0" strike="noStrike" spc="-1">
                <a:solidFill>
                  <a:srgbClr val="000000"/>
                </a:solidFill>
                <a:latin typeface="Arial"/>
              </a:rPr>
              <a:t>Fourth Outline Level</a:t>
            </a:r>
          </a:p>
          <a:p>
            <a:pPr marL="2612304" lvl="4" indent="-261230">
              <a:spcBef>
                <a:spcPts val="342"/>
              </a:spcBef>
              <a:buClr>
                <a:srgbClr val="000000"/>
              </a:buClr>
              <a:buSzPct val="45000"/>
              <a:buFont typeface="Wingdings" charset="2"/>
              <a:buChar char=""/>
            </a:pPr>
            <a:r>
              <a:rPr lang="en-SG" sz="2419" b="0" strike="noStrike" spc="-1">
                <a:solidFill>
                  <a:srgbClr val="000000"/>
                </a:solidFill>
                <a:latin typeface="Arial"/>
              </a:rPr>
              <a:t>Fifth Outline Level</a:t>
            </a:r>
          </a:p>
          <a:p>
            <a:pPr marL="3134765" lvl="5" indent="-261230">
              <a:spcBef>
                <a:spcPts val="342"/>
              </a:spcBef>
              <a:buClr>
                <a:srgbClr val="000000"/>
              </a:buClr>
              <a:buSzPct val="45000"/>
              <a:buFont typeface="Wingdings" charset="2"/>
              <a:buChar char=""/>
            </a:pPr>
            <a:r>
              <a:rPr lang="en-SG" sz="2419" b="0" strike="noStrike" spc="-1">
                <a:solidFill>
                  <a:srgbClr val="000000"/>
                </a:solidFill>
                <a:latin typeface="Arial"/>
              </a:rPr>
              <a:t>Sixth Outline Level</a:t>
            </a:r>
          </a:p>
          <a:p>
            <a:pPr marL="3657226" lvl="6" indent="-261230">
              <a:spcBef>
                <a:spcPts val="342"/>
              </a:spcBef>
              <a:buClr>
                <a:srgbClr val="000000"/>
              </a:buClr>
              <a:buSzPct val="45000"/>
              <a:buFont typeface="Wingdings" charset="2"/>
              <a:buChar char=""/>
            </a:pPr>
            <a:r>
              <a:rPr lang="en-SG" sz="2419" b="0" strike="noStrike" spc="-1">
                <a:solidFill>
                  <a:srgbClr val="000000"/>
                </a:solidFill>
                <a:latin typeface="Arial"/>
              </a:rPr>
              <a:t>Seventh Outline Level</a:t>
            </a:r>
          </a:p>
        </p:txBody>
      </p:sp>
      <p:sp>
        <p:nvSpPr>
          <p:cNvPr id="2" name="PlaceHolder 3"/>
          <p:cNvSpPr>
            <a:spLocks noGrp="1"/>
          </p:cNvSpPr>
          <p:nvPr>
            <p:ph type="dt" idx="1"/>
          </p:nvPr>
        </p:nvSpPr>
        <p:spPr>
          <a:xfrm>
            <a:off x="609562" y="6246923"/>
            <a:ext cx="2840124" cy="472394"/>
          </a:xfrm>
          <a:prstGeom prst="rect">
            <a:avLst/>
          </a:prstGeom>
          <a:noFill/>
          <a:ln w="0">
            <a:noFill/>
          </a:ln>
        </p:spPr>
        <p:txBody>
          <a:bodyPr lIns="0" tIns="0" rIns="0" bIns="0" anchor="t">
            <a:noAutofit/>
          </a:bodyPr>
          <a:lstStyle>
            <a:lvl1pPr indent="0">
              <a:buNone/>
              <a:defRPr lang="en-SG" sz="1693" b="0" strike="noStrike" spc="-1">
                <a:solidFill>
                  <a:srgbClr val="000000"/>
                </a:solidFill>
                <a:latin typeface="Times New Roman"/>
              </a:defRPr>
            </a:lvl1pPr>
          </a:lstStyle>
          <a:p>
            <a:r>
              <a:rPr lang="en-SG"/>
              <a:t>&lt;date/time&gt;</a:t>
            </a:r>
          </a:p>
        </p:txBody>
      </p:sp>
      <p:sp>
        <p:nvSpPr>
          <p:cNvPr id="3" name="PlaceHolder 4"/>
          <p:cNvSpPr>
            <a:spLocks noGrp="1"/>
          </p:cNvSpPr>
          <p:nvPr>
            <p:ph type="ftr" idx="2"/>
          </p:nvPr>
        </p:nvSpPr>
        <p:spPr>
          <a:xfrm>
            <a:off x="4169405" y="6246923"/>
            <a:ext cx="3864189" cy="472394"/>
          </a:xfrm>
          <a:prstGeom prst="rect">
            <a:avLst/>
          </a:prstGeom>
          <a:noFill/>
          <a:ln w="0">
            <a:noFill/>
          </a:ln>
        </p:spPr>
        <p:txBody>
          <a:bodyPr lIns="0" tIns="0" rIns="0" bIns="0" anchor="t">
            <a:noAutofit/>
          </a:bodyPr>
          <a:lstStyle>
            <a:lvl1pPr indent="0" algn="ctr">
              <a:buNone/>
              <a:defRPr lang="en-SG" sz="1693" b="0" strike="noStrike" spc="-1">
                <a:solidFill>
                  <a:srgbClr val="000000"/>
                </a:solidFill>
                <a:latin typeface="Times New Roman"/>
              </a:defRPr>
            </a:lvl1pPr>
          </a:lstStyle>
          <a:p>
            <a:r>
              <a:rPr lang="en-SG"/>
              <a:t>&lt;footer&gt;</a:t>
            </a:r>
          </a:p>
        </p:txBody>
      </p:sp>
      <p:sp>
        <p:nvSpPr>
          <p:cNvPr id="4" name="PlaceHolder 5"/>
          <p:cNvSpPr>
            <a:spLocks noGrp="1"/>
          </p:cNvSpPr>
          <p:nvPr>
            <p:ph type="sldNum" idx="3"/>
          </p:nvPr>
        </p:nvSpPr>
        <p:spPr>
          <a:xfrm>
            <a:off x="8741122" y="6246923"/>
            <a:ext cx="2840124" cy="472394"/>
          </a:xfrm>
          <a:prstGeom prst="rect">
            <a:avLst/>
          </a:prstGeom>
          <a:noFill/>
          <a:ln w="0">
            <a:noFill/>
          </a:ln>
        </p:spPr>
        <p:txBody>
          <a:bodyPr lIns="0" tIns="0" rIns="0" bIns="0" anchor="t">
            <a:noAutofit/>
          </a:bodyPr>
          <a:lstStyle>
            <a:lvl1pPr indent="0" algn="r">
              <a:buNone/>
              <a:defRPr lang="en-SG" sz="1693" b="0" strike="noStrike" spc="-1">
                <a:solidFill>
                  <a:srgbClr val="000000"/>
                </a:solidFill>
                <a:latin typeface="Times New Roman"/>
              </a:defRPr>
            </a:lvl1pPr>
          </a:lstStyle>
          <a:p>
            <a:fld id="{39EB2E17-8D61-4B1C-8939-160739B8592C}" type="slidenum">
              <a:rPr lang="en-SG" smtClean="0"/>
              <a:pPr/>
              <a:t>‹#›</a:t>
            </a:fld>
            <a:endParaRPr lang="en-SG"/>
          </a:p>
        </p:txBody>
      </p:sp>
    </p:spTree>
    <p:extLst>
      <p:ext uri="{BB962C8B-B14F-4D97-AF65-F5344CB8AC3E}">
        <p14:creationId xmlns:p14="http://schemas.microsoft.com/office/powerpoint/2010/main" val="7679036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indent="0" algn="ctr" defTabSz="1105875" rtl="0" eaLnBrk="1" latinLnBrk="0" hangingPunct="1">
        <a:lnSpc>
          <a:spcPct val="90000"/>
        </a:lnSpc>
        <a:spcBef>
          <a:spcPct val="0"/>
        </a:spcBef>
        <a:buNone/>
        <a:defRPr sz="5321" kern="1200">
          <a:solidFill>
            <a:schemeClr val="tx1"/>
          </a:solidFill>
          <a:latin typeface="+mj-lt"/>
          <a:ea typeface="+mj-ea"/>
          <a:cs typeface="+mj-cs"/>
        </a:defRPr>
      </a:lvl1pPr>
    </p:titleStyle>
    <p:bodyStyle>
      <a:lvl1pPr marL="522461" indent="-391846" algn="l" defTabSz="1105875" rtl="0" eaLnBrk="1" latinLnBrk="0" hangingPunct="1">
        <a:lnSpc>
          <a:spcPct val="90000"/>
        </a:lnSpc>
        <a:spcBef>
          <a:spcPts val="1714"/>
        </a:spcBef>
        <a:buClr>
          <a:srgbClr val="000000"/>
        </a:buClr>
        <a:buSzPct val="45000"/>
        <a:buFont typeface="Wingdings" charset="2"/>
        <a:buChar char=""/>
        <a:defRPr sz="3386" kern="1200">
          <a:solidFill>
            <a:schemeClr val="tx1"/>
          </a:solidFill>
          <a:latin typeface="+mn-lt"/>
          <a:ea typeface="+mn-ea"/>
          <a:cs typeface="+mn-cs"/>
        </a:defRPr>
      </a:lvl1pPr>
      <a:lvl2pPr marL="829407" indent="-276469" algn="l" defTabSz="1105875" rtl="0" eaLnBrk="1" latinLnBrk="0" hangingPunct="1">
        <a:lnSpc>
          <a:spcPct val="90000"/>
        </a:lnSpc>
        <a:spcBef>
          <a:spcPts val="605"/>
        </a:spcBef>
        <a:buFont typeface="Arial" panose="020B0604020202020204" pitchFamily="34" charset="0"/>
        <a:buChar char="•"/>
        <a:defRPr sz="2903" kern="1200">
          <a:solidFill>
            <a:schemeClr val="tx1"/>
          </a:solidFill>
          <a:latin typeface="+mn-lt"/>
          <a:ea typeface="+mn-ea"/>
          <a:cs typeface="+mn-cs"/>
        </a:defRPr>
      </a:lvl2pPr>
      <a:lvl3pPr marL="1382344" indent="-276469" algn="l" defTabSz="1105875" rtl="0" eaLnBrk="1" latinLnBrk="0" hangingPunct="1">
        <a:lnSpc>
          <a:spcPct val="90000"/>
        </a:lnSpc>
        <a:spcBef>
          <a:spcPts val="605"/>
        </a:spcBef>
        <a:buFont typeface="Arial" panose="020B0604020202020204" pitchFamily="34" charset="0"/>
        <a:buChar char="•"/>
        <a:defRPr sz="2419" kern="1200">
          <a:solidFill>
            <a:schemeClr val="tx1"/>
          </a:solidFill>
          <a:latin typeface="+mn-lt"/>
          <a:ea typeface="+mn-ea"/>
          <a:cs typeface="+mn-cs"/>
        </a:defRPr>
      </a:lvl3pPr>
      <a:lvl4pPr marL="1935282"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4pPr>
      <a:lvl5pPr marL="248822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5pPr>
      <a:lvl6pPr marL="3041157"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6pPr>
      <a:lvl7pPr marL="3594095"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7pPr>
      <a:lvl8pPr marL="4147033"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8pPr>
      <a:lvl9pPr marL="469997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9pPr>
    </p:bodyStyle>
    <p:otherStyle>
      <a:defPPr>
        <a:defRPr lang="en-US"/>
      </a:defPPr>
      <a:lvl1pPr marL="0" algn="l" defTabSz="1105875" rtl="0" eaLnBrk="1" latinLnBrk="0" hangingPunct="1">
        <a:defRPr sz="2177" kern="1200">
          <a:solidFill>
            <a:schemeClr val="tx1"/>
          </a:solidFill>
          <a:latin typeface="+mn-lt"/>
          <a:ea typeface="+mn-ea"/>
          <a:cs typeface="+mn-cs"/>
        </a:defRPr>
      </a:lvl1pPr>
      <a:lvl2pPr marL="552938" algn="l" defTabSz="1105875" rtl="0" eaLnBrk="1" latinLnBrk="0" hangingPunct="1">
        <a:defRPr sz="2177" kern="1200">
          <a:solidFill>
            <a:schemeClr val="tx1"/>
          </a:solidFill>
          <a:latin typeface="+mn-lt"/>
          <a:ea typeface="+mn-ea"/>
          <a:cs typeface="+mn-cs"/>
        </a:defRPr>
      </a:lvl2pPr>
      <a:lvl3pPr marL="1105875" algn="l" defTabSz="1105875" rtl="0" eaLnBrk="1" latinLnBrk="0" hangingPunct="1">
        <a:defRPr sz="2177" kern="1200">
          <a:solidFill>
            <a:schemeClr val="tx1"/>
          </a:solidFill>
          <a:latin typeface="+mn-lt"/>
          <a:ea typeface="+mn-ea"/>
          <a:cs typeface="+mn-cs"/>
        </a:defRPr>
      </a:lvl3pPr>
      <a:lvl4pPr marL="1658813" algn="l" defTabSz="1105875" rtl="0" eaLnBrk="1" latinLnBrk="0" hangingPunct="1">
        <a:defRPr sz="2177" kern="1200">
          <a:solidFill>
            <a:schemeClr val="tx1"/>
          </a:solidFill>
          <a:latin typeface="+mn-lt"/>
          <a:ea typeface="+mn-ea"/>
          <a:cs typeface="+mn-cs"/>
        </a:defRPr>
      </a:lvl4pPr>
      <a:lvl5pPr marL="2211751" algn="l" defTabSz="1105875" rtl="0" eaLnBrk="1" latinLnBrk="0" hangingPunct="1">
        <a:defRPr sz="2177" kern="1200">
          <a:solidFill>
            <a:schemeClr val="tx1"/>
          </a:solidFill>
          <a:latin typeface="+mn-lt"/>
          <a:ea typeface="+mn-ea"/>
          <a:cs typeface="+mn-cs"/>
        </a:defRPr>
      </a:lvl5pPr>
      <a:lvl6pPr marL="2764688" algn="l" defTabSz="1105875" rtl="0" eaLnBrk="1" latinLnBrk="0" hangingPunct="1">
        <a:defRPr sz="2177" kern="1200">
          <a:solidFill>
            <a:schemeClr val="tx1"/>
          </a:solidFill>
          <a:latin typeface="+mn-lt"/>
          <a:ea typeface="+mn-ea"/>
          <a:cs typeface="+mn-cs"/>
        </a:defRPr>
      </a:lvl6pPr>
      <a:lvl7pPr marL="3317626" algn="l" defTabSz="1105875" rtl="0" eaLnBrk="1" latinLnBrk="0" hangingPunct="1">
        <a:defRPr sz="2177" kern="1200">
          <a:solidFill>
            <a:schemeClr val="tx1"/>
          </a:solidFill>
          <a:latin typeface="+mn-lt"/>
          <a:ea typeface="+mn-ea"/>
          <a:cs typeface="+mn-cs"/>
        </a:defRPr>
      </a:lvl7pPr>
      <a:lvl8pPr marL="3870564" algn="l" defTabSz="1105875" rtl="0" eaLnBrk="1" latinLnBrk="0" hangingPunct="1">
        <a:defRPr sz="2177" kern="1200">
          <a:solidFill>
            <a:schemeClr val="tx1"/>
          </a:solidFill>
          <a:latin typeface="+mn-lt"/>
          <a:ea typeface="+mn-ea"/>
          <a:cs typeface="+mn-cs"/>
        </a:defRPr>
      </a:lvl8pPr>
      <a:lvl9pPr marL="4423501" algn="l" defTabSz="1105875" rtl="0" eaLnBrk="1" latinLnBrk="0" hangingPunct="1">
        <a:defRPr sz="217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PlaceHolder 1"/>
          <p:cNvSpPr>
            <a:spLocks noGrp="1"/>
          </p:cNvSpPr>
          <p:nvPr>
            <p:ph type="title"/>
          </p:nvPr>
        </p:nvSpPr>
        <p:spPr>
          <a:xfrm>
            <a:off x="837712" y="364854"/>
            <a:ext cx="10514513" cy="1324881"/>
          </a:xfrm>
          <a:prstGeom prst="rect">
            <a:avLst/>
          </a:prstGeom>
          <a:noFill/>
          <a:ln w="0">
            <a:noFill/>
          </a:ln>
        </p:spPr>
        <p:txBody>
          <a:bodyPr lIns="91440" tIns="45720" rIns="91440" bIns="45720" anchor="ctr">
            <a:noAutofit/>
          </a:bodyPr>
          <a:lstStyle/>
          <a:p>
            <a:pPr indent="0" defTabSz="914400">
              <a:lnSpc>
                <a:spcPct val="90000"/>
              </a:lnSpc>
              <a:buNone/>
            </a:pPr>
            <a:r>
              <a:rPr lang="en-US" sz="5321" b="0" strike="noStrike" spc="-1">
                <a:solidFill>
                  <a:schemeClr val="dk1"/>
                </a:solidFill>
                <a:latin typeface="Calibri Light"/>
              </a:rPr>
              <a:t>Click to edit Master title style</a:t>
            </a:r>
            <a:endParaRPr lang="en-US" sz="5321" b="0" strike="noStrike" spc="-1">
              <a:solidFill>
                <a:schemeClr val="dk1"/>
              </a:solidFill>
              <a:latin typeface="Calibri"/>
            </a:endParaRPr>
          </a:p>
        </p:txBody>
      </p:sp>
      <p:sp>
        <p:nvSpPr>
          <p:cNvPr id="12" name="PlaceHolder 2"/>
          <p:cNvSpPr>
            <a:spLocks noGrp="1"/>
          </p:cNvSpPr>
          <p:nvPr>
            <p:ph type="body"/>
          </p:nvPr>
        </p:nvSpPr>
        <p:spPr>
          <a:xfrm>
            <a:off x="837712" y="1825140"/>
            <a:ext cx="10514513" cy="4350380"/>
          </a:xfrm>
          <a:prstGeom prst="rect">
            <a:avLst/>
          </a:prstGeom>
          <a:noFill/>
          <a:ln w="0">
            <a:noFill/>
          </a:ln>
        </p:spPr>
        <p:txBody>
          <a:bodyPr lIns="91440" tIns="45720" rIns="91440" bIns="45720" anchor="t">
            <a:noAutofit/>
          </a:bodyPr>
          <a:lstStyle/>
          <a:p>
            <a:pPr marL="432000" indent="-324000" defTabSz="914400">
              <a:lnSpc>
                <a:spcPct val="90000"/>
              </a:lnSpc>
              <a:spcBef>
                <a:spcPts val="1001"/>
              </a:spcBef>
              <a:buClr>
                <a:srgbClr val="000000"/>
              </a:buClr>
              <a:buSzPct val="45000"/>
              <a:buFont typeface="Wingdings" charset="2"/>
              <a:buChar char=""/>
            </a:pPr>
            <a:r>
              <a:rPr lang="en-US" sz="3386" b="0" strike="noStrike" spc="-1">
                <a:solidFill>
                  <a:schemeClr val="dk1"/>
                </a:solidFill>
                <a:latin typeface="Calibri"/>
              </a:rPr>
              <a:t>Click to edit Master text styles</a:t>
            </a:r>
          </a:p>
          <a:p>
            <a:pPr marL="1044922" lvl="1" indent="-391846" defTabSz="1105875">
              <a:lnSpc>
                <a:spcPct val="90000"/>
              </a:lnSpc>
              <a:spcBef>
                <a:spcPts val="603"/>
              </a:spcBef>
              <a:buClr>
                <a:srgbClr val="000000"/>
              </a:buClr>
              <a:buSzPct val="75000"/>
              <a:buFont typeface="Symbol" charset="2"/>
              <a:buChar char=""/>
            </a:pPr>
            <a:r>
              <a:rPr lang="en-US" sz="2903" b="0" strike="noStrike" spc="-1">
                <a:solidFill>
                  <a:schemeClr val="dk1"/>
                </a:solidFill>
                <a:latin typeface="Calibri"/>
              </a:rPr>
              <a:t>Second level</a:t>
            </a:r>
          </a:p>
          <a:p>
            <a:pPr marL="1567382" lvl="2" indent="-348307" defTabSz="1105875">
              <a:lnSpc>
                <a:spcPct val="90000"/>
              </a:lnSpc>
              <a:spcBef>
                <a:spcPts val="603"/>
              </a:spcBef>
              <a:buClr>
                <a:srgbClr val="000000"/>
              </a:buClr>
              <a:buSzPct val="45000"/>
              <a:buFont typeface="Wingdings" charset="2"/>
              <a:buChar char=""/>
            </a:pPr>
            <a:r>
              <a:rPr lang="en-US" sz="2419" b="0" strike="noStrike" spc="-1">
                <a:solidFill>
                  <a:schemeClr val="dk1"/>
                </a:solidFill>
                <a:latin typeface="Calibri"/>
              </a:rPr>
              <a:t>Third level</a:t>
            </a:r>
          </a:p>
          <a:p>
            <a:pPr marL="2089843" lvl="3" indent="-261230" defTabSz="1105875">
              <a:lnSpc>
                <a:spcPct val="90000"/>
              </a:lnSpc>
              <a:spcBef>
                <a:spcPts val="603"/>
              </a:spcBef>
              <a:buClr>
                <a:srgbClr val="000000"/>
              </a:buClr>
              <a:buSzPct val="75000"/>
              <a:buFont typeface="Symbol" charset="2"/>
              <a:buChar char=""/>
            </a:pPr>
            <a:r>
              <a:rPr lang="en-US" sz="2177" b="0" strike="noStrike" spc="-1">
                <a:solidFill>
                  <a:schemeClr val="dk1"/>
                </a:solidFill>
                <a:latin typeface="Calibri"/>
              </a:rPr>
              <a:t>Fourth level</a:t>
            </a:r>
          </a:p>
          <a:p>
            <a:pPr marL="2612304" lvl="4" indent="-261230" defTabSz="1105875">
              <a:lnSpc>
                <a:spcPct val="90000"/>
              </a:lnSpc>
              <a:spcBef>
                <a:spcPts val="603"/>
              </a:spcBef>
              <a:buClr>
                <a:srgbClr val="000000"/>
              </a:buClr>
              <a:buSzPct val="45000"/>
              <a:buFont typeface="Wingdings" charset="2"/>
              <a:buChar char=""/>
            </a:pPr>
            <a:r>
              <a:rPr lang="en-US" sz="2177" b="0" strike="noStrike" spc="-1">
                <a:solidFill>
                  <a:schemeClr val="dk1"/>
                </a:solidFill>
                <a:latin typeface="Calibri"/>
              </a:rPr>
              <a:t>Fifth level</a:t>
            </a:r>
          </a:p>
        </p:txBody>
      </p:sp>
      <p:sp>
        <p:nvSpPr>
          <p:cNvPr id="13" name="PlaceHolder 3"/>
          <p:cNvSpPr>
            <a:spLocks noGrp="1"/>
          </p:cNvSpPr>
          <p:nvPr>
            <p:ph type="dt" idx="4"/>
          </p:nvPr>
        </p:nvSpPr>
        <p:spPr>
          <a:xfrm>
            <a:off x="837712" y="6355770"/>
            <a:ext cx="2742595" cy="364854"/>
          </a:xfrm>
          <a:prstGeom prst="rect">
            <a:avLst/>
          </a:prstGeom>
          <a:noFill/>
          <a:ln w="0">
            <a:noFill/>
          </a:ln>
        </p:spPr>
        <p:txBody>
          <a:bodyPr lIns="91440" tIns="45720" rIns="91440" bIns="45720" anchor="ctr">
            <a:noAutofit/>
          </a:bodyPr>
          <a:lstStyle>
            <a:lvl1pPr indent="0" defTabSz="1105875">
              <a:lnSpc>
                <a:spcPct val="100000"/>
              </a:lnSpc>
              <a:buNone/>
              <a:defRPr lang="en-US" sz="1451" b="0" strike="noStrike" spc="-1">
                <a:solidFill>
                  <a:schemeClr val="dk1">
                    <a:tint val="75000"/>
                  </a:schemeClr>
                </a:solidFill>
                <a:latin typeface="Calibri"/>
              </a:defRPr>
            </a:lvl1pPr>
          </a:lstStyle>
          <a:p>
            <a:r>
              <a:rPr lang="en-SG"/>
              <a:t>&lt;date/time&gt;</a:t>
            </a:r>
            <a:endParaRPr lang="en-SG">
              <a:solidFill>
                <a:srgbClr val="000000"/>
              </a:solidFill>
              <a:latin typeface="Times New Roman"/>
            </a:endParaRPr>
          </a:p>
        </p:txBody>
      </p:sp>
      <p:sp>
        <p:nvSpPr>
          <p:cNvPr id="14" name="PlaceHolder 4"/>
          <p:cNvSpPr>
            <a:spLocks noGrp="1"/>
          </p:cNvSpPr>
          <p:nvPr>
            <p:ph type="ftr" idx="5"/>
          </p:nvPr>
        </p:nvSpPr>
        <p:spPr>
          <a:xfrm>
            <a:off x="4037914" y="6355770"/>
            <a:ext cx="4114109" cy="364854"/>
          </a:xfrm>
          <a:prstGeom prst="rect">
            <a:avLst/>
          </a:prstGeom>
          <a:noFill/>
          <a:ln w="0">
            <a:noFill/>
          </a:ln>
        </p:spPr>
        <p:txBody>
          <a:bodyPr lIns="91440" tIns="45720" rIns="91440" bIns="45720" anchor="ctr">
            <a:noAutofit/>
          </a:bodyPr>
          <a:lstStyle>
            <a:lvl1pPr indent="0" algn="ctr">
              <a:buNone/>
              <a:defRPr lang="en-SG" sz="1693" b="0" strike="noStrike" spc="-1">
                <a:solidFill>
                  <a:srgbClr val="000000"/>
                </a:solidFill>
                <a:latin typeface="Times New Roman"/>
              </a:defRPr>
            </a:lvl1pPr>
          </a:lstStyle>
          <a:p>
            <a:r>
              <a:rPr lang="en-SG"/>
              <a:t>&lt;footer&gt;</a:t>
            </a:r>
          </a:p>
        </p:txBody>
      </p:sp>
      <p:sp>
        <p:nvSpPr>
          <p:cNvPr id="15" name="PlaceHolder 5"/>
          <p:cNvSpPr>
            <a:spLocks noGrp="1"/>
          </p:cNvSpPr>
          <p:nvPr>
            <p:ph type="sldNum" idx="6"/>
          </p:nvPr>
        </p:nvSpPr>
        <p:spPr>
          <a:xfrm>
            <a:off x="8609631" y="6355770"/>
            <a:ext cx="2742595" cy="364854"/>
          </a:xfrm>
          <a:prstGeom prst="rect">
            <a:avLst/>
          </a:prstGeom>
          <a:noFill/>
          <a:ln w="0">
            <a:noFill/>
          </a:ln>
        </p:spPr>
        <p:txBody>
          <a:bodyPr lIns="91440" tIns="45720" rIns="91440" bIns="45720" anchor="ctr">
            <a:noAutofit/>
          </a:bodyPr>
          <a:lstStyle>
            <a:lvl1pPr indent="0" algn="r" defTabSz="1105875">
              <a:lnSpc>
                <a:spcPct val="100000"/>
              </a:lnSpc>
              <a:buNone/>
              <a:defRPr lang="en-US" sz="1451" b="0" strike="noStrike" spc="-1">
                <a:solidFill>
                  <a:schemeClr val="dk1">
                    <a:tint val="75000"/>
                  </a:schemeClr>
                </a:solidFill>
                <a:latin typeface="Calibri"/>
              </a:defRPr>
            </a:lvl1pPr>
          </a:lstStyle>
          <a:p>
            <a:fld id="{089154B0-5F51-4069-83EF-700466551971}" type="slidenum">
              <a:rPr lang="en-SG" smtClean="0"/>
              <a:pPr/>
              <a:t>‹#›</a:t>
            </a:fld>
            <a:endParaRPr lang="en-SG">
              <a:solidFill>
                <a:srgbClr val="000000"/>
              </a:solidFill>
              <a:latin typeface="Times New Roman"/>
            </a:endParaRPr>
          </a:p>
        </p:txBody>
      </p:sp>
    </p:spTree>
    <p:extLst>
      <p:ext uri="{BB962C8B-B14F-4D97-AF65-F5344CB8AC3E}">
        <p14:creationId xmlns:p14="http://schemas.microsoft.com/office/powerpoint/2010/main" val="4067097719"/>
      </p:ext>
    </p:extLst>
  </p:cSld>
  <p:clrMap bg1="lt1" tx1="dk1" bg2="lt2" tx2="dk2" accent1="accent1" accent2="accent2" accent3="accent3" accent4="accent4" accent5="accent5" accent6="accent6" hlink="hlink" folHlink="folHlink"/>
  <p:sldLayoutIdLst>
    <p:sldLayoutId id="2147483676" r:id="rId1"/>
  </p:sldLayoutIdLst>
  <p:txStyles>
    <p:titleStyle>
      <a:lvl1pPr indent="0" algn="l" defTabSz="1105875" rtl="0" eaLnBrk="1" latinLnBrk="0" hangingPunct="1">
        <a:lnSpc>
          <a:spcPct val="90000"/>
        </a:lnSpc>
        <a:spcBef>
          <a:spcPct val="0"/>
        </a:spcBef>
        <a:buNone/>
        <a:defRPr sz="5321" kern="1200">
          <a:solidFill>
            <a:schemeClr val="tx1"/>
          </a:solidFill>
          <a:latin typeface="+mj-lt"/>
          <a:ea typeface="+mj-ea"/>
          <a:cs typeface="+mj-cs"/>
        </a:defRPr>
      </a:lvl1pPr>
    </p:titleStyle>
    <p:bodyStyle>
      <a:lvl1pPr marL="522461" indent="-391846" algn="l" defTabSz="1105875" rtl="0" eaLnBrk="1" latinLnBrk="0" hangingPunct="1">
        <a:lnSpc>
          <a:spcPct val="90000"/>
        </a:lnSpc>
        <a:spcBef>
          <a:spcPts val="1211"/>
        </a:spcBef>
        <a:buClr>
          <a:srgbClr val="000000"/>
        </a:buClr>
        <a:buSzPct val="45000"/>
        <a:buFont typeface="Wingdings" charset="2"/>
        <a:buChar char=""/>
        <a:defRPr sz="3386" kern="1200">
          <a:solidFill>
            <a:schemeClr val="tx1"/>
          </a:solidFill>
          <a:latin typeface="+mn-lt"/>
          <a:ea typeface="+mn-ea"/>
          <a:cs typeface="+mn-cs"/>
        </a:defRPr>
      </a:lvl1pPr>
      <a:lvl2pPr marL="829407" indent="-276469" algn="l" defTabSz="1105875" rtl="0" eaLnBrk="1" latinLnBrk="0" hangingPunct="1">
        <a:lnSpc>
          <a:spcPct val="90000"/>
        </a:lnSpc>
        <a:spcBef>
          <a:spcPts val="605"/>
        </a:spcBef>
        <a:buFont typeface="Arial" panose="020B0604020202020204" pitchFamily="34" charset="0"/>
        <a:buChar char="•"/>
        <a:defRPr sz="2903" kern="1200">
          <a:solidFill>
            <a:schemeClr val="tx1"/>
          </a:solidFill>
          <a:latin typeface="+mn-lt"/>
          <a:ea typeface="+mn-ea"/>
          <a:cs typeface="+mn-cs"/>
        </a:defRPr>
      </a:lvl2pPr>
      <a:lvl3pPr marL="1382344" indent="-276469" algn="l" defTabSz="1105875" rtl="0" eaLnBrk="1" latinLnBrk="0" hangingPunct="1">
        <a:lnSpc>
          <a:spcPct val="90000"/>
        </a:lnSpc>
        <a:spcBef>
          <a:spcPts val="605"/>
        </a:spcBef>
        <a:buFont typeface="Arial" panose="020B0604020202020204" pitchFamily="34" charset="0"/>
        <a:buChar char="•"/>
        <a:defRPr sz="2419" kern="1200">
          <a:solidFill>
            <a:schemeClr val="tx1"/>
          </a:solidFill>
          <a:latin typeface="+mn-lt"/>
          <a:ea typeface="+mn-ea"/>
          <a:cs typeface="+mn-cs"/>
        </a:defRPr>
      </a:lvl3pPr>
      <a:lvl4pPr marL="1935282"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4pPr>
      <a:lvl5pPr marL="248822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5pPr>
      <a:lvl6pPr marL="3041157"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6pPr>
      <a:lvl7pPr marL="3594095"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7pPr>
      <a:lvl8pPr marL="4147033"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8pPr>
      <a:lvl9pPr marL="469997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9pPr>
    </p:bodyStyle>
    <p:otherStyle>
      <a:defPPr>
        <a:defRPr lang="en-US"/>
      </a:defPPr>
      <a:lvl1pPr marL="0" algn="l" defTabSz="1105875" rtl="0" eaLnBrk="1" latinLnBrk="0" hangingPunct="1">
        <a:defRPr sz="2177" kern="1200">
          <a:solidFill>
            <a:schemeClr val="tx1"/>
          </a:solidFill>
          <a:latin typeface="+mn-lt"/>
          <a:ea typeface="+mn-ea"/>
          <a:cs typeface="+mn-cs"/>
        </a:defRPr>
      </a:lvl1pPr>
      <a:lvl2pPr marL="552938" algn="l" defTabSz="1105875" rtl="0" eaLnBrk="1" latinLnBrk="0" hangingPunct="1">
        <a:defRPr sz="2177" kern="1200">
          <a:solidFill>
            <a:schemeClr val="tx1"/>
          </a:solidFill>
          <a:latin typeface="+mn-lt"/>
          <a:ea typeface="+mn-ea"/>
          <a:cs typeface="+mn-cs"/>
        </a:defRPr>
      </a:lvl2pPr>
      <a:lvl3pPr marL="1105875" algn="l" defTabSz="1105875" rtl="0" eaLnBrk="1" latinLnBrk="0" hangingPunct="1">
        <a:defRPr sz="2177" kern="1200">
          <a:solidFill>
            <a:schemeClr val="tx1"/>
          </a:solidFill>
          <a:latin typeface="+mn-lt"/>
          <a:ea typeface="+mn-ea"/>
          <a:cs typeface="+mn-cs"/>
        </a:defRPr>
      </a:lvl3pPr>
      <a:lvl4pPr marL="1658813" algn="l" defTabSz="1105875" rtl="0" eaLnBrk="1" latinLnBrk="0" hangingPunct="1">
        <a:defRPr sz="2177" kern="1200">
          <a:solidFill>
            <a:schemeClr val="tx1"/>
          </a:solidFill>
          <a:latin typeface="+mn-lt"/>
          <a:ea typeface="+mn-ea"/>
          <a:cs typeface="+mn-cs"/>
        </a:defRPr>
      </a:lvl4pPr>
      <a:lvl5pPr marL="2211751" algn="l" defTabSz="1105875" rtl="0" eaLnBrk="1" latinLnBrk="0" hangingPunct="1">
        <a:defRPr sz="2177" kern="1200">
          <a:solidFill>
            <a:schemeClr val="tx1"/>
          </a:solidFill>
          <a:latin typeface="+mn-lt"/>
          <a:ea typeface="+mn-ea"/>
          <a:cs typeface="+mn-cs"/>
        </a:defRPr>
      </a:lvl5pPr>
      <a:lvl6pPr marL="2764688" algn="l" defTabSz="1105875" rtl="0" eaLnBrk="1" latinLnBrk="0" hangingPunct="1">
        <a:defRPr sz="2177" kern="1200">
          <a:solidFill>
            <a:schemeClr val="tx1"/>
          </a:solidFill>
          <a:latin typeface="+mn-lt"/>
          <a:ea typeface="+mn-ea"/>
          <a:cs typeface="+mn-cs"/>
        </a:defRPr>
      </a:lvl6pPr>
      <a:lvl7pPr marL="3317626" algn="l" defTabSz="1105875" rtl="0" eaLnBrk="1" latinLnBrk="0" hangingPunct="1">
        <a:defRPr sz="2177" kern="1200">
          <a:solidFill>
            <a:schemeClr val="tx1"/>
          </a:solidFill>
          <a:latin typeface="+mn-lt"/>
          <a:ea typeface="+mn-ea"/>
          <a:cs typeface="+mn-cs"/>
        </a:defRPr>
      </a:lvl7pPr>
      <a:lvl8pPr marL="3870564" algn="l" defTabSz="1105875" rtl="0" eaLnBrk="1" latinLnBrk="0" hangingPunct="1">
        <a:defRPr sz="2177" kern="1200">
          <a:solidFill>
            <a:schemeClr val="tx1"/>
          </a:solidFill>
          <a:latin typeface="+mn-lt"/>
          <a:ea typeface="+mn-ea"/>
          <a:cs typeface="+mn-cs"/>
        </a:defRPr>
      </a:lvl8pPr>
      <a:lvl9pPr marL="4423501" algn="l" defTabSz="1105875" rtl="0" eaLnBrk="1" latinLnBrk="0" hangingPunct="1">
        <a:defRPr sz="21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1F6D1D-5C81-46C1-9100-F4D686817474}"/>
              </a:ext>
            </a:extLst>
          </p:cNvPr>
          <p:cNvSpPr>
            <a:spLocks noGrp="1"/>
          </p:cNvSpPr>
          <p:nvPr>
            <p:ph type="body" sz="quarter" idx="10"/>
          </p:nvPr>
        </p:nvSpPr>
        <p:spPr>
          <a:xfrm>
            <a:off x="6375834" y="3096946"/>
            <a:ext cx="5632136" cy="489857"/>
          </a:xfrm>
        </p:spPr>
        <p:txBody>
          <a:bodyPr/>
          <a:lstStyle/>
          <a:p>
            <a:r>
              <a:rPr lang="en-GB" b="1" dirty="0"/>
              <a:t>Critical Infrastructure WG</a:t>
            </a:r>
          </a:p>
        </p:txBody>
      </p:sp>
      <p:sp>
        <p:nvSpPr>
          <p:cNvPr id="3" name="Text Placeholder 2">
            <a:extLst>
              <a:ext uri="{FF2B5EF4-FFF2-40B4-BE49-F238E27FC236}">
                <a16:creationId xmlns:a16="http://schemas.microsoft.com/office/drawing/2014/main" id="{695C6A17-C415-4281-82C8-D1486DA8E68E}"/>
              </a:ext>
            </a:extLst>
          </p:cNvPr>
          <p:cNvSpPr>
            <a:spLocks noGrp="1"/>
          </p:cNvSpPr>
          <p:nvPr>
            <p:ph type="body" sz="quarter" idx="11"/>
          </p:nvPr>
        </p:nvSpPr>
        <p:spPr>
          <a:xfrm>
            <a:off x="6375834" y="3744606"/>
            <a:ext cx="5880903" cy="358775"/>
          </a:xfrm>
        </p:spPr>
        <p:txBody>
          <a:bodyPr/>
          <a:lstStyle/>
          <a:p>
            <a:pPr marL="0" indent="0">
              <a:buNone/>
            </a:pPr>
            <a:r>
              <a:rPr lang="en-GB" dirty="0"/>
              <a:t>Meeting | 15.04.2024</a:t>
            </a:r>
          </a:p>
        </p:txBody>
      </p:sp>
    </p:spTree>
    <p:extLst>
      <p:ext uri="{BB962C8B-B14F-4D97-AF65-F5344CB8AC3E}">
        <p14:creationId xmlns:p14="http://schemas.microsoft.com/office/powerpoint/2010/main" val="1155437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laceHolder 1"/>
          <p:cNvSpPr>
            <a:spLocks noGrp="1"/>
          </p:cNvSpPr>
          <p:nvPr>
            <p:ph type="title"/>
          </p:nvPr>
        </p:nvSpPr>
        <p:spPr>
          <a:xfrm>
            <a:off x="609755" y="0"/>
            <a:ext cx="10971300" cy="756266"/>
          </a:xfrm>
          <a:prstGeom prst="rect">
            <a:avLst/>
          </a:prstGeom>
          <a:noFill/>
          <a:ln w="0">
            <a:noFill/>
          </a:ln>
        </p:spPr>
        <p:txBody>
          <a:bodyPr lIns="0" tIns="0" rIns="0" bIns="0" anchor="ctr">
            <a:noAutofit/>
          </a:bodyPr>
          <a:lstStyle/>
          <a:p>
            <a:r>
              <a:rPr lang="en-SG" sz="3386" spc="-1" dirty="0">
                <a:solidFill>
                  <a:srgbClr val="000000"/>
                </a:solidFill>
                <a:latin typeface="Arial"/>
              </a:rPr>
              <a:t>C-2:</a:t>
            </a:r>
            <a:r>
              <a:rPr lang="en-SG" spc="-1" dirty="0">
                <a:solidFill>
                  <a:srgbClr val="000000"/>
                </a:solidFill>
                <a:latin typeface="Arial"/>
              </a:rPr>
              <a:t> </a:t>
            </a:r>
            <a:r>
              <a:rPr lang="en-SG" sz="2177" spc="-1" dirty="0">
                <a:solidFill>
                  <a:srgbClr val="000000"/>
                </a:solidFill>
                <a:latin typeface="Arial"/>
              </a:rPr>
              <a:t>Federated Registry services using a shared top-level Domain</a:t>
            </a:r>
          </a:p>
        </p:txBody>
      </p:sp>
      <p:sp>
        <p:nvSpPr>
          <p:cNvPr id="33" name="PlaceHolder 2"/>
          <p:cNvSpPr>
            <a:spLocks noGrp="1"/>
          </p:cNvSpPr>
          <p:nvPr>
            <p:ph/>
          </p:nvPr>
        </p:nvSpPr>
        <p:spPr>
          <a:xfrm>
            <a:off x="6218402" y="829411"/>
            <a:ext cx="5670036" cy="2266186"/>
          </a:xfrm>
          <a:prstGeom prst="rect">
            <a:avLst/>
          </a:prstGeom>
          <a:noFill/>
          <a:ln w="0">
            <a:noFill/>
          </a:ln>
        </p:spPr>
        <p:txBody>
          <a:bodyPr lIns="0" tIns="0" rIns="0" bIns="0" anchor="t">
            <a:normAutofit fontScale="87491" lnSpcReduction="20000"/>
          </a:bodyPr>
          <a:lstStyle/>
          <a:p>
            <a:pPr marL="522461" algn="l">
              <a:spcBef>
                <a:spcPts val="1211"/>
              </a:spcBef>
              <a:tabLst>
                <a:tab pos="0" algn="l"/>
              </a:tabLst>
            </a:pPr>
            <a:r>
              <a:rPr lang="en-SG" sz="1693" b="1" spc="-1" dirty="0">
                <a:solidFill>
                  <a:srgbClr val="00326D"/>
                </a:solidFill>
                <a:latin typeface="Calibri"/>
              </a:rPr>
              <a:t>Advantages: </a:t>
            </a:r>
            <a:endParaRPr lang="en-SG" sz="1693" spc="-1" dirty="0">
              <a:solidFill>
                <a:srgbClr val="00326D"/>
              </a:solidFill>
              <a:latin typeface="Arial"/>
            </a:endParaRPr>
          </a:p>
          <a:p>
            <a:pPr marL="522461" indent="-391846" algn="l">
              <a:buClr>
                <a:srgbClr val="000000"/>
              </a:buClr>
              <a:buSzPct val="45000"/>
              <a:buFont typeface="Wingdings" charset="2"/>
              <a:buChar char=""/>
              <a:tabLst>
                <a:tab pos="0" algn="l"/>
              </a:tabLst>
            </a:pPr>
            <a:r>
              <a:rPr lang="en-US" sz="1693" spc="-1" dirty="0">
                <a:solidFill>
                  <a:srgbClr val="00326D"/>
                </a:solidFill>
                <a:latin typeface="Calibri"/>
              </a:rPr>
              <a:t>1) Eliminates complex </a:t>
            </a:r>
            <a:r>
              <a:rPr lang="en-US" sz="1693" spc="-1" dirty="0" err="1">
                <a:solidFill>
                  <a:srgbClr val="00326D"/>
                </a:solidFill>
                <a:latin typeface="Calibri"/>
              </a:rPr>
              <a:t>nsupdate</a:t>
            </a:r>
            <a:r>
              <a:rPr lang="en-US" sz="1693" spc="-1" dirty="0">
                <a:solidFill>
                  <a:srgbClr val="00326D"/>
                </a:solidFill>
                <a:latin typeface="Calibri"/>
              </a:rPr>
              <a:t> methodologies for keeping participant IDs in sync. </a:t>
            </a:r>
            <a:endParaRPr lang="en-SG" sz="1693" spc="-1" dirty="0">
              <a:solidFill>
                <a:srgbClr val="00326D"/>
              </a:solidFill>
              <a:latin typeface="Arial"/>
            </a:endParaRPr>
          </a:p>
          <a:p>
            <a:pPr marL="522461" indent="-391846" algn="l">
              <a:buClr>
                <a:srgbClr val="000000"/>
              </a:buClr>
              <a:buSzPct val="45000"/>
              <a:buFont typeface="Wingdings" charset="2"/>
              <a:buChar char=""/>
              <a:tabLst>
                <a:tab pos="0" algn="l"/>
              </a:tabLst>
            </a:pPr>
            <a:r>
              <a:rPr lang="en-US" sz="1693" spc="-1" dirty="0">
                <a:solidFill>
                  <a:srgbClr val="00326D"/>
                </a:solidFill>
                <a:latin typeface="Calibri"/>
              </a:rPr>
              <a:t>2) Sub domain zone hosting can be moved back to registrars completely to give each registrar complete control over their registry. </a:t>
            </a:r>
            <a:endParaRPr lang="en-SG" sz="1693" spc="-1" dirty="0">
              <a:solidFill>
                <a:srgbClr val="00326D"/>
              </a:solidFill>
              <a:latin typeface="Arial"/>
            </a:endParaRPr>
          </a:p>
          <a:p>
            <a:pPr marL="522461" indent="-391846" algn="l">
              <a:buClr>
                <a:srgbClr val="000000"/>
              </a:buClr>
              <a:buSzPct val="45000"/>
              <a:buFont typeface="Wingdings" charset="2"/>
              <a:buChar char=""/>
              <a:tabLst>
                <a:tab pos="0" algn="l"/>
              </a:tabLst>
            </a:pPr>
            <a:r>
              <a:rPr lang="en-US" sz="1693" spc="-1" dirty="0">
                <a:solidFill>
                  <a:srgbClr val="00326D"/>
                </a:solidFill>
                <a:latin typeface="Calibri"/>
              </a:rPr>
              <a:t>3) Participant IDs only exist in one registry (no replication), reducing scalability concerns with option 1. </a:t>
            </a:r>
            <a:endParaRPr lang="en-SG" sz="1693" spc="-1" dirty="0">
              <a:solidFill>
                <a:srgbClr val="00326D"/>
              </a:solidFill>
              <a:latin typeface="Arial"/>
            </a:endParaRPr>
          </a:p>
          <a:p>
            <a:pPr marL="522461" indent="-391846" algn="l">
              <a:buClr>
                <a:srgbClr val="000000"/>
              </a:buClr>
              <a:buSzPct val="45000"/>
              <a:buFont typeface="Wingdings" charset="2"/>
              <a:buChar char=""/>
              <a:tabLst>
                <a:tab pos="0" algn="l"/>
              </a:tabLst>
            </a:pPr>
            <a:r>
              <a:rPr lang="en-US" sz="1693" spc="-1" dirty="0">
                <a:solidFill>
                  <a:srgbClr val="00326D"/>
                </a:solidFill>
                <a:latin typeface="Calibri"/>
              </a:rPr>
              <a:t>4) Could prove this concept with current work group resources. </a:t>
            </a:r>
            <a:endParaRPr lang="en-SG" sz="1693" spc="-1" dirty="0">
              <a:solidFill>
                <a:srgbClr val="00326D"/>
              </a:solidFill>
              <a:latin typeface="Arial"/>
            </a:endParaRPr>
          </a:p>
          <a:p>
            <a:pPr marL="522461" indent="-391846" algn="l">
              <a:buClr>
                <a:srgbClr val="000000"/>
              </a:buClr>
              <a:buSzPct val="45000"/>
              <a:buFont typeface="Wingdings" charset="2"/>
              <a:buChar char=""/>
              <a:tabLst>
                <a:tab pos="0" algn="l"/>
              </a:tabLst>
            </a:pPr>
            <a:r>
              <a:rPr lang="en-US" sz="1693" spc="-1" dirty="0">
                <a:solidFill>
                  <a:srgbClr val="00326D"/>
                </a:solidFill>
                <a:latin typeface="Calibri"/>
              </a:rPr>
              <a:t>5) Technology exists today to support this model. </a:t>
            </a:r>
            <a:endParaRPr lang="en-SG" sz="1693" spc="-1" dirty="0">
              <a:solidFill>
                <a:srgbClr val="00326D"/>
              </a:solidFill>
              <a:latin typeface="Arial"/>
            </a:endParaRPr>
          </a:p>
          <a:p>
            <a:pPr marL="522461" indent="-391846" algn="l">
              <a:buClr>
                <a:srgbClr val="000000"/>
              </a:buClr>
              <a:buSzPct val="45000"/>
              <a:buFont typeface="Wingdings" charset="2"/>
              <a:buChar char=""/>
              <a:tabLst>
                <a:tab pos="0" algn="l"/>
              </a:tabLst>
            </a:pPr>
            <a:r>
              <a:rPr lang="en-US" sz="1693" spc="-1" dirty="0">
                <a:solidFill>
                  <a:srgbClr val="00326D"/>
                </a:solidFill>
                <a:latin typeface="Calibri"/>
              </a:rPr>
              <a:t>6) Technology is well known, well understood and robust, with established mechanisms for management. </a:t>
            </a:r>
            <a:endParaRPr lang="en-SG" sz="1693" spc="-1" dirty="0">
              <a:solidFill>
                <a:srgbClr val="00326D"/>
              </a:solidFill>
              <a:latin typeface="Arial"/>
            </a:endParaRPr>
          </a:p>
          <a:p>
            <a:pPr marL="522461" indent="-391846" algn="l">
              <a:buClr>
                <a:srgbClr val="000000"/>
              </a:buClr>
              <a:buSzPct val="45000"/>
              <a:buFont typeface="Wingdings" charset="2"/>
              <a:buChar char=""/>
              <a:tabLst>
                <a:tab pos="0" algn="l"/>
              </a:tabLst>
            </a:pPr>
            <a:r>
              <a:rPr lang="en-US" sz="1693" spc="-1" dirty="0">
                <a:solidFill>
                  <a:srgbClr val="00326D"/>
                </a:solidFill>
                <a:latin typeface="Calibri"/>
              </a:rPr>
              <a:t>7) No change to existing discovery model. </a:t>
            </a:r>
            <a:endParaRPr lang="en-SG" sz="1693" spc="-1" dirty="0">
              <a:solidFill>
                <a:srgbClr val="00326D"/>
              </a:solidFill>
              <a:latin typeface="Arial"/>
            </a:endParaRPr>
          </a:p>
        </p:txBody>
      </p:sp>
      <p:pic>
        <p:nvPicPr>
          <p:cNvPr id="34" name="Picture 1"/>
          <p:cNvPicPr/>
          <p:nvPr/>
        </p:nvPicPr>
        <p:blipFill>
          <a:blip r:embed="rId2"/>
          <a:stretch/>
        </p:blipFill>
        <p:spPr>
          <a:xfrm>
            <a:off x="214" y="1658822"/>
            <a:ext cx="6218188" cy="3404721"/>
          </a:xfrm>
          <a:prstGeom prst="rect">
            <a:avLst/>
          </a:prstGeom>
          <a:ln w="0">
            <a:noFill/>
          </a:ln>
        </p:spPr>
      </p:pic>
      <p:sp>
        <p:nvSpPr>
          <p:cNvPr id="35" name="TextBox 34"/>
          <p:cNvSpPr txBox="1"/>
          <p:nvPr/>
        </p:nvSpPr>
        <p:spPr>
          <a:xfrm>
            <a:off x="829625" y="5805877"/>
            <a:ext cx="3870585" cy="829411"/>
          </a:xfrm>
          <a:prstGeom prst="rect">
            <a:avLst/>
          </a:prstGeom>
          <a:noFill/>
          <a:ln w="0">
            <a:noFill/>
          </a:ln>
        </p:spPr>
        <p:txBody>
          <a:bodyPr lIns="108847" tIns="54423" rIns="108847" bIns="54423" anchor="t">
            <a:noAutofit/>
          </a:bodyPr>
          <a:lstStyle/>
          <a:p>
            <a:pPr defTabSz="1105875"/>
            <a:r>
              <a:rPr lang="en-US" sz="1693" spc="-1">
                <a:solidFill>
                  <a:srgbClr val="00326D"/>
                </a:solidFill>
                <a:latin typeface="Calibri"/>
              </a:rPr>
              <a:t>Each SML has a sub-domain underneath. Replication is not used between SMLs. </a:t>
            </a:r>
            <a:endParaRPr lang="en-SG" sz="1693" spc="-1">
              <a:solidFill>
                <a:srgbClr val="00326D"/>
              </a:solidFill>
              <a:latin typeface="Arial"/>
            </a:endParaRPr>
          </a:p>
        </p:txBody>
      </p:sp>
      <p:sp>
        <p:nvSpPr>
          <p:cNvPr id="36" name="TextBox 35"/>
          <p:cNvSpPr txBox="1"/>
          <p:nvPr/>
        </p:nvSpPr>
        <p:spPr>
          <a:xfrm>
            <a:off x="6359032" y="3317644"/>
            <a:ext cx="5529406" cy="3018533"/>
          </a:xfrm>
          <a:prstGeom prst="rect">
            <a:avLst/>
          </a:prstGeom>
          <a:noFill/>
          <a:ln w="0">
            <a:noFill/>
          </a:ln>
        </p:spPr>
        <p:txBody>
          <a:bodyPr lIns="108847" tIns="54423" rIns="108847" bIns="54423" anchor="t">
            <a:noAutofit/>
          </a:bodyPr>
          <a:lstStyle/>
          <a:p>
            <a:pPr defTabSz="1105875"/>
            <a:endParaRPr lang="en-SG" sz="968" spc="-1">
              <a:solidFill>
                <a:srgbClr val="00326D"/>
              </a:solidFill>
              <a:latin typeface="Arial"/>
            </a:endParaRPr>
          </a:p>
          <a:p>
            <a:pPr defTabSz="1105875"/>
            <a:r>
              <a:rPr lang="en-SG" sz="1572" b="1" spc="-1">
                <a:solidFill>
                  <a:srgbClr val="00326D"/>
                </a:solidFill>
                <a:latin typeface="Calibri"/>
              </a:rPr>
              <a:t>Disadvantages: </a:t>
            </a:r>
            <a:endParaRPr lang="en-SG" sz="1572" spc="-1">
              <a:solidFill>
                <a:srgbClr val="00326D"/>
              </a:solidFill>
              <a:latin typeface="Arial"/>
            </a:endParaRPr>
          </a:p>
          <a:p>
            <a:pPr defTabSz="1105875"/>
            <a:r>
              <a:rPr lang="en-US" sz="1451" spc="-1">
                <a:solidFill>
                  <a:srgbClr val="00326D"/>
                </a:solidFill>
                <a:latin typeface="Calibri"/>
              </a:rPr>
              <a:t>1) Additional costs required to support top level domain; central ownership of the top-level domain can be contracted out using a registrar fee-based system to pay for costs. </a:t>
            </a:r>
            <a:endParaRPr lang="en-SG" sz="1451" spc="-1">
              <a:solidFill>
                <a:srgbClr val="00326D"/>
              </a:solidFill>
              <a:latin typeface="Arial"/>
            </a:endParaRPr>
          </a:p>
          <a:p>
            <a:pPr defTabSz="1105875"/>
            <a:r>
              <a:rPr lang="en-US" sz="1451" spc="-1">
                <a:solidFill>
                  <a:srgbClr val="00326D"/>
                </a:solidFill>
                <a:latin typeface="Calibri"/>
              </a:rPr>
              <a:t>2) Participant ID searching can impact performance as the network scales out. (Though may be manageable.) </a:t>
            </a:r>
            <a:endParaRPr lang="en-SG" sz="1451" spc="-1">
              <a:solidFill>
                <a:srgbClr val="00326D"/>
              </a:solidFill>
              <a:latin typeface="Arial"/>
            </a:endParaRPr>
          </a:p>
          <a:p>
            <a:pPr defTabSz="1105875"/>
            <a:r>
              <a:rPr lang="en-US" sz="1451" spc="-1">
                <a:solidFill>
                  <a:srgbClr val="00326D"/>
                </a:solidFill>
                <a:latin typeface="Calibri"/>
              </a:rPr>
              <a:t>3) Changing SML Service Providers has significant complexity that may be unmanageable. </a:t>
            </a:r>
            <a:endParaRPr lang="en-SG" sz="1451" spc="-1">
              <a:solidFill>
                <a:srgbClr val="00326D"/>
              </a:solidFill>
              <a:latin typeface="Arial"/>
            </a:endParaRPr>
          </a:p>
          <a:p>
            <a:pPr defTabSz="1105875"/>
            <a:r>
              <a:rPr lang="en-US" sz="1451" spc="-1">
                <a:solidFill>
                  <a:srgbClr val="00326D"/>
                </a:solidFill>
                <a:latin typeface="Calibri"/>
              </a:rPr>
              <a:t>4) DNS poses potential issue with latency when propagating around the world. </a:t>
            </a:r>
            <a:endParaRPr lang="en-SG" sz="1451" spc="-1">
              <a:solidFill>
                <a:srgbClr val="00326D"/>
              </a:solidFill>
              <a:latin typeface="Arial"/>
            </a:endParaRPr>
          </a:p>
          <a:p>
            <a:pPr defTabSz="1105875"/>
            <a:r>
              <a:rPr lang="en-US" sz="1451" spc="-1">
                <a:solidFill>
                  <a:srgbClr val="00326D"/>
                </a:solidFill>
                <a:latin typeface="Calibri"/>
              </a:rPr>
              <a:t>5) Can we effectively provide a technical solution that supports a business process for modifications/updates to the registry (e.g. business rules are enforced through a technical solution, not through business process alone)? </a:t>
            </a:r>
            <a:endParaRPr lang="en-SG" sz="1451" spc="-1">
              <a:solidFill>
                <a:srgbClr val="00326D"/>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laceHolder 1"/>
          <p:cNvSpPr>
            <a:spLocks noGrp="1"/>
          </p:cNvSpPr>
          <p:nvPr>
            <p:ph type="title"/>
          </p:nvPr>
        </p:nvSpPr>
        <p:spPr>
          <a:xfrm>
            <a:off x="310719" y="89690"/>
            <a:ext cx="11774514" cy="739721"/>
          </a:xfrm>
          <a:prstGeom prst="rect">
            <a:avLst/>
          </a:prstGeom>
          <a:noFill/>
          <a:ln w="0">
            <a:noFill/>
          </a:ln>
        </p:spPr>
        <p:txBody>
          <a:bodyPr lIns="110588" tIns="55294" rIns="110588" bIns="55294" anchor="ctr">
            <a:noAutofit/>
          </a:bodyPr>
          <a:lstStyle/>
          <a:p>
            <a:r>
              <a:rPr lang="en-US" sz="2400" spc="-1" dirty="0">
                <a:solidFill>
                  <a:srgbClr val="00326D"/>
                </a:solidFill>
              </a:rPr>
              <a:t>C-3: Hybrid of 1 and 2 - Federated Registry services using a top-level Domain scheme and secondary DNS servers</a:t>
            </a:r>
          </a:p>
        </p:txBody>
      </p:sp>
      <p:sp>
        <p:nvSpPr>
          <p:cNvPr id="38" name="PlaceHolder 2"/>
          <p:cNvSpPr>
            <a:spLocks noGrp="1"/>
          </p:cNvSpPr>
          <p:nvPr>
            <p:ph/>
          </p:nvPr>
        </p:nvSpPr>
        <p:spPr>
          <a:xfrm>
            <a:off x="390831" y="5483479"/>
            <a:ext cx="4423525" cy="402297"/>
          </a:xfrm>
          <a:prstGeom prst="rect">
            <a:avLst/>
          </a:prstGeom>
          <a:noFill/>
          <a:ln w="0">
            <a:noFill/>
          </a:ln>
        </p:spPr>
        <p:txBody>
          <a:bodyPr lIns="110588" tIns="55294" rIns="110588" bIns="55294" anchor="t">
            <a:normAutofit fontScale="93558"/>
          </a:bodyPr>
          <a:lstStyle/>
          <a:p>
            <a:pPr>
              <a:spcBef>
                <a:spcPts val="1211"/>
              </a:spcBef>
              <a:tabLst>
                <a:tab pos="0" algn="l"/>
              </a:tabLst>
            </a:pPr>
            <a:r>
              <a:rPr lang="en-US" sz="1000" spc="-1" dirty="0">
                <a:solidFill>
                  <a:srgbClr val="00326D"/>
                </a:solidFill>
                <a:latin typeface="Calibri"/>
              </a:rPr>
              <a:t>Details: Top level domain scheme for all participants; SML service providers host secondary DNS servers that use NSUPDATE to provide changes. </a:t>
            </a:r>
          </a:p>
        </p:txBody>
      </p:sp>
      <p:pic>
        <p:nvPicPr>
          <p:cNvPr id="39" name="Picture 2"/>
          <p:cNvPicPr/>
          <p:nvPr/>
        </p:nvPicPr>
        <p:blipFill>
          <a:blip r:embed="rId3"/>
          <a:stretch/>
        </p:blipFill>
        <p:spPr>
          <a:xfrm>
            <a:off x="214" y="1658822"/>
            <a:ext cx="6028359" cy="3317644"/>
          </a:xfrm>
          <a:prstGeom prst="rect">
            <a:avLst/>
          </a:prstGeom>
          <a:ln w="0">
            <a:noFill/>
          </a:ln>
        </p:spPr>
      </p:pic>
      <p:sp>
        <p:nvSpPr>
          <p:cNvPr id="40" name="PlaceHolder 3"/>
          <p:cNvSpPr>
            <a:spLocks noGrp="1"/>
          </p:cNvSpPr>
          <p:nvPr>
            <p:ph/>
          </p:nvPr>
        </p:nvSpPr>
        <p:spPr>
          <a:xfrm>
            <a:off x="5806091" y="829411"/>
            <a:ext cx="6279142" cy="2764703"/>
          </a:xfrm>
          <a:prstGeom prst="rect">
            <a:avLst/>
          </a:prstGeom>
          <a:noFill/>
          <a:ln w="0">
            <a:noFill/>
          </a:ln>
        </p:spPr>
        <p:txBody>
          <a:bodyPr lIns="110588" tIns="55294" rIns="110588" bIns="55294" anchor="t">
            <a:normAutofit fontScale="77485" lnSpcReduction="20000"/>
          </a:bodyPr>
          <a:lstStyle/>
          <a:p>
            <a:pPr>
              <a:spcBef>
                <a:spcPts val="1211"/>
              </a:spcBef>
              <a:tabLst>
                <a:tab pos="0" algn="l"/>
              </a:tabLst>
            </a:pPr>
            <a:r>
              <a:rPr lang="en-SG" sz="2177" b="1" spc="-1">
                <a:solidFill>
                  <a:srgbClr val="00326D"/>
                </a:solidFill>
                <a:latin typeface="Calibri"/>
              </a:rPr>
              <a:t>Advantages: </a:t>
            </a:r>
            <a:endParaRPr lang="en-US" sz="2177" spc="-1">
              <a:solidFill>
                <a:srgbClr val="00326D"/>
              </a:solidFill>
              <a:latin typeface="Calibri"/>
            </a:endParaRPr>
          </a:p>
          <a:p>
            <a:pPr>
              <a:tabLst>
                <a:tab pos="0" algn="l"/>
              </a:tabLst>
            </a:pPr>
            <a:r>
              <a:rPr lang="en-US" sz="2177" spc="-1">
                <a:solidFill>
                  <a:srgbClr val="00326D"/>
                </a:solidFill>
                <a:latin typeface="Calibri"/>
              </a:rPr>
              <a:t>1) Reduces complexity with nsupdate methodologies that replicate only to top level domain, not each other. </a:t>
            </a:r>
          </a:p>
          <a:p>
            <a:pPr>
              <a:tabLst>
                <a:tab pos="0" algn="l"/>
              </a:tabLst>
            </a:pPr>
            <a:r>
              <a:rPr lang="en-US" sz="2177" spc="-1">
                <a:solidFill>
                  <a:srgbClr val="00326D"/>
                </a:solidFill>
                <a:latin typeface="Calibri"/>
              </a:rPr>
              <a:t>2) Essentially only one registry, but with multiple owners, reduces complex searching for participants. </a:t>
            </a:r>
          </a:p>
          <a:p>
            <a:pPr>
              <a:tabLst>
                <a:tab pos="0" algn="l"/>
              </a:tabLst>
            </a:pPr>
            <a:r>
              <a:rPr lang="en-US" sz="2177" spc="-1">
                <a:solidFill>
                  <a:srgbClr val="00326D"/>
                </a:solidFill>
                <a:latin typeface="Calibri"/>
              </a:rPr>
              <a:t>3) Could prove this concept with current work group resources. </a:t>
            </a:r>
          </a:p>
          <a:p>
            <a:pPr>
              <a:tabLst>
                <a:tab pos="0" algn="l"/>
              </a:tabLst>
            </a:pPr>
            <a:r>
              <a:rPr lang="en-US" sz="2177" spc="-1">
                <a:solidFill>
                  <a:srgbClr val="00326D"/>
                </a:solidFill>
                <a:latin typeface="Calibri"/>
              </a:rPr>
              <a:t>4) No change to existing discovery model. </a:t>
            </a:r>
          </a:p>
          <a:p>
            <a:pPr>
              <a:tabLst>
                <a:tab pos="0" algn="l"/>
              </a:tabLst>
            </a:pPr>
            <a:r>
              <a:rPr lang="en-US" sz="2177" spc="-1">
                <a:solidFill>
                  <a:srgbClr val="00326D"/>
                </a:solidFill>
                <a:latin typeface="Calibri"/>
              </a:rPr>
              <a:t>5) Fairly low additional costs (compared to option 1) for top level domain management (only a primary DNS management is needed.) </a:t>
            </a:r>
          </a:p>
          <a:p>
            <a:pPr>
              <a:tabLst>
                <a:tab pos="0" algn="l"/>
              </a:tabLst>
            </a:pPr>
            <a:r>
              <a:rPr lang="en-US" sz="2177" spc="-1">
                <a:solidFill>
                  <a:srgbClr val="00326D"/>
                </a:solidFill>
                <a:latin typeface="Calibri"/>
              </a:rPr>
              <a:t>6) Changing SML service providers has low complexity/barriers. </a:t>
            </a:r>
          </a:p>
          <a:p>
            <a:pPr>
              <a:tabLst>
                <a:tab pos="0" algn="l"/>
              </a:tabLst>
            </a:pPr>
            <a:r>
              <a:rPr lang="en-US" sz="2177" spc="-1">
                <a:solidFill>
                  <a:srgbClr val="00326D"/>
                </a:solidFill>
                <a:latin typeface="Calibri"/>
              </a:rPr>
              <a:t>7) Technology exists today to support this model. </a:t>
            </a:r>
          </a:p>
          <a:p>
            <a:pPr>
              <a:tabLst>
                <a:tab pos="0" algn="l"/>
              </a:tabLst>
            </a:pPr>
            <a:r>
              <a:rPr lang="en-US" sz="2177" spc="-1">
                <a:solidFill>
                  <a:srgbClr val="00326D"/>
                </a:solidFill>
                <a:latin typeface="Calibri"/>
              </a:rPr>
              <a:t>8) Technology is well known, well understood and robust, with established mechanisms for management. </a:t>
            </a:r>
          </a:p>
          <a:p>
            <a:pPr>
              <a:tabLst>
                <a:tab pos="0" algn="l"/>
              </a:tabLst>
            </a:pPr>
            <a:r>
              <a:rPr lang="en-US" sz="2177" spc="-1">
                <a:solidFill>
                  <a:srgbClr val="00326D"/>
                </a:solidFill>
                <a:latin typeface="Calibri"/>
              </a:rPr>
              <a:t>9) Supports reduction of fraud. </a:t>
            </a:r>
          </a:p>
        </p:txBody>
      </p:sp>
      <p:sp>
        <p:nvSpPr>
          <p:cNvPr id="41" name="Content Placeholder 3"/>
          <p:cNvSpPr/>
          <p:nvPr/>
        </p:nvSpPr>
        <p:spPr>
          <a:xfrm>
            <a:off x="5529621" y="4147055"/>
            <a:ext cx="6358817" cy="2488233"/>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96763" lnSpcReduction="10000"/>
          </a:bodyPr>
          <a:lstStyle/>
          <a:p>
            <a:pPr defTabSz="1105875">
              <a:lnSpc>
                <a:spcPct val="90000"/>
              </a:lnSpc>
              <a:spcBef>
                <a:spcPts val="1211"/>
              </a:spcBef>
              <a:tabLst>
                <a:tab pos="0" algn="l"/>
              </a:tabLst>
            </a:pPr>
            <a:r>
              <a:rPr lang="en-SG" sz="1693" b="1" spc="-1" dirty="0">
                <a:solidFill>
                  <a:srgbClr val="00326D"/>
                </a:solidFill>
                <a:latin typeface="Calibri"/>
              </a:rPr>
              <a:t>Disadvantages: </a:t>
            </a:r>
            <a:endParaRPr lang="en-SG" sz="1693" spc="-1" dirty="0">
              <a:solidFill>
                <a:srgbClr val="00326D"/>
              </a:solidFill>
              <a:latin typeface="Arial"/>
            </a:endParaRPr>
          </a:p>
          <a:p>
            <a:pPr defTabSz="1105875">
              <a:lnSpc>
                <a:spcPct val="90000"/>
              </a:lnSpc>
              <a:tabLst>
                <a:tab pos="0" algn="l"/>
              </a:tabLst>
            </a:pPr>
            <a:r>
              <a:rPr lang="en-US" sz="1693" spc="-1" dirty="0">
                <a:solidFill>
                  <a:srgbClr val="00326D"/>
                </a:solidFill>
                <a:latin typeface="Calibri"/>
              </a:rPr>
              <a:t>1) Additional costs required to support top level domain primary DNS controller. </a:t>
            </a:r>
            <a:endParaRPr lang="en-SG" sz="1693" spc="-1" dirty="0">
              <a:solidFill>
                <a:srgbClr val="00326D"/>
              </a:solidFill>
              <a:latin typeface="Arial"/>
            </a:endParaRPr>
          </a:p>
          <a:p>
            <a:pPr defTabSz="1105875">
              <a:lnSpc>
                <a:spcPct val="90000"/>
              </a:lnSpc>
              <a:tabLst>
                <a:tab pos="0" algn="l"/>
              </a:tabLst>
            </a:pPr>
            <a:r>
              <a:rPr lang="en-US" sz="1693" spc="-1" dirty="0">
                <a:solidFill>
                  <a:srgbClr val="00326D"/>
                </a:solidFill>
                <a:latin typeface="Calibri"/>
              </a:rPr>
              <a:t>2) Very clearly defined rules on updates to registry must be defined and followed, could create legal complexity. </a:t>
            </a:r>
            <a:endParaRPr lang="en-SG" sz="1693" spc="-1" dirty="0">
              <a:solidFill>
                <a:srgbClr val="00326D"/>
              </a:solidFill>
              <a:latin typeface="Arial"/>
            </a:endParaRPr>
          </a:p>
          <a:p>
            <a:pPr defTabSz="1105875">
              <a:lnSpc>
                <a:spcPct val="90000"/>
              </a:lnSpc>
              <a:tabLst>
                <a:tab pos="0" algn="l"/>
              </a:tabLst>
            </a:pPr>
            <a:r>
              <a:rPr lang="en-US" sz="1693" spc="-1" dirty="0">
                <a:solidFill>
                  <a:srgbClr val="00326D"/>
                </a:solidFill>
                <a:latin typeface="Calibri"/>
              </a:rPr>
              <a:t>3) DNS poses potential issue with latency when propagating around the world. </a:t>
            </a:r>
            <a:endParaRPr lang="en-SG" sz="1693" spc="-1" dirty="0">
              <a:solidFill>
                <a:srgbClr val="00326D"/>
              </a:solidFill>
              <a:latin typeface="Arial"/>
            </a:endParaRPr>
          </a:p>
          <a:p>
            <a:pPr defTabSz="1105875">
              <a:lnSpc>
                <a:spcPct val="90000"/>
              </a:lnSpc>
              <a:tabLst>
                <a:tab pos="0" algn="l"/>
              </a:tabLst>
            </a:pPr>
            <a:r>
              <a:rPr lang="en-US" sz="1693" spc="-1" dirty="0">
                <a:solidFill>
                  <a:srgbClr val="00326D"/>
                </a:solidFill>
                <a:latin typeface="Calibri"/>
              </a:rPr>
              <a:t>4) Can we effectively provide a technical solution that enforces a business process for modifications/updates to the registry (e.g. business rules are enforced through a technical solution, not through business process alone)? </a:t>
            </a:r>
            <a:endParaRPr lang="en-SG" sz="1693" spc="-1" dirty="0">
              <a:solidFill>
                <a:srgbClr val="00326D"/>
              </a:solidFill>
              <a:latin typeface="Arial"/>
            </a:endParaRPr>
          </a:p>
          <a:p>
            <a:pPr defTabSz="1105875">
              <a:lnSpc>
                <a:spcPct val="90000"/>
              </a:lnSpc>
              <a:spcBef>
                <a:spcPts val="1211"/>
              </a:spcBef>
              <a:tabLst>
                <a:tab pos="0" algn="l"/>
              </a:tabLst>
            </a:pPr>
            <a:endParaRPr lang="en-SG" sz="3386" spc="-1" dirty="0">
              <a:solidFill>
                <a:srgbClr val="00326D"/>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BCC67-D65D-4964-31FC-89676D382AEC}"/>
            </a:ext>
          </a:extLst>
        </p:cNvPr>
        <p:cNvGrpSpPr/>
        <p:nvPr/>
      </p:nvGrpSpPr>
      <p:grpSpPr>
        <a:xfrm>
          <a:off x="0" y="0"/>
          <a:ext cx="0" cy="0"/>
          <a:chOff x="0" y="0"/>
          <a:chExt cx="0" cy="0"/>
        </a:xfrm>
      </p:grpSpPr>
      <p:sp>
        <p:nvSpPr>
          <p:cNvPr id="26" name="PlaceHolder 1">
            <a:extLst>
              <a:ext uri="{FF2B5EF4-FFF2-40B4-BE49-F238E27FC236}">
                <a16:creationId xmlns:a16="http://schemas.microsoft.com/office/drawing/2014/main" id="{28BA56B2-3B1C-78D2-72BF-94F6CECD878E}"/>
              </a:ext>
            </a:extLst>
          </p:cNvPr>
          <p:cNvSpPr>
            <a:spLocks noGrp="1"/>
          </p:cNvSpPr>
          <p:nvPr>
            <p:ph type="title"/>
          </p:nvPr>
        </p:nvSpPr>
        <p:spPr>
          <a:xfrm>
            <a:off x="609755" y="273422"/>
            <a:ext cx="10971300" cy="1144631"/>
          </a:xfrm>
          <a:prstGeom prst="rect">
            <a:avLst/>
          </a:prstGeom>
          <a:noFill/>
          <a:ln w="0">
            <a:noFill/>
          </a:ln>
        </p:spPr>
        <p:txBody>
          <a:bodyPr lIns="0" tIns="0" rIns="0" bIns="0" anchor="ctr">
            <a:noAutofit/>
          </a:bodyPr>
          <a:lstStyle/>
          <a:p>
            <a:r>
              <a:rPr lang="en-US" sz="4400" spc="-1" dirty="0">
                <a:solidFill>
                  <a:srgbClr val="00326D"/>
                </a:solidFill>
                <a:latin typeface="Arial"/>
              </a:rPr>
              <a:t>Discussion of the </a:t>
            </a:r>
            <a:r>
              <a:rPr lang="en-US" sz="4400" i="1" spc="-1" dirty="0">
                <a:solidFill>
                  <a:srgbClr val="00326D"/>
                </a:solidFill>
                <a:latin typeface="Arial"/>
              </a:rPr>
              <a:t>Preferred</a:t>
            </a:r>
            <a:r>
              <a:rPr lang="en-US" sz="4400" spc="-1" dirty="0">
                <a:solidFill>
                  <a:srgbClr val="00326D"/>
                </a:solidFill>
                <a:latin typeface="Arial"/>
              </a:rPr>
              <a:t> Options</a:t>
            </a:r>
            <a:endParaRPr lang="en-SG" sz="4400" spc="-1" dirty="0">
              <a:solidFill>
                <a:srgbClr val="00326D"/>
              </a:solidFill>
              <a:latin typeface="Arial"/>
            </a:endParaRPr>
          </a:p>
        </p:txBody>
      </p:sp>
      <p:sp>
        <p:nvSpPr>
          <p:cNvPr id="27" name="PlaceHolder 2">
            <a:extLst>
              <a:ext uri="{FF2B5EF4-FFF2-40B4-BE49-F238E27FC236}">
                <a16:creationId xmlns:a16="http://schemas.microsoft.com/office/drawing/2014/main" id="{8BCC3157-5B31-4B8C-C00A-9C9FF596FE58}"/>
              </a:ext>
            </a:extLst>
          </p:cNvPr>
          <p:cNvSpPr>
            <a:spLocks noGrp="1"/>
          </p:cNvSpPr>
          <p:nvPr>
            <p:ph/>
          </p:nvPr>
        </p:nvSpPr>
        <p:spPr>
          <a:xfrm>
            <a:off x="571948" y="1831246"/>
            <a:ext cx="10971300" cy="2640618"/>
          </a:xfrm>
          <a:prstGeom prst="rect">
            <a:avLst/>
          </a:prstGeom>
          <a:noFill/>
          <a:ln w="0">
            <a:noFill/>
          </a:ln>
        </p:spPr>
        <p:txBody>
          <a:bodyPr lIns="0" tIns="0" rIns="0" bIns="0" anchor="t">
            <a:noAutofit/>
          </a:bodyPr>
          <a:lstStyle/>
          <a:p>
            <a:pPr marL="522461" indent="-391846" algn="l">
              <a:spcBef>
                <a:spcPts val="1714"/>
              </a:spcBef>
              <a:buClr>
                <a:srgbClr val="000000"/>
              </a:buClr>
              <a:buSzPct val="45000"/>
              <a:buFont typeface="Wingdings" charset="2"/>
              <a:buChar char=""/>
            </a:pPr>
            <a:r>
              <a:rPr lang="en-SG" sz="2800" spc="-1" dirty="0">
                <a:solidFill>
                  <a:srgbClr val="00326D"/>
                </a:solidFill>
                <a:latin typeface="Arial"/>
                <a:ea typeface="Noto Sans CJK SC"/>
              </a:rPr>
              <a:t>Option A: No SML from Jelte</a:t>
            </a:r>
          </a:p>
          <a:p>
            <a:pPr marL="522461" indent="-391846" algn="l">
              <a:spcBef>
                <a:spcPts val="1714"/>
              </a:spcBef>
              <a:buClr>
                <a:srgbClr val="000000"/>
              </a:buClr>
              <a:buSzPct val="45000"/>
              <a:buFont typeface="Wingdings" charset="2"/>
              <a:buChar char=""/>
            </a:pPr>
            <a:endParaRPr lang="en-SG" sz="2800" spc="-1" dirty="0">
              <a:solidFill>
                <a:srgbClr val="00326D"/>
              </a:solidFill>
              <a:latin typeface="Arial"/>
            </a:endParaRPr>
          </a:p>
          <a:p>
            <a:pPr marL="522461" indent="-391846" algn="l">
              <a:spcBef>
                <a:spcPts val="1714"/>
              </a:spcBef>
              <a:buClr>
                <a:srgbClr val="000000"/>
              </a:buClr>
              <a:buSzPct val="45000"/>
              <a:buFont typeface="Wingdings" charset="2"/>
              <a:buChar char=""/>
            </a:pPr>
            <a:r>
              <a:rPr lang="en-SG" sz="2800" spc="-1" dirty="0">
                <a:solidFill>
                  <a:srgbClr val="00326D"/>
                </a:solidFill>
                <a:latin typeface="Arial"/>
                <a:ea typeface="Noto Sans CJK SC"/>
              </a:rPr>
              <a:t>Option B: Options from </a:t>
            </a:r>
            <a:r>
              <a:rPr lang="en-SG" sz="2800" spc="-1" dirty="0" err="1">
                <a:solidFill>
                  <a:srgbClr val="00326D"/>
                </a:solidFill>
                <a:latin typeface="Arial"/>
                <a:ea typeface="Noto Sans CJK SC"/>
              </a:rPr>
              <a:t>Joze</a:t>
            </a:r>
            <a:r>
              <a:rPr lang="en-SG" sz="2800" spc="-1" dirty="0">
                <a:solidFill>
                  <a:srgbClr val="00326D"/>
                </a:solidFill>
                <a:latin typeface="Arial"/>
                <a:ea typeface="Noto Sans CJK SC"/>
              </a:rPr>
              <a:t> </a:t>
            </a:r>
            <a:r>
              <a:rPr lang="en-SG" sz="2800" spc="-1" dirty="0" err="1">
                <a:solidFill>
                  <a:srgbClr val="00326D"/>
                </a:solidFill>
                <a:latin typeface="Arial"/>
                <a:ea typeface="Noto Sans CJK SC"/>
              </a:rPr>
              <a:t>Rihtarsic</a:t>
            </a:r>
            <a:r>
              <a:rPr lang="en-SG" sz="2800" spc="-1" dirty="0">
                <a:solidFill>
                  <a:srgbClr val="00326D"/>
                </a:solidFill>
                <a:latin typeface="Arial"/>
                <a:ea typeface="Noto Sans CJK SC"/>
              </a:rPr>
              <a:t>, EC DG DIGIT</a:t>
            </a:r>
          </a:p>
          <a:p>
            <a:pPr marL="522461" indent="-391846" algn="l">
              <a:spcBef>
                <a:spcPts val="1714"/>
              </a:spcBef>
              <a:buClr>
                <a:srgbClr val="000000"/>
              </a:buClr>
              <a:buSzPct val="45000"/>
              <a:buFont typeface="Wingdings" charset="2"/>
              <a:buChar char=""/>
            </a:pPr>
            <a:endParaRPr lang="en-SG" sz="2800" spc="-1" dirty="0">
              <a:solidFill>
                <a:srgbClr val="00326D"/>
              </a:solidFill>
              <a:latin typeface="Arial"/>
            </a:endParaRPr>
          </a:p>
          <a:p>
            <a:pPr marL="522461" indent="-391846" algn="l">
              <a:spcBef>
                <a:spcPts val="1714"/>
              </a:spcBef>
              <a:buClr>
                <a:srgbClr val="000000"/>
              </a:buClr>
              <a:buSzPct val="45000"/>
              <a:buFont typeface="Wingdings" charset="2"/>
              <a:buChar char=""/>
            </a:pPr>
            <a:r>
              <a:rPr lang="en-SG" sz="2800" spc="-1" dirty="0">
                <a:solidFill>
                  <a:srgbClr val="00326D"/>
                </a:solidFill>
                <a:latin typeface="Arial"/>
                <a:ea typeface="Noto Sans CJK SC"/>
              </a:rPr>
              <a:t>Option C: DBNA/BPC study options</a:t>
            </a:r>
          </a:p>
          <a:p>
            <a:pPr marL="522461" indent="-391846" algn="l">
              <a:spcBef>
                <a:spcPts val="1714"/>
              </a:spcBef>
              <a:buClr>
                <a:srgbClr val="000000"/>
              </a:buClr>
              <a:buSzPct val="45000"/>
              <a:buFont typeface="Wingdings" charset="2"/>
              <a:buChar char=""/>
            </a:pPr>
            <a:endParaRPr lang="en-SG" sz="2800" spc="-1" dirty="0">
              <a:solidFill>
                <a:srgbClr val="00326D"/>
              </a:solidFill>
              <a:latin typeface="Arial"/>
            </a:endParaRPr>
          </a:p>
        </p:txBody>
      </p:sp>
    </p:spTree>
    <p:extLst>
      <p:ext uri="{BB962C8B-B14F-4D97-AF65-F5344CB8AC3E}">
        <p14:creationId xmlns:p14="http://schemas.microsoft.com/office/powerpoint/2010/main" val="2505426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4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4A347-BA0B-1FE5-0E6D-E2A9013324F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415C25D-AE86-F0C6-82FA-774DAC886C08}"/>
              </a:ext>
            </a:extLst>
          </p:cNvPr>
          <p:cNvSpPr>
            <a:spLocks noGrp="1"/>
          </p:cNvSpPr>
          <p:nvPr>
            <p:ph type="title"/>
          </p:nvPr>
        </p:nvSpPr>
        <p:spPr/>
        <p:txBody>
          <a:bodyPr/>
          <a:lstStyle/>
          <a:p>
            <a:r>
              <a:rPr lang="da-DK" dirty="0"/>
              <a:t>Agenda</a:t>
            </a:r>
          </a:p>
        </p:txBody>
      </p:sp>
      <p:sp>
        <p:nvSpPr>
          <p:cNvPr id="3" name="Pladsholder til slidenummer 2">
            <a:extLst>
              <a:ext uri="{FF2B5EF4-FFF2-40B4-BE49-F238E27FC236}">
                <a16:creationId xmlns:a16="http://schemas.microsoft.com/office/drawing/2014/main" id="{2BA61FC6-2846-8995-D3A1-097A65066DC6}"/>
              </a:ext>
            </a:extLst>
          </p:cNvPr>
          <p:cNvSpPr>
            <a:spLocks noGrp="1"/>
          </p:cNvSpPr>
          <p:nvPr>
            <p:ph type="sldNum" sz="quarter" idx="4"/>
          </p:nvPr>
        </p:nvSpPr>
        <p:spPr/>
        <p:txBody>
          <a:bodyPr/>
          <a:lstStyle/>
          <a:p>
            <a:fld id="{94CA340D-312D-204F-893F-B70EFC62E153}" type="slidenum">
              <a:rPr lang="en-US" smtClean="0"/>
              <a:pPr/>
              <a:t>2</a:t>
            </a:fld>
            <a:endParaRPr lang="en-US" dirty="0"/>
          </a:p>
        </p:txBody>
      </p:sp>
      <p:sp>
        <p:nvSpPr>
          <p:cNvPr id="4" name="Pladsholder til tekst 3">
            <a:extLst>
              <a:ext uri="{FF2B5EF4-FFF2-40B4-BE49-F238E27FC236}">
                <a16:creationId xmlns:a16="http://schemas.microsoft.com/office/drawing/2014/main" id="{B0ECF9A9-F4CE-413E-8BAD-2815EE5BDA9A}"/>
              </a:ext>
            </a:extLst>
          </p:cNvPr>
          <p:cNvSpPr>
            <a:spLocks noGrp="1"/>
          </p:cNvSpPr>
          <p:nvPr>
            <p:ph type="body" sz="quarter" idx="12"/>
          </p:nvPr>
        </p:nvSpPr>
        <p:spPr/>
        <p:txBody>
          <a:bodyPr/>
          <a:lstStyle/>
          <a:p>
            <a:pPr marL="342900" indent="-342900">
              <a:buFont typeface="+mj-lt"/>
              <a:buAutoNum type="arabicPeriod"/>
            </a:pPr>
            <a:endParaRPr lang="da-DK" sz="1800" dirty="0">
              <a:solidFill>
                <a:srgbClr val="00326D"/>
              </a:solidFill>
              <a:effectLst/>
              <a:latin typeface="Arial" panose="020B0604020202020204" pitchFamily="34" charset="0"/>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US" sz="1800" dirty="0">
                <a:ea typeface="Calibri" panose="020F0502020204030204" pitchFamily="34" charset="0"/>
                <a:cs typeface="Times New Roman" panose="02020603050405020304" pitchFamily="18" charset="0"/>
              </a:rPr>
              <a:t>Recap</a:t>
            </a:r>
          </a:p>
          <a:p>
            <a:pPr marL="342900" indent="-342900">
              <a:spcAft>
                <a:spcPts val="800"/>
              </a:spcAft>
              <a:buFont typeface="+mj-lt"/>
              <a:buAutoNum type="arabicPeriod"/>
            </a:pPr>
            <a:r>
              <a:rPr lang="en-US" sz="1800" dirty="0">
                <a:ea typeface="Calibri" panose="020F0502020204030204" pitchFamily="34" charset="0"/>
                <a:cs typeface="Times New Roman" panose="02020603050405020304" pitchFamily="18" charset="0"/>
              </a:rPr>
              <a:t>Review of </a:t>
            </a:r>
            <a:r>
              <a:rPr lang="en-GB" sz="1800" dirty="0">
                <a:ea typeface="Calibri" panose="020F0502020204030204" pitchFamily="34" charset="0"/>
                <a:cs typeface="Times New Roman" panose="02020603050405020304" pitchFamily="18" charset="0"/>
              </a:rPr>
              <a:t>Conceptual Architecture options for federated SML (Phase 1 - 2024 Q2)</a:t>
            </a:r>
            <a:endParaRPr lang="en-US" sz="1600" dirty="0">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US" sz="1800" dirty="0">
                <a:ea typeface="Calibri" panose="020F0502020204030204" pitchFamily="34" charset="0"/>
                <a:cs typeface="Times New Roman" panose="02020603050405020304" pitchFamily="18" charset="0"/>
              </a:rPr>
              <a:t>Inputs and discussion</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3822610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CA2CD-386A-ECE4-5534-ACCB0F9622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BE6119-793A-31FE-26B8-37D243C6172F}"/>
              </a:ext>
            </a:extLst>
          </p:cNvPr>
          <p:cNvSpPr>
            <a:spLocks noGrp="1"/>
          </p:cNvSpPr>
          <p:nvPr>
            <p:ph type="title"/>
          </p:nvPr>
        </p:nvSpPr>
        <p:spPr/>
        <p:txBody>
          <a:bodyPr/>
          <a:lstStyle/>
          <a:p>
            <a:r>
              <a:rPr lang="da-DK" dirty="0"/>
              <a:t>Recap – Session 03/04/24</a:t>
            </a:r>
          </a:p>
        </p:txBody>
      </p:sp>
      <p:sp>
        <p:nvSpPr>
          <p:cNvPr id="3" name="Pladsholder til slidenummer 2">
            <a:extLst>
              <a:ext uri="{FF2B5EF4-FFF2-40B4-BE49-F238E27FC236}">
                <a16:creationId xmlns:a16="http://schemas.microsoft.com/office/drawing/2014/main" id="{7EB402EE-774D-D909-EA36-07C983F6BB0E}"/>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CA340D-312D-204F-893F-B70EFC62E153}" type="slidenum">
              <a:rPr kumimoji="0" lang="en-US" sz="1200" b="0" i="0" u="none" strike="noStrike" kern="1200" cap="none" spc="0" normalizeH="0" baseline="0" noProof="0" smtClean="0">
                <a:ln>
                  <a:noFill/>
                </a:ln>
                <a:solidFill>
                  <a:srgbClr val="007AD7"/>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7AD7"/>
              </a:solidFill>
              <a:effectLst/>
              <a:uLnTx/>
              <a:uFillTx/>
              <a:latin typeface="Arial" panose="020B0604020202020204"/>
              <a:ea typeface="+mn-ea"/>
              <a:cs typeface="+mn-cs"/>
            </a:endParaRPr>
          </a:p>
        </p:txBody>
      </p:sp>
      <p:sp>
        <p:nvSpPr>
          <p:cNvPr id="4" name="Pladsholder til tekst 3">
            <a:extLst>
              <a:ext uri="{FF2B5EF4-FFF2-40B4-BE49-F238E27FC236}">
                <a16:creationId xmlns:a16="http://schemas.microsoft.com/office/drawing/2014/main" id="{28379B10-9BBC-4FB3-5377-2D66C4DBF726}"/>
              </a:ext>
            </a:extLst>
          </p:cNvPr>
          <p:cNvSpPr>
            <a:spLocks noGrp="1"/>
          </p:cNvSpPr>
          <p:nvPr>
            <p:ph type="body" sz="quarter" idx="12"/>
          </p:nvPr>
        </p:nvSpPr>
        <p:spPr>
          <a:xfrm>
            <a:off x="707209" y="1422796"/>
            <a:ext cx="10582492" cy="4629171"/>
          </a:xfrm>
        </p:spPr>
        <p:txBody>
          <a:bodyPr/>
          <a:lstStyle/>
          <a:p>
            <a:pPr marL="457200" lvl="1" indent="0">
              <a:buNone/>
            </a:pPr>
            <a:r>
              <a:rPr lang="en-US" sz="1600" b="1" dirty="0">
                <a:effectLst/>
                <a:latin typeface="Calibri" panose="020F0502020204030204" pitchFamily="34" charset="0"/>
                <a:ea typeface="Times New Roman" panose="02020603050405020304" pitchFamily="18" charset="0"/>
              </a:rPr>
              <a:t>1.  </a:t>
            </a:r>
            <a:r>
              <a:rPr lang="en-US" sz="1600" b="1" dirty="0" err="1">
                <a:effectLst/>
                <a:latin typeface="Calibri" panose="020F0502020204030204" pitchFamily="34" charset="0"/>
                <a:ea typeface="Times New Roman" panose="02020603050405020304" pitchFamily="18" charset="0"/>
              </a:rPr>
              <a:t>Joze</a:t>
            </a:r>
            <a:r>
              <a:rPr lang="en-US" sz="1600" b="1" dirty="0">
                <a:effectLst/>
                <a:latin typeface="Calibri" panose="020F0502020204030204" pitchFamily="34" charset="0"/>
                <a:ea typeface="Times New Roman" panose="02020603050405020304" pitchFamily="18" charset="0"/>
              </a:rPr>
              <a:t> </a:t>
            </a:r>
            <a:r>
              <a:rPr lang="en-US" sz="1600" b="1" dirty="0" err="1">
                <a:effectLst/>
                <a:latin typeface="Calibri" panose="020F0502020204030204" pitchFamily="34" charset="0"/>
                <a:ea typeface="Times New Roman" panose="02020603050405020304" pitchFamily="18" charset="0"/>
              </a:rPr>
              <a:t>Rihtarsic</a:t>
            </a:r>
            <a:r>
              <a:rPr lang="en-US" sz="1600" b="1" dirty="0">
                <a:effectLst/>
                <a:latin typeface="Calibri" panose="020F0502020204030204" pitchFamily="34" charset="0"/>
                <a:ea typeface="Times New Roman" panose="02020603050405020304" pitchFamily="18" charset="0"/>
              </a:rPr>
              <a:t> from EC shared current Peppol SML setup managed by EC</a:t>
            </a:r>
          </a:p>
          <a:p>
            <a:pPr marL="742950" lvl="1" indent="-285750">
              <a:buFont typeface="Courier New" panose="02070309020205020404" pitchFamily="49" charset="0"/>
              <a:buChar char="o"/>
            </a:pPr>
            <a:r>
              <a:rPr lang="en-US" sz="1600" dirty="0">
                <a:effectLst/>
                <a:latin typeface="Calibri" panose="020F0502020204030204" pitchFamily="34" charset="0"/>
                <a:ea typeface="Times New Roman" panose="02020603050405020304" pitchFamily="18" charset="0"/>
              </a:rPr>
              <a:t>Hosting 1Mil Peppol Participants,  2Mil DNS records</a:t>
            </a:r>
          </a:p>
          <a:p>
            <a:pPr marL="742950" lvl="1" indent="-285750">
              <a:buFont typeface="Courier New" panose="02070309020205020404" pitchFamily="49" charset="0"/>
              <a:buChar char="o"/>
            </a:pPr>
            <a:r>
              <a:rPr lang="en-US" sz="1600" dirty="0">
                <a:effectLst/>
                <a:latin typeface="Calibri" panose="020F0502020204030204" pitchFamily="34" charset="0"/>
                <a:ea typeface="Times New Roman" panose="02020603050405020304" pitchFamily="18" charset="0"/>
              </a:rPr>
              <a:t>Server restarts takes 20 min (loading DNS files into RAM takes time, 1.6GB RAM requirement)</a:t>
            </a:r>
          </a:p>
          <a:p>
            <a:pPr marL="742950" lvl="1" indent="-285750">
              <a:buFont typeface="Courier New" panose="02070309020205020404" pitchFamily="49" charset="0"/>
              <a:buChar char="o"/>
            </a:pPr>
            <a:r>
              <a:rPr lang="en-US" sz="1600" dirty="0">
                <a:effectLst/>
                <a:latin typeface="Calibri" panose="020F0502020204030204" pitchFamily="34" charset="0"/>
                <a:ea typeface="Times New Roman" panose="02020603050405020304" pitchFamily="18" charset="0"/>
              </a:rPr>
              <a:t>All DNS under edelivery.tech.ec.europa.eu (was meant for POC, Demos - NOT build for big production deployment, DNS zone file has grown very big).</a:t>
            </a:r>
          </a:p>
          <a:p>
            <a:pPr marL="742950" lvl="1" indent="-285750">
              <a:buFont typeface="Courier New" panose="02070309020205020404" pitchFamily="49" charset="0"/>
              <a:buChar char="o"/>
            </a:pPr>
            <a:endParaRPr lang="en-US" sz="1600" dirty="0">
              <a:effectLst/>
              <a:latin typeface="Calibri" panose="020F0502020204030204" pitchFamily="34" charset="0"/>
              <a:ea typeface="Times New Roman" panose="02020603050405020304" pitchFamily="18" charset="0"/>
            </a:endParaRPr>
          </a:p>
          <a:p>
            <a:pPr marL="742950" lvl="1" indent="-285750">
              <a:buFont typeface="Courier New" panose="02070309020205020404" pitchFamily="49" charset="0"/>
              <a:buChar char="o"/>
            </a:pPr>
            <a:r>
              <a:rPr lang="en-US" sz="1600" b="1" dirty="0">
                <a:effectLst/>
                <a:latin typeface="Calibri" panose="020F0502020204030204" pitchFamily="34" charset="0"/>
                <a:ea typeface="Times New Roman" panose="02020603050405020304" pitchFamily="18" charset="0"/>
              </a:rPr>
              <a:t>Jose also presented two possible options derived from US DBNA study</a:t>
            </a:r>
          </a:p>
          <a:p>
            <a:pPr marL="1200150" lvl="2" indent="-285750">
              <a:buFont typeface="Courier New" panose="02070309020205020404" pitchFamily="49" charset="0"/>
              <a:buChar char="o"/>
            </a:pPr>
            <a:r>
              <a:rPr lang="en-US" sz="1400" b="1" dirty="0">
                <a:effectLst/>
                <a:latin typeface="Calibri" panose="020F0502020204030204" pitchFamily="34" charset="0"/>
                <a:ea typeface="Times New Roman" panose="02020603050405020304" pitchFamily="18" charset="0"/>
              </a:rPr>
              <a:t>Option 1 - Multiple regional SML with its own top domain</a:t>
            </a:r>
            <a:r>
              <a:rPr lang="en-US" sz="1400" dirty="0">
                <a:effectLst/>
                <a:latin typeface="Calibri" panose="020F0502020204030204" pitchFamily="34" charset="0"/>
                <a:ea typeface="Times New Roman" panose="02020603050405020304" pitchFamily="18" charset="0"/>
              </a:rPr>
              <a:t>, could be per jurisdiction</a:t>
            </a:r>
          </a:p>
          <a:p>
            <a:pPr marL="1200150" lvl="2" indent="-285750">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rPr>
              <a:t>* fallback to internal SML with a international domain </a:t>
            </a:r>
          </a:p>
          <a:p>
            <a:pPr marL="1200150" lvl="2" indent="-285750">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rPr>
              <a:t>* dynamic discovery needs to update to use a fallback logic</a:t>
            </a:r>
          </a:p>
          <a:p>
            <a:pPr marL="742950" lvl="1" indent="-285750">
              <a:buFont typeface="Courier New" panose="02070309020205020404" pitchFamily="49" charset="0"/>
              <a:buChar char="o"/>
            </a:pPr>
            <a:endParaRPr lang="en-US" sz="1600" dirty="0">
              <a:effectLst/>
              <a:latin typeface="Calibri" panose="020F0502020204030204" pitchFamily="34" charset="0"/>
              <a:ea typeface="Times New Roman" panose="02020603050405020304" pitchFamily="18" charset="0"/>
            </a:endParaRPr>
          </a:p>
          <a:p>
            <a:pPr marL="1200150" lvl="2" indent="-285750">
              <a:buFont typeface="Courier New" panose="02070309020205020404" pitchFamily="49" charset="0"/>
              <a:buChar char="o"/>
            </a:pPr>
            <a:r>
              <a:rPr lang="en-US" sz="1400" b="1" dirty="0">
                <a:effectLst/>
                <a:latin typeface="Calibri" panose="020F0502020204030204" pitchFamily="34" charset="0"/>
                <a:ea typeface="Times New Roman" panose="02020603050405020304" pitchFamily="18" charset="0"/>
              </a:rPr>
              <a:t>Option 2 -  Multiple regional SML with its own top domain</a:t>
            </a:r>
            <a:r>
              <a:rPr lang="en-US" sz="1400" dirty="0">
                <a:effectLst/>
                <a:latin typeface="Calibri" panose="020F0502020204030204" pitchFamily="34" charset="0"/>
                <a:ea typeface="Times New Roman" panose="02020603050405020304" pitchFamily="18" charset="0"/>
              </a:rPr>
              <a:t>, likely one per jurisdiction</a:t>
            </a:r>
          </a:p>
          <a:p>
            <a:pPr marL="1200150" lvl="2" indent="-285750">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rPr>
              <a:t>Dynamic discover client needs to handle fall backs between all SMLs</a:t>
            </a:r>
          </a:p>
          <a:p>
            <a:pPr marL="742950" lvl="1" indent="-285750">
              <a:buFont typeface="Courier New" panose="02070309020205020404" pitchFamily="49" charset="0"/>
              <a:buChar char="o"/>
            </a:pPr>
            <a:endParaRPr lang="en-US" sz="1600" dirty="0">
              <a:effectLst/>
              <a:latin typeface="Calibri" panose="020F0502020204030204" pitchFamily="34" charset="0"/>
              <a:ea typeface="Times New Roman" panose="02020603050405020304" pitchFamily="18" charset="0"/>
            </a:endParaRPr>
          </a:p>
          <a:p>
            <a:pPr marL="457200" lvl="1" indent="0">
              <a:buNone/>
            </a:pPr>
            <a:r>
              <a:rPr lang="en-US" sz="1600" dirty="0">
                <a:effectLst/>
                <a:latin typeface="Calibri" panose="020F0502020204030204" pitchFamily="34" charset="0"/>
                <a:ea typeface="Times New Roman" panose="02020603050405020304" pitchFamily="18" charset="0"/>
              </a:rPr>
              <a:t>2.  </a:t>
            </a:r>
            <a:r>
              <a:rPr lang="en-US" sz="1600" b="1" dirty="0">
                <a:effectLst/>
                <a:latin typeface="Calibri" panose="020F0502020204030204" pitchFamily="34" charset="0"/>
                <a:ea typeface="Times New Roman" panose="02020603050405020304" pitchFamily="18" charset="0"/>
              </a:rPr>
              <a:t>Siraj outlines Group B framework for considerations and next steps</a:t>
            </a:r>
          </a:p>
          <a:p>
            <a:pPr marL="1200150" lvl="2" indent="-285750">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rPr>
              <a:t>Key considerations framework (Technical,  Business, Change impact)</a:t>
            </a:r>
          </a:p>
          <a:p>
            <a:pPr marL="1200150" lvl="2" indent="-285750">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rPr>
              <a:t>Next 3 meetings to review proposed architectures</a:t>
            </a:r>
            <a:endParaRPr lang="en-US" dirty="0">
              <a:solidFill>
                <a:srgbClr val="00326D"/>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15000"/>
              </a:lnSpc>
              <a:spcBef>
                <a:spcPts val="600"/>
              </a:spcBef>
              <a:spcAft>
                <a:spcPts val="600"/>
              </a:spcAft>
              <a:buClr>
                <a:srgbClr val="00326D"/>
              </a:buClr>
              <a:buNone/>
            </a:pPr>
            <a:endParaRPr lang="en-US" sz="1800" b="1" dirty="0">
              <a:ea typeface="Calibri" panose="020F0502020204030204" pitchFamily="34" charset="0"/>
              <a:cs typeface="Times New Roman" panose="02020603050405020304" pitchFamily="18" charset="0"/>
            </a:endParaRPr>
          </a:p>
          <a:p>
            <a:pPr marL="0" indent="0">
              <a:lnSpc>
                <a:spcPct val="115000"/>
              </a:lnSpc>
              <a:spcBef>
                <a:spcPts val="600"/>
              </a:spcBef>
              <a:spcAft>
                <a:spcPts val="600"/>
              </a:spcAft>
              <a:buClr>
                <a:srgbClr val="00326D"/>
              </a:buClr>
              <a:buNone/>
            </a:pPr>
            <a:endParaRPr lang="en-US" sz="1800" b="1" dirty="0">
              <a:solidFill>
                <a:srgbClr val="00326D"/>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15000"/>
              </a:lnSpc>
              <a:spcBef>
                <a:spcPts val="600"/>
              </a:spcBef>
              <a:spcAft>
                <a:spcPts val="600"/>
              </a:spcAft>
              <a:buClr>
                <a:srgbClr val="00326D"/>
              </a:buClr>
              <a:buNone/>
            </a:pPr>
            <a:endParaRPr lang="en-US" sz="1800" b="1" dirty="0">
              <a:ea typeface="Calibri" panose="020F0502020204030204" pitchFamily="34" charset="0"/>
              <a:cs typeface="Times New Roman" panose="02020603050405020304" pitchFamily="18" charset="0"/>
            </a:endParaRPr>
          </a:p>
          <a:p>
            <a:pPr marL="0" indent="0">
              <a:lnSpc>
                <a:spcPct val="115000"/>
              </a:lnSpc>
              <a:spcBef>
                <a:spcPts val="600"/>
              </a:spcBef>
              <a:spcAft>
                <a:spcPts val="600"/>
              </a:spcAft>
              <a:buClr>
                <a:srgbClr val="00326D"/>
              </a:buClr>
              <a:buNone/>
            </a:pPr>
            <a:endParaRPr lang="da-DK" sz="1800" b="1" dirty="0">
              <a:solidFill>
                <a:srgbClr val="00326D"/>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3184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CA2CD-386A-ECE4-5534-ACCB0F9622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BE6119-793A-31FE-26B8-37D243C6172F}"/>
              </a:ext>
            </a:extLst>
          </p:cNvPr>
          <p:cNvSpPr>
            <a:spLocks noGrp="1"/>
          </p:cNvSpPr>
          <p:nvPr>
            <p:ph type="title"/>
          </p:nvPr>
        </p:nvSpPr>
        <p:spPr/>
        <p:txBody>
          <a:bodyPr/>
          <a:lstStyle/>
          <a:p>
            <a:r>
              <a:rPr lang="da-DK" dirty="0"/>
              <a:t>[Recap] Decision - Making Frame</a:t>
            </a:r>
          </a:p>
        </p:txBody>
      </p:sp>
      <p:sp>
        <p:nvSpPr>
          <p:cNvPr id="3" name="Pladsholder til slidenummer 2">
            <a:extLst>
              <a:ext uri="{FF2B5EF4-FFF2-40B4-BE49-F238E27FC236}">
                <a16:creationId xmlns:a16="http://schemas.microsoft.com/office/drawing/2014/main" id="{7EB402EE-774D-D909-EA36-07C983F6BB0E}"/>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CA340D-312D-204F-893F-B70EFC62E153}" type="slidenum">
              <a:rPr kumimoji="0" lang="en-US" sz="1200" b="0" i="0" u="none" strike="noStrike" kern="1200" cap="none" spc="0" normalizeH="0" baseline="0" noProof="0" smtClean="0">
                <a:ln>
                  <a:noFill/>
                </a:ln>
                <a:solidFill>
                  <a:srgbClr val="007AD7"/>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7AD7"/>
              </a:solidFill>
              <a:effectLst/>
              <a:uLnTx/>
              <a:uFillTx/>
              <a:latin typeface="Arial" panose="020B0604020202020204"/>
              <a:ea typeface="+mn-ea"/>
              <a:cs typeface="+mn-cs"/>
            </a:endParaRPr>
          </a:p>
        </p:txBody>
      </p:sp>
      <p:sp>
        <p:nvSpPr>
          <p:cNvPr id="4" name="Pladsholder til tekst 3">
            <a:extLst>
              <a:ext uri="{FF2B5EF4-FFF2-40B4-BE49-F238E27FC236}">
                <a16:creationId xmlns:a16="http://schemas.microsoft.com/office/drawing/2014/main" id="{28379B10-9BBC-4FB3-5377-2D66C4DBF726}"/>
              </a:ext>
            </a:extLst>
          </p:cNvPr>
          <p:cNvSpPr>
            <a:spLocks noGrp="1"/>
          </p:cNvSpPr>
          <p:nvPr>
            <p:ph type="body" sz="quarter" idx="12"/>
          </p:nvPr>
        </p:nvSpPr>
        <p:spPr/>
        <p:txBody>
          <a:bodyPr/>
          <a:lstStyle/>
          <a:p>
            <a:pPr marL="0" indent="0">
              <a:lnSpc>
                <a:spcPct val="115000"/>
              </a:lnSpc>
              <a:spcBef>
                <a:spcPts val="600"/>
              </a:spcBef>
              <a:spcAft>
                <a:spcPts val="600"/>
              </a:spcAft>
              <a:buClr>
                <a:srgbClr val="00326D"/>
              </a:buClr>
              <a:buNone/>
            </a:pPr>
            <a:r>
              <a:rPr lang="en-US" sz="2400" dirty="0">
                <a:ea typeface="Calibri" panose="020F0502020204030204" pitchFamily="34" charset="0"/>
                <a:cs typeface="Times New Roman" panose="02020603050405020304" pitchFamily="18" charset="0"/>
              </a:rPr>
              <a:t>Three Dimensions of Consideration</a:t>
            </a:r>
          </a:p>
          <a:p>
            <a:pPr marL="0" indent="0">
              <a:lnSpc>
                <a:spcPct val="115000"/>
              </a:lnSpc>
              <a:spcBef>
                <a:spcPts val="600"/>
              </a:spcBef>
              <a:spcAft>
                <a:spcPts val="600"/>
              </a:spcAft>
              <a:buClr>
                <a:srgbClr val="00326D"/>
              </a:buClr>
              <a:buNone/>
            </a:pPr>
            <a:endParaRPr lang="en-US" sz="2400" dirty="0">
              <a:ea typeface="Calibri" panose="020F0502020204030204" pitchFamily="34" charset="0"/>
              <a:cs typeface="Times New Roman" panose="02020603050405020304" pitchFamily="18" charset="0"/>
            </a:endParaRPr>
          </a:p>
          <a:p>
            <a:pPr>
              <a:lnSpc>
                <a:spcPct val="115000"/>
              </a:lnSpc>
              <a:spcBef>
                <a:spcPts val="600"/>
              </a:spcBef>
              <a:spcAft>
                <a:spcPts val="600"/>
              </a:spcAft>
              <a:buClr>
                <a:srgbClr val="00326D"/>
              </a:buClr>
            </a:pPr>
            <a:r>
              <a:rPr lang="en-US" sz="2400" dirty="0">
                <a:solidFill>
                  <a:srgbClr val="00326D"/>
                </a:solidFill>
                <a:effectLst/>
                <a:latin typeface="Arial" panose="020B0604020202020204" pitchFamily="34" charset="0"/>
                <a:ea typeface="Calibri" panose="020F0502020204030204" pitchFamily="34" charset="0"/>
                <a:cs typeface="Times New Roman" panose="02020603050405020304" pitchFamily="18" charset="0"/>
              </a:rPr>
              <a:t>Technical – Reliability</a:t>
            </a:r>
            <a:r>
              <a:rPr lang="en-US" sz="2400" dirty="0">
                <a:ea typeface="Calibri" panose="020F0502020204030204" pitchFamily="34" charset="0"/>
                <a:cs typeface="Times New Roman" panose="02020603050405020304" pitchFamily="18" charset="0"/>
              </a:rPr>
              <a:t>, S</a:t>
            </a:r>
            <a:r>
              <a:rPr lang="en-US" sz="2400" dirty="0">
                <a:solidFill>
                  <a:srgbClr val="00326D"/>
                </a:solidFill>
                <a:effectLst/>
                <a:latin typeface="Arial" panose="020B0604020202020204" pitchFamily="34" charset="0"/>
                <a:ea typeface="Calibri" panose="020F0502020204030204" pitchFamily="34" charset="0"/>
                <a:cs typeface="Times New Roman" panose="02020603050405020304" pitchFamily="18" charset="0"/>
              </a:rPr>
              <a:t>calability, Availability &amp; Serviceability [Fatal] </a:t>
            </a:r>
          </a:p>
          <a:p>
            <a:pPr>
              <a:lnSpc>
                <a:spcPct val="115000"/>
              </a:lnSpc>
              <a:spcBef>
                <a:spcPts val="600"/>
              </a:spcBef>
              <a:spcAft>
                <a:spcPts val="600"/>
              </a:spcAft>
              <a:buClr>
                <a:srgbClr val="00326D"/>
              </a:buClr>
            </a:pPr>
            <a:endParaRPr lang="en-US" sz="2400" b="1" dirty="0">
              <a:ea typeface="Calibri" panose="020F0502020204030204" pitchFamily="34" charset="0"/>
              <a:cs typeface="Times New Roman" panose="02020603050405020304" pitchFamily="18" charset="0"/>
            </a:endParaRPr>
          </a:p>
          <a:p>
            <a:pPr>
              <a:lnSpc>
                <a:spcPct val="115000"/>
              </a:lnSpc>
              <a:spcBef>
                <a:spcPts val="600"/>
              </a:spcBef>
              <a:spcAft>
                <a:spcPts val="600"/>
              </a:spcAft>
              <a:buClr>
                <a:srgbClr val="00326D"/>
              </a:buClr>
            </a:pPr>
            <a:r>
              <a:rPr lang="en-US" sz="2400" dirty="0">
                <a:solidFill>
                  <a:srgbClr val="00326D"/>
                </a:solidFill>
                <a:effectLst/>
                <a:latin typeface="Arial" panose="020B0604020202020204" pitchFamily="34" charset="0"/>
                <a:ea typeface="Calibri" panose="020F0502020204030204" pitchFamily="34" charset="0"/>
                <a:cs typeface="Times New Roman" panose="02020603050405020304" pitchFamily="18" charset="0"/>
              </a:rPr>
              <a:t>Business – Data and Service Sovereignty [Fatal]</a:t>
            </a:r>
          </a:p>
          <a:p>
            <a:pPr>
              <a:lnSpc>
                <a:spcPct val="115000"/>
              </a:lnSpc>
              <a:spcBef>
                <a:spcPts val="600"/>
              </a:spcBef>
              <a:spcAft>
                <a:spcPts val="600"/>
              </a:spcAft>
              <a:buClr>
                <a:srgbClr val="00326D"/>
              </a:buClr>
            </a:pPr>
            <a:endParaRPr lang="en-US" sz="2400" b="1" dirty="0">
              <a:ea typeface="Calibri" panose="020F0502020204030204" pitchFamily="34" charset="0"/>
              <a:cs typeface="Times New Roman" panose="02020603050405020304" pitchFamily="18" charset="0"/>
            </a:endParaRPr>
          </a:p>
          <a:p>
            <a:pPr>
              <a:lnSpc>
                <a:spcPct val="115000"/>
              </a:lnSpc>
              <a:spcBef>
                <a:spcPts val="600"/>
              </a:spcBef>
              <a:spcAft>
                <a:spcPts val="600"/>
              </a:spcAft>
              <a:buClr>
                <a:srgbClr val="00326D"/>
              </a:buClr>
            </a:pPr>
            <a:r>
              <a:rPr lang="en-US" sz="2400" dirty="0">
                <a:solidFill>
                  <a:srgbClr val="00326D"/>
                </a:solidFill>
                <a:effectLst/>
                <a:latin typeface="Arial" panose="020B0604020202020204" pitchFamily="34" charset="0"/>
                <a:ea typeface="Calibri" panose="020F0502020204030204" pitchFamily="34" charset="0"/>
                <a:cs typeface="Times New Roman" panose="02020603050405020304" pitchFamily="18" charset="0"/>
              </a:rPr>
              <a:t>Change Impact – Infrastructure / Users / Access Points / Others (SP’s, PA’s, </a:t>
            </a:r>
            <a:r>
              <a:rPr lang="en-US" sz="2400" dirty="0" err="1">
                <a:solidFill>
                  <a:srgbClr val="00326D"/>
                </a:solidFill>
                <a:effectLst/>
                <a:latin typeface="Arial" panose="020B0604020202020204" pitchFamily="34" charset="0"/>
                <a:ea typeface="Calibri" panose="020F0502020204030204" pitchFamily="34" charset="0"/>
                <a:cs typeface="Times New Roman" panose="02020603050405020304" pitchFamily="18" charset="0"/>
              </a:rPr>
              <a:t>etc</a:t>
            </a:r>
            <a:r>
              <a:rPr lang="en-US" sz="2400" dirty="0">
                <a:solidFill>
                  <a:srgbClr val="00326D"/>
                </a:solidFill>
                <a:effectLst/>
                <a:latin typeface="Arial" panose="020B0604020202020204" pitchFamily="34" charset="0"/>
                <a:ea typeface="Calibri" panose="020F0502020204030204" pitchFamily="34" charset="0"/>
                <a:cs typeface="Times New Roman" panose="02020603050405020304" pitchFamily="18" charset="0"/>
              </a:rPr>
              <a:t>)</a:t>
            </a:r>
          </a:p>
          <a:p>
            <a:pPr marL="0" indent="0">
              <a:lnSpc>
                <a:spcPct val="115000"/>
              </a:lnSpc>
              <a:spcBef>
                <a:spcPts val="600"/>
              </a:spcBef>
              <a:spcAft>
                <a:spcPts val="600"/>
              </a:spcAft>
              <a:buClr>
                <a:srgbClr val="00326D"/>
              </a:buClr>
              <a:buNone/>
            </a:pPr>
            <a:endParaRPr lang="en-US" sz="2400" b="1" dirty="0">
              <a:ea typeface="Calibri" panose="020F0502020204030204" pitchFamily="34" charset="0"/>
              <a:cs typeface="Times New Roman" panose="02020603050405020304" pitchFamily="18" charset="0"/>
            </a:endParaRPr>
          </a:p>
          <a:p>
            <a:pPr marL="0" indent="0">
              <a:lnSpc>
                <a:spcPct val="115000"/>
              </a:lnSpc>
              <a:spcBef>
                <a:spcPts val="600"/>
              </a:spcBef>
              <a:spcAft>
                <a:spcPts val="600"/>
              </a:spcAft>
              <a:buClr>
                <a:srgbClr val="00326D"/>
              </a:buClr>
              <a:buNone/>
            </a:pPr>
            <a:endParaRPr lang="en-US" sz="2400" b="1" dirty="0">
              <a:solidFill>
                <a:srgbClr val="00326D"/>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15000"/>
              </a:lnSpc>
              <a:spcBef>
                <a:spcPts val="600"/>
              </a:spcBef>
              <a:spcAft>
                <a:spcPts val="600"/>
              </a:spcAft>
              <a:buClr>
                <a:srgbClr val="00326D"/>
              </a:buClr>
              <a:buNone/>
            </a:pPr>
            <a:endParaRPr lang="en-US" sz="2400" b="1" dirty="0">
              <a:ea typeface="Calibri" panose="020F0502020204030204" pitchFamily="34" charset="0"/>
              <a:cs typeface="Times New Roman" panose="02020603050405020304" pitchFamily="18" charset="0"/>
            </a:endParaRPr>
          </a:p>
          <a:p>
            <a:pPr marL="0" indent="0">
              <a:lnSpc>
                <a:spcPct val="115000"/>
              </a:lnSpc>
              <a:spcBef>
                <a:spcPts val="600"/>
              </a:spcBef>
              <a:spcAft>
                <a:spcPts val="600"/>
              </a:spcAft>
              <a:buClr>
                <a:srgbClr val="00326D"/>
              </a:buClr>
              <a:buNone/>
            </a:pPr>
            <a:endParaRPr lang="en-US" sz="2400" b="1" dirty="0">
              <a:solidFill>
                <a:srgbClr val="00326D"/>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15000"/>
              </a:lnSpc>
              <a:spcBef>
                <a:spcPts val="600"/>
              </a:spcBef>
              <a:spcAft>
                <a:spcPts val="600"/>
              </a:spcAft>
              <a:buClr>
                <a:srgbClr val="00326D"/>
              </a:buClr>
              <a:buNone/>
            </a:pPr>
            <a:endParaRPr lang="en-US" sz="2400" b="1" dirty="0">
              <a:ea typeface="Calibri" panose="020F0502020204030204" pitchFamily="34" charset="0"/>
              <a:cs typeface="Times New Roman" panose="02020603050405020304" pitchFamily="18" charset="0"/>
            </a:endParaRPr>
          </a:p>
          <a:p>
            <a:pPr marL="0" indent="0">
              <a:lnSpc>
                <a:spcPct val="115000"/>
              </a:lnSpc>
              <a:spcBef>
                <a:spcPts val="600"/>
              </a:spcBef>
              <a:spcAft>
                <a:spcPts val="600"/>
              </a:spcAft>
              <a:buClr>
                <a:srgbClr val="00326D"/>
              </a:buClr>
              <a:buNone/>
            </a:pPr>
            <a:endParaRPr lang="da-DK" sz="2400" b="1" dirty="0">
              <a:solidFill>
                <a:srgbClr val="00326D"/>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088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laceHolder 1"/>
          <p:cNvSpPr>
            <a:spLocks noGrp="1"/>
          </p:cNvSpPr>
          <p:nvPr>
            <p:ph type="title"/>
          </p:nvPr>
        </p:nvSpPr>
        <p:spPr>
          <a:xfrm>
            <a:off x="609755" y="273422"/>
            <a:ext cx="10971300" cy="1144631"/>
          </a:xfrm>
          <a:prstGeom prst="rect">
            <a:avLst/>
          </a:prstGeom>
          <a:noFill/>
          <a:ln w="0">
            <a:noFill/>
          </a:ln>
        </p:spPr>
        <p:txBody>
          <a:bodyPr lIns="0" tIns="0" rIns="0" bIns="0" anchor="ctr">
            <a:noAutofit/>
          </a:bodyPr>
          <a:lstStyle/>
          <a:p>
            <a:r>
              <a:rPr lang="en-US" sz="4400" spc="-1" dirty="0">
                <a:solidFill>
                  <a:srgbClr val="00326D"/>
                </a:solidFill>
                <a:latin typeface="Arial"/>
              </a:rPr>
              <a:t>Options Under Consideration</a:t>
            </a:r>
            <a:endParaRPr lang="en-SG" sz="4400" spc="-1" dirty="0">
              <a:solidFill>
                <a:srgbClr val="00326D"/>
              </a:solidFill>
              <a:latin typeface="Arial"/>
            </a:endParaRPr>
          </a:p>
        </p:txBody>
      </p:sp>
      <p:sp>
        <p:nvSpPr>
          <p:cNvPr id="27" name="PlaceHolder 2"/>
          <p:cNvSpPr>
            <a:spLocks noGrp="1"/>
          </p:cNvSpPr>
          <p:nvPr>
            <p:ph/>
          </p:nvPr>
        </p:nvSpPr>
        <p:spPr>
          <a:xfrm>
            <a:off x="571948" y="1831246"/>
            <a:ext cx="10971300" cy="2640618"/>
          </a:xfrm>
          <a:prstGeom prst="rect">
            <a:avLst/>
          </a:prstGeom>
          <a:noFill/>
          <a:ln w="0">
            <a:noFill/>
          </a:ln>
        </p:spPr>
        <p:txBody>
          <a:bodyPr lIns="0" tIns="0" rIns="0" bIns="0" anchor="t">
            <a:noAutofit/>
          </a:bodyPr>
          <a:lstStyle/>
          <a:p>
            <a:pPr marL="522461" indent="-391846" algn="l">
              <a:spcBef>
                <a:spcPts val="1714"/>
              </a:spcBef>
              <a:buClr>
                <a:srgbClr val="000000"/>
              </a:buClr>
              <a:buSzPct val="45000"/>
              <a:buFont typeface="Wingdings" charset="2"/>
              <a:buChar char=""/>
            </a:pPr>
            <a:r>
              <a:rPr lang="en-SG" sz="2800" spc="-1" dirty="0">
                <a:solidFill>
                  <a:srgbClr val="00326D"/>
                </a:solidFill>
                <a:latin typeface="Arial"/>
                <a:ea typeface="Noto Sans CJK SC"/>
              </a:rPr>
              <a:t>Option A: No SML from Jelte</a:t>
            </a:r>
          </a:p>
          <a:p>
            <a:pPr marL="522461" indent="-391846" algn="l">
              <a:spcBef>
                <a:spcPts val="1714"/>
              </a:spcBef>
              <a:buClr>
                <a:srgbClr val="000000"/>
              </a:buClr>
              <a:buSzPct val="45000"/>
              <a:buFont typeface="Wingdings" charset="2"/>
              <a:buChar char=""/>
            </a:pPr>
            <a:endParaRPr lang="en-SG" sz="2800" spc="-1" dirty="0">
              <a:solidFill>
                <a:srgbClr val="00326D"/>
              </a:solidFill>
              <a:latin typeface="Arial"/>
            </a:endParaRPr>
          </a:p>
          <a:p>
            <a:pPr marL="522461" indent="-391846" algn="l">
              <a:spcBef>
                <a:spcPts val="1714"/>
              </a:spcBef>
              <a:buClr>
                <a:srgbClr val="000000"/>
              </a:buClr>
              <a:buSzPct val="45000"/>
              <a:buFont typeface="Wingdings" charset="2"/>
              <a:buChar char=""/>
            </a:pPr>
            <a:r>
              <a:rPr lang="en-SG" sz="2800" spc="-1" dirty="0">
                <a:solidFill>
                  <a:srgbClr val="00326D"/>
                </a:solidFill>
                <a:latin typeface="Arial"/>
                <a:ea typeface="Noto Sans CJK SC"/>
              </a:rPr>
              <a:t>Option B: Options from </a:t>
            </a:r>
            <a:r>
              <a:rPr lang="en-SG" sz="2800" spc="-1" dirty="0" err="1">
                <a:solidFill>
                  <a:srgbClr val="00326D"/>
                </a:solidFill>
                <a:latin typeface="Arial"/>
                <a:ea typeface="Noto Sans CJK SC"/>
              </a:rPr>
              <a:t>Joze</a:t>
            </a:r>
            <a:r>
              <a:rPr lang="en-SG" sz="2800" spc="-1" dirty="0">
                <a:solidFill>
                  <a:srgbClr val="00326D"/>
                </a:solidFill>
                <a:latin typeface="Arial"/>
                <a:ea typeface="Noto Sans CJK SC"/>
              </a:rPr>
              <a:t> </a:t>
            </a:r>
            <a:r>
              <a:rPr lang="en-SG" sz="2800" spc="-1" dirty="0" err="1">
                <a:solidFill>
                  <a:srgbClr val="00326D"/>
                </a:solidFill>
                <a:latin typeface="Arial"/>
                <a:ea typeface="Noto Sans CJK SC"/>
              </a:rPr>
              <a:t>Rihtarsic</a:t>
            </a:r>
            <a:r>
              <a:rPr lang="en-SG" sz="2800" spc="-1" dirty="0">
                <a:solidFill>
                  <a:srgbClr val="00326D"/>
                </a:solidFill>
                <a:latin typeface="Arial"/>
                <a:ea typeface="Noto Sans CJK SC"/>
              </a:rPr>
              <a:t>, EC DG DIGIT</a:t>
            </a:r>
          </a:p>
          <a:p>
            <a:pPr marL="522461" indent="-391846" algn="l">
              <a:spcBef>
                <a:spcPts val="1714"/>
              </a:spcBef>
              <a:buClr>
                <a:srgbClr val="000000"/>
              </a:buClr>
              <a:buSzPct val="45000"/>
              <a:buFont typeface="Wingdings" charset="2"/>
              <a:buChar char=""/>
            </a:pPr>
            <a:endParaRPr lang="en-SG" sz="2800" spc="-1" dirty="0">
              <a:solidFill>
                <a:srgbClr val="00326D"/>
              </a:solidFill>
              <a:latin typeface="Arial"/>
            </a:endParaRPr>
          </a:p>
          <a:p>
            <a:pPr marL="522461" indent="-391846" algn="l">
              <a:spcBef>
                <a:spcPts val="1714"/>
              </a:spcBef>
              <a:buClr>
                <a:srgbClr val="000000"/>
              </a:buClr>
              <a:buSzPct val="45000"/>
              <a:buFont typeface="Wingdings" charset="2"/>
              <a:buChar char=""/>
            </a:pPr>
            <a:r>
              <a:rPr lang="en-SG" sz="2800" spc="-1" dirty="0">
                <a:solidFill>
                  <a:srgbClr val="00326D"/>
                </a:solidFill>
                <a:latin typeface="Arial"/>
                <a:ea typeface="Noto Sans CJK SC"/>
              </a:rPr>
              <a:t>Option C: DBNA/BPC study options</a:t>
            </a:r>
          </a:p>
          <a:p>
            <a:pPr marL="522461" indent="-391846" algn="l">
              <a:spcBef>
                <a:spcPts val="1714"/>
              </a:spcBef>
              <a:buClr>
                <a:srgbClr val="000000"/>
              </a:buClr>
              <a:buSzPct val="45000"/>
              <a:buFont typeface="Wingdings" charset="2"/>
              <a:buChar char=""/>
            </a:pPr>
            <a:endParaRPr lang="en-SG" sz="2800" spc="-1" dirty="0">
              <a:solidFill>
                <a:srgbClr val="00326D"/>
              </a:solidFill>
              <a:latin typeface="Arial"/>
            </a:endParaRPr>
          </a:p>
          <a:p>
            <a:pPr marL="130615" algn="l">
              <a:spcBef>
                <a:spcPts val="1714"/>
              </a:spcBef>
              <a:buClr>
                <a:srgbClr val="000000"/>
              </a:buClr>
              <a:buSzPct val="45000"/>
            </a:pPr>
            <a:r>
              <a:rPr lang="en-SG" sz="2800" spc="-1" dirty="0">
                <a:solidFill>
                  <a:srgbClr val="00326D"/>
                </a:solidFill>
                <a:latin typeface="Arial"/>
              </a:rPr>
              <a:t>Any other Options??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PlaceHolder 1"/>
          <p:cNvSpPr>
            <a:spLocks noGrp="1"/>
          </p:cNvSpPr>
          <p:nvPr>
            <p:ph type="title"/>
          </p:nvPr>
        </p:nvSpPr>
        <p:spPr>
          <a:xfrm>
            <a:off x="837897" y="364854"/>
            <a:ext cx="10514145" cy="1324881"/>
          </a:xfrm>
          <a:prstGeom prst="rect">
            <a:avLst/>
          </a:prstGeom>
          <a:noFill/>
          <a:ln w="0">
            <a:noFill/>
          </a:ln>
        </p:spPr>
        <p:txBody>
          <a:bodyPr lIns="0" tIns="0" rIns="0" bIns="0" anchor="ctr">
            <a:noAutofit/>
          </a:bodyPr>
          <a:lstStyle/>
          <a:p>
            <a:r>
              <a:rPr lang="en-US" sz="3600" spc="-1" dirty="0">
                <a:solidFill>
                  <a:srgbClr val="00326D"/>
                </a:solidFill>
                <a:latin typeface="Calibri"/>
              </a:rPr>
              <a:t>Option A. No SML</a:t>
            </a:r>
          </a:p>
        </p:txBody>
      </p:sp>
      <p:sp>
        <p:nvSpPr>
          <p:cNvPr id="53" name="TextBox 52"/>
          <p:cNvSpPr txBox="1"/>
          <p:nvPr/>
        </p:nvSpPr>
        <p:spPr>
          <a:xfrm>
            <a:off x="553155" y="2522628"/>
            <a:ext cx="5252936" cy="1347956"/>
          </a:xfrm>
          <a:prstGeom prst="rect">
            <a:avLst/>
          </a:prstGeom>
          <a:noFill/>
          <a:ln w="0">
            <a:noFill/>
          </a:ln>
        </p:spPr>
        <p:txBody>
          <a:bodyPr lIns="108847" tIns="54423" rIns="108847" bIns="54423" anchor="t">
            <a:noAutofit/>
          </a:bodyPr>
          <a:lstStyle/>
          <a:p>
            <a:pPr marL="261230" indent="-261230" defTabSz="1105875">
              <a:buClr>
                <a:srgbClr val="000000"/>
              </a:buClr>
              <a:buSzPct val="45000"/>
              <a:buFont typeface="Wingdings" charset="2"/>
              <a:buChar char=""/>
            </a:pPr>
            <a:r>
              <a:rPr lang="en-SG" sz="2177" spc="-1" dirty="0">
                <a:solidFill>
                  <a:srgbClr val="00326D"/>
                </a:solidFill>
                <a:latin typeface="Arial"/>
              </a:rPr>
              <a:t>No SML at all</a:t>
            </a:r>
          </a:p>
          <a:p>
            <a:pPr marL="261230" indent="-261230" defTabSz="1105875">
              <a:buClr>
                <a:srgbClr val="000000"/>
              </a:buClr>
              <a:buSzPct val="45000"/>
              <a:buFont typeface="Wingdings" charset="2"/>
              <a:buChar char=""/>
            </a:pPr>
            <a:r>
              <a:rPr lang="en-SG" sz="2177" spc="-1" dirty="0">
                <a:solidFill>
                  <a:srgbClr val="00326D"/>
                </a:solidFill>
                <a:latin typeface="Arial"/>
              </a:rPr>
              <a:t>SMP reference directly in DNS</a:t>
            </a:r>
          </a:p>
          <a:p>
            <a:pPr marL="261230" indent="-261230" defTabSz="1105875">
              <a:buClr>
                <a:srgbClr val="000000"/>
              </a:buClr>
              <a:buSzPct val="45000"/>
              <a:buFont typeface="Wingdings" charset="2"/>
              <a:buChar char=""/>
            </a:pPr>
            <a:r>
              <a:rPr lang="en-SG" sz="2177" spc="-1" dirty="0">
                <a:solidFill>
                  <a:srgbClr val="00326D"/>
                </a:solidFill>
                <a:latin typeface="Arial"/>
              </a:rPr>
              <a:t>Follow bdxl-1.6 U-NAPTR format</a:t>
            </a:r>
          </a:p>
          <a:p>
            <a:pPr marL="261230" indent="-261230" defTabSz="1105875">
              <a:buClr>
                <a:srgbClr val="000000"/>
              </a:buClr>
              <a:buSzPct val="45000"/>
              <a:buFont typeface="Wingdings" charset="2"/>
              <a:buChar char=""/>
            </a:pPr>
            <a:r>
              <a:rPr lang="en-SG" sz="2177" spc="-1" dirty="0">
                <a:solidFill>
                  <a:srgbClr val="00326D"/>
                </a:solidFill>
                <a:latin typeface="Arial"/>
              </a:rPr>
              <a:t>under domain of participant’s choosing</a:t>
            </a:r>
          </a:p>
          <a:p>
            <a:pPr marL="261230" indent="-261230" defTabSz="1105875">
              <a:buClr>
                <a:srgbClr val="000000"/>
              </a:buClr>
              <a:buSzPct val="45000"/>
              <a:buFont typeface="Wingdings" charset="2"/>
              <a:buChar char=""/>
            </a:pPr>
            <a:endParaRPr lang="en-SG" sz="2177" spc="-1" dirty="0">
              <a:solidFill>
                <a:srgbClr val="00326D"/>
              </a:solidFill>
              <a:latin typeface="Arial"/>
            </a:endParaRPr>
          </a:p>
        </p:txBody>
      </p:sp>
      <p:sp>
        <p:nvSpPr>
          <p:cNvPr id="54" name="TextBox 53"/>
          <p:cNvSpPr txBox="1"/>
          <p:nvPr/>
        </p:nvSpPr>
        <p:spPr>
          <a:xfrm>
            <a:off x="7188442" y="1105881"/>
            <a:ext cx="3965499" cy="1037961"/>
          </a:xfrm>
          <a:prstGeom prst="rect">
            <a:avLst/>
          </a:prstGeom>
          <a:noFill/>
          <a:ln w="0">
            <a:noFill/>
          </a:ln>
        </p:spPr>
        <p:txBody>
          <a:bodyPr lIns="108847" tIns="54423" rIns="108847" bIns="54423" anchor="t">
            <a:noAutofit/>
          </a:bodyPr>
          <a:lstStyle/>
          <a:p>
            <a:pPr defTabSz="1105875"/>
            <a:r>
              <a:rPr lang="en-SG" sz="2177" b="1" spc="-1" dirty="0">
                <a:solidFill>
                  <a:srgbClr val="00326D"/>
                </a:solidFill>
                <a:latin typeface="Arial"/>
              </a:rPr>
              <a:t>Advantages</a:t>
            </a:r>
            <a:r>
              <a:rPr lang="en-SG" sz="2177" spc="-1" dirty="0">
                <a:solidFill>
                  <a:srgbClr val="00326D"/>
                </a:solidFill>
                <a:latin typeface="Arial"/>
              </a:rPr>
              <a:t>:</a:t>
            </a:r>
          </a:p>
          <a:p>
            <a:pPr defTabSz="1105875"/>
            <a:r>
              <a:rPr lang="en-SG" sz="2177" spc="-1" dirty="0">
                <a:solidFill>
                  <a:srgbClr val="00326D"/>
                </a:solidFill>
                <a:latin typeface="Arial"/>
              </a:rPr>
              <a:t>1. No SML</a:t>
            </a:r>
          </a:p>
        </p:txBody>
      </p:sp>
      <p:sp>
        <p:nvSpPr>
          <p:cNvPr id="55" name="TextBox 54"/>
          <p:cNvSpPr txBox="1"/>
          <p:nvPr/>
        </p:nvSpPr>
        <p:spPr>
          <a:xfrm>
            <a:off x="7188443" y="2488233"/>
            <a:ext cx="4474465" cy="2585759"/>
          </a:xfrm>
          <a:prstGeom prst="rect">
            <a:avLst/>
          </a:prstGeom>
          <a:noFill/>
          <a:ln w="0">
            <a:noFill/>
          </a:ln>
        </p:spPr>
        <p:txBody>
          <a:bodyPr lIns="108847" tIns="54423" rIns="108847" bIns="54423" anchor="t">
            <a:noAutofit/>
          </a:bodyPr>
          <a:lstStyle/>
          <a:p>
            <a:pPr defTabSz="1105875"/>
            <a:r>
              <a:rPr lang="en-SG" sz="2177" b="1" spc="-1" dirty="0">
                <a:solidFill>
                  <a:srgbClr val="00326D"/>
                </a:solidFill>
                <a:latin typeface="Arial"/>
              </a:rPr>
              <a:t>Disadvantage</a:t>
            </a:r>
            <a:r>
              <a:rPr lang="en-SG" sz="2177" spc="-1" dirty="0">
                <a:solidFill>
                  <a:srgbClr val="00326D"/>
                </a:solidFill>
                <a:latin typeface="Arial"/>
              </a:rPr>
              <a:t>:</a:t>
            </a:r>
          </a:p>
          <a:p>
            <a:pPr defTabSz="1105875"/>
            <a:r>
              <a:rPr lang="en-SG" sz="2177" spc="-1" dirty="0">
                <a:solidFill>
                  <a:srgbClr val="00326D"/>
                </a:solidFill>
                <a:latin typeface="Arial"/>
              </a:rPr>
              <a:t>1. No default identifier to look up anymore</a:t>
            </a:r>
          </a:p>
          <a:p>
            <a:pPr defTabSz="1105875"/>
            <a:r>
              <a:rPr lang="en-SG" sz="2177" spc="-1" dirty="0">
                <a:solidFill>
                  <a:srgbClr val="00326D"/>
                </a:solidFill>
                <a:latin typeface="Arial"/>
              </a:rPr>
              <a:t>2. Distributing Peppol ID to business partner becomes additional work</a:t>
            </a:r>
          </a:p>
          <a:p>
            <a:pPr defTabSz="1105875"/>
            <a:r>
              <a:rPr lang="en-SG" sz="2177" spc="-1" dirty="0">
                <a:solidFill>
                  <a:srgbClr val="00326D"/>
                </a:solidFill>
                <a:latin typeface="Arial"/>
              </a:rPr>
              <a:t>3. What if business does not own a domain (freelancers, others)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PlaceHolder 1"/>
          <p:cNvSpPr>
            <a:spLocks noGrp="1"/>
          </p:cNvSpPr>
          <p:nvPr>
            <p:ph type="title"/>
          </p:nvPr>
        </p:nvSpPr>
        <p:spPr>
          <a:xfrm>
            <a:off x="821352" y="0"/>
            <a:ext cx="10514145" cy="1105881"/>
          </a:xfrm>
          <a:prstGeom prst="rect">
            <a:avLst/>
          </a:prstGeom>
          <a:noFill/>
          <a:ln w="0">
            <a:noFill/>
          </a:ln>
        </p:spPr>
        <p:txBody>
          <a:bodyPr lIns="0" tIns="0" rIns="0" bIns="0" anchor="ctr">
            <a:noAutofit/>
          </a:bodyPr>
          <a:lstStyle/>
          <a:p>
            <a:r>
              <a:rPr lang="en-US" sz="3200" spc="-1" dirty="0">
                <a:solidFill>
                  <a:srgbClr val="00326D"/>
                </a:solidFill>
                <a:latin typeface="Calibri"/>
              </a:rPr>
              <a:t>B-1: Federated Registry services using fallback </a:t>
            </a:r>
          </a:p>
        </p:txBody>
      </p:sp>
      <p:pic>
        <p:nvPicPr>
          <p:cNvPr id="43" name="Picture 42"/>
          <p:cNvPicPr/>
          <p:nvPr/>
        </p:nvPicPr>
        <p:blipFill>
          <a:blip r:embed="rId2"/>
          <a:stretch/>
        </p:blipFill>
        <p:spPr>
          <a:xfrm>
            <a:off x="214" y="963945"/>
            <a:ext cx="6082347" cy="3914994"/>
          </a:xfrm>
          <a:prstGeom prst="rect">
            <a:avLst/>
          </a:prstGeom>
          <a:ln w="0">
            <a:noFill/>
          </a:ln>
        </p:spPr>
      </p:pic>
      <p:sp>
        <p:nvSpPr>
          <p:cNvPr id="44" name="TextBox 43"/>
          <p:cNvSpPr txBox="1"/>
          <p:nvPr/>
        </p:nvSpPr>
        <p:spPr>
          <a:xfrm>
            <a:off x="276684" y="5212010"/>
            <a:ext cx="6358817" cy="1527335"/>
          </a:xfrm>
          <a:prstGeom prst="rect">
            <a:avLst/>
          </a:prstGeom>
          <a:noFill/>
          <a:ln w="0">
            <a:noFill/>
          </a:ln>
        </p:spPr>
        <p:txBody>
          <a:bodyPr lIns="108847" tIns="54423" rIns="108847" bIns="54423" anchor="t">
            <a:noAutofit/>
          </a:bodyPr>
          <a:lstStyle/>
          <a:p>
            <a:pPr defTabSz="1105875"/>
            <a:r>
              <a:rPr lang="en-SG" sz="1814" spc="-1" dirty="0">
                <a:solidFill>
                  <a:srgbClr val="00326D"/>
                </a:solidFill>
                <a:latin typeface="Arial"/>
              </a:rPr>
              <a:t>The regions can each have their own trusted top domains, and one international fallback domain. The lookup process would work by participants first trying to discover a recipient via the regional DNS top domain and, if this fails, then via the international DNS top domain.</a:t>
            </a:r>
          </a:p>
        </p:txBody>
      </p:sp>
      <p:sp>
        <p:nvSpPr>
          <p:cNvPr id="45" name="TextBox 44"/>
          <p:cNvSpPr txBox="1"/>
          <p:nvPr/>
        </p:nvSpPr>
        <p:spPr>
          <a:xfrm>
            <a:off x="6911972" y="970476"/>
            <a:ext cx="4976466" cy="3453049"/>
          </a:xfrm>
          <a:prstGeom prst="rect">
            <a:avLst/>
          </a:prstGeom>
          <a:noFill/>
          <a:ln w="0">
            <a:noFill/>
          </a:ln>
        </p:spPr>
        <p:txBody>
          <a:bodyPr lIns="108847" tIns="54423" rIns="108847" bIns="54423" anchor="t">
            <a:noAutofit/>
          </a:bodyPr>
          <a:lstStyle/>
          <a:p>
            <a:pPr defTabSz="1105875"/>
            <a:r>
              <a:rPr lang="en-SG" sz="1572" b="1" spc="-1">
                <a:solidFill>
                  <a:srgbClr val="00326D"/>
                </a:solidFill>
                <a:latin typeface="Arial"/>
              </a:rPr>
              <a:t>Advantages</a:t>
            </a:r>
            <a:r>
              <a:rPr lang="en-SG" sz="1572" spc="-1">
                <a:solidFill>
                  <a:srgbClr val="00326D"/>
                </a:solidFill>
                <a:latin typeface="Arial"/>
              </a:rPr>
              <a:t>:</a:t>
            </a:r>
          </a:p>
          <a:p>
            <a:pPr marL="261230" indent="-261230" defTabSz="1105875">
              <a:buClr>
                <a:srgbClr val="000000"/>
              </a:buClr>
              <a:buSzPct val="45000"/>
              <a:buFont typeface="Wingdings" charset="2"/>
              <a:buChar char=""/>
            </a:pPr>
            <a:r>
              <a:rPr lang="en-SG" sz="1572" spc="-1">
                <a:solidFill>
                  <a:srgbClr val="00326D"/>
                </a:solidFill>
                <a:latin typeface="Arial"/>
              </a:rPr>
              <a:t>Smaller regional DNS zones (lower DNS maintenance costs).</a:t>
            </a:r>
          </a:p>
          <a:p>
            <a:pPr marL="261230" indent="-261230" defTabSz="1105875">
              <a:buClr>
                <a:srgbClr val="000000"/>
              </a:buClr>
              <a:buSzPct val="45000"/>
              <a:buFont typeface="Wingdings" charset="2"/>
              <a:buChar char=""/>
            </a:pPr>
            <a:r>
              <a:rPr lang="en-SG" sz="1572" spc="-1">
                <a:solidFill>
                  <a:srgbClr val="00326D"/>
                </a:solidFill>
                <a:latin typeface="Arial"/>
              </a:rPr>
              <a:t>SML service providers can easily operate only the regional DNS service.</a:t>
            </a:r>
          </a:p>
          <a:p>
            <a:pPr marL="261230" indent="-261230" defTabSz="1105875">
              <a:buClr>
                <a:srgbClr val="000000"/>
              </a:buClr>
              <a:buSzPct val="45000"/>
              <a:buFont typeface="Wingdings" charset="2"/>
              <a:buChar char=""/>
            </a:pPr>
            <a:r>
              <a:rPr lang="en-SG" sz="1572" spc="-1">
                <a:solidFill>
                  <a:srgbClr val="00326D"/>
                </a:solidFill>
                <a:latin typeface="Arial"/>
              </a:rPr>
              <a:t>Global discovery can be provided as additional service by the regional SML service provider.</a:t>
            </a:r>
          </a:p>
          <a:p>
            <a:pPr marL="261230" indent="-261230" defTabSz="1105875">
              <a:buClr>
                <a:srgbClr val="000000"/>
              </a:buClr>
              <a:buSzPct val="45000"/>
              <a:buFont typeface="Wingdings" charset="2"/>
              <a:buChar char=""/>
            </a:pPr>
            <a:r>
              <a:rPr lang="en-SG" sz="1572" spc="-1">
                <a:solidFill>
                  <a:srgbClr val="00326D"/>
                </a:solidFill>
                <a:latin typeface="Arial"/>
              </a:rPr>
              <a:t>Technology exists today without modification.</a:t>
            </a:r>
          </a:p>
          <a:p>
            <a:pPr marL="261230" indent="-261230" defTabSz="1105875">
              <a:buClr>
                <a:srgbClr val="000000"/>
              </a:buClr>
              <a:buSzPct val="45000"/>
              <a:buFont typeface="Wingdings" charset="2"/>
              <a:buChar char=""/>
            </a:pPr>
            <a:r>
              <a:rPr lang="en-SG" sz="1572" spc="-1">
                <a:solidFill>
                  <a:srgbClr val="00326D"/>
                </a:solidFill>
                <a:latin typeface="Arial"/>
              </a:rPr>
              <a:t>Technology is well known, well understood and robust, with established mechanisms.</a:t>
            </a:r>
          </a:p>
          <a:p>
            <a:pPr marL="261230" indent="-261230" defTabSz="1105875">
              <a:buClr>
                <a:srgbClr val="000000"/>
              </a:buClr>
              <a:buSzPct val="45000"/>
              <a:buFont typeface="Wingdings" charset="2"/>
              <a:buChar char=""/>
            </a:pPr>
            <a:r>
              <a:rPr lang="en-SG" sz="1572" spc="-1">
                <a:solidFill>
                  <a:srgbClr val="00326D"/>
                </a:solidFill>
                <a:latin typeface="Arial"/>
              </a:rPr>
              <a:t>Small retry/fallback change to existing discovery model for the regional discovery.</a:t>
            </a:r>
          </a:p>
          <a:p>
            <a:pPr marL="261230" indent="-261230" defTabSz="1105875">
              <a:buClr>
                <a:srgbClr val="000000"/>
              </a:buClr>
              <a:buSzPct val="45000"/>
              <a:buFont typeface="Wingdings" charset="2"/>
              <a:buChar char=""/>
            </a:pPr>
            <a:r>
              <a:rPr lang="en-SG" sz="1572" spc="-1">
                <a:solidFill>
                  <a:srgbClr val="00326D"/>
                </a:solidFill>
                <a:latin typeface="Arial"/>
              </a:rPr>
              <a:t>The upgrade of the discovery clients/libraries to be able to use an additional top domain is not complex.</a:t>
            </a:r>
          </a:p>
        </p:txBody>
      </p:sp>
      <p:sp>
        <p:nvSpPr>
          <p:cNvPr id="46" name="TextBox 45"/>
          <p:cNvSpPr txBox="1"/>
          <p:nvPr/>
        </p:nvSpPr>
        <p:spPr>
          <a:xfrm>
            <a:off x="6951592" y="4699996"/>
            <a:ext cx="4383905" cy="1935292"/>
          </a:xfrm>
          <a:prstGeom prst="rect">
            <a:avLst/>
          </a:prstGeom>
          <a:noFill/>
          <a:ln w="0">
            <a:noFill/>
          </a:ln>
        </p:spPr>
        <p:txBody>
          <a:bodyPr lIns="108847" tIns="54423" rIns="108847" bIns="54423" anchor="t">
            <a:noAutofit/>
          </a:bodyPr>
          <a:lstStyle/>
          <a:p>
            <a:pPr defTabSz="1105875"/>
            <a:r>
              <a:rPr lang="en-SG" sz="1814" b="1" spc="-1">
                <a:solidFill>
                  <a:srgbClr val="00326D"/>
                </a:solidFill>
                <a:latin typeface="Arial"/>
              </a:rPr>
              <a:t>Disadvantages</a:t>
            </a:r>
            <a:r>
              <a:rPr lang="en-SG" sz="1814" spc="-1">
                <a:solidFill>
                  <a:srgbClr val="00326D"/>
                </a:solidFill>
                <a:latin typeface="Arial"/>
              </a:rPr>
              <a:t>:</a:t>
            </a:r>
          </a:p>
          <a:p>
            <a:pPr defTabSz="1105875"/>
            <a:r>
              <a:rPr lang="en-SG" sz="1814" spc="-1">
                <a:solidFill>
                  <a:srgbClr val="00326D"/>
                </a:solidFill>
                <a:latin typeface="Arial"/>
              </a:rPr>
              <a:t>• The discovery clients must be able to configure two top DNS domains: regional top domain and</a:t>
            </a:r>
          </a:p>
          <a:p>
            <a:pPr defTabSz="1105875"/>
            <a:r>
              <a:rPr lang="en-SG" sz="1814" spc="-1">
                <a:solidFill>
                  <a:srgbClr val="00326D"/>
                </a:solidFill>
                <a:latin typeface="Arial"/>
              </a:rPr>
              <a:t>international top domain.</a:t>
            </a:r>
          </a:p>
          <a:p>
            <a:pPr defTabSz="1105875"/>
            <a:r>
              <a:rPr lang="en-SG" sz="1814" spc="-1">
                <a:solidFill>
                  <a:srgbClr val="00326D"/>
                </a:solidFill>
                <a:latin typeface="Arial"/>
              </a:rPr>
              <a:t>• It is not immediately clear who operates the international DNS zone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p:cNvSpPr>
          <p:nvPr>
            <p:ph type="title"/>
          </p:nvPr>
        </p:nvSpPr>
        <p:spPr>
          <a:xfrm>
            <a:off x="821352" y="88383"/>
            <a:ext cx="10514145" cy="741028"/>
          </a:xfrm>
          <a:prstGeom prst="rect">
            <a:avLst/>
          </a:prstGeom>
          <a:noFill/>
          <a:ln w="0">
            <a:noFill/>
          </a:ln>
        </p:spPr>
        <p:txBody>
          <a:bodyPr lIns="0" tIns="0" rIns="0" bIns="0" anchor="ctr">
            <a:noAutofit/>
          </a:bodyPr>
          <a:lstStyle/>
          <a:p>
            <a:r>
              <a:rPr lang="en-US" sz="3200" spc="-1" dirty="0">
                <a:solidFill>
                  <a:srgbClr val="00326D"/>
                </a:solidFill>
                <a:latin typeface="Calibri"/>
              </a:rPr>
              <a:t>B-2: Federated Registry services using list of domains</a:t>
            </a:r>
          </a:p>
        </p:txBody>
      </p:sp>
      <p:pic>
        <p:nvPicPr>
          <p:cNvPr id="48" name="Picture 47"/>
          <p:cNvPicPr/>
          <p:nvPr/>
        </p:nvPicPr>
        <p:blipFill>
          <a:blip r:embed="rId2"/>
          <a:stretch/>
        </p:blipFill>
        <p:spPr>
          <a:xfrm>
            <a:off x="553154" y="829411"/>
            <a:ext cx="4699996" cy="2764703"/>
          </a:xfrm>
          <a:prstGeom prst="rect">
            <a:avLst/>
          </a:prstGeom>
          <a:ln w="0">
            <a:noFill/>
          </a:ln>
        </p:spPr>
      </p:pic>
      <p:sp>
        <p:nvSpPr>
          <p:cNvPr id="49" name="TextBox 48"/>
          <p:cNvSpPr txBox="1"/>
          <p:nvPr/>
        </p:nvSpPr>
        <p:spPr>
          <a:xfrm>
            <a:off x="6082561" y="690087"/>
            <a:ext cx="6082347" cy="3180497"/>
          </a:xfrm>
          <a:prstGeom prst="rect">
            <a:avLst/>
          </a:prstGeom>
          <a:noFill/>
          <a:ln w="0">
            <a:noFill/>
          </a:ln>
        </p:spPr>
        <p:txBody>
          <a:bodyPr lIns="108847" tIns="54423" rIns="108847" bIns="54423" anchor="t">
            <a:noAutofit/>
          </a:bodyPr>
          <a:lstStyle/>
          <a:p>
            <a:pPr defTabSz="1105875"/>
            <a:r>
              <a:rPr lang="en-SG" sz="1572" b="1" spc="-1">
                <a:solidFill>
                  <a:srgbClr val="00326D"/>
                </a:solidFill>
                <a:latin typeface="Arial"/>
              </a:rPr>
              <a:t>Advantages</a:t>
            </a:r>
            <a:r>
              <a:rPr lang="en-SG" sz="1572" spc="-1">
                <a:solidFill>
                  <a:srgbClr val="00326D"/>
                </a:solidFill>
                <a:latin typeface="Arial"/>
              </a:rPr>
              <a:t>:</a:t>
            </a:r>
          </a:p>
          <a:p>
            <a:pPr marL="261230" indent="-261230" defTabSz="1105875">
              <a:buClr>
                <a:srgbClr val="000000"/>
              </a:buClr>
              <a:buSzPct val="45000"/>
              <a:buFont typeface="Wingdings" charset="2"/>
              <a:buChar char=""/>
            </a:pPr>
            <a:r>
              <a:rPr lang="en-SG" sz="1572" spc="-1">
                <a:solidFill>
                  <a:srgbClr val="00326D"/>
                </a:solidFill>
                <a:latin typeface="Arial"/>
              </a:rPr>
              <a:t>Smaller regional DNS zones (lower DNS maintenance costs).</a:t>
            </a:r>
          </a:p>
          <a:p>
            <a:pPr marL="261230" indent="-261230" defTabSz="1105875">
              <a:buClr>
                <a:srgbClr val="000000"/>
              </a:buClr>
              <a:buSzPct val="45000"/>
              <a:buFont typeface="Wingdings" charset="2"/>
              <a:buChar char=""/>
            </a:pPr>
            <a:r>
              <a:rPr lang="en-SG" sz="1572" spc="-1">
                <a:solidFill>
                  <a:srgbClr val="00326D"/>
                </a:solidFill>
                <a:latin typeface="Arial"/>
              </a:rPr>
              <a:t>SML service providers can easily operate only the regional DNS service.</a:t>
            </a:r>
          </a:p>
          <a:p>
            <a:pPr marL="261230" indent="-261230" defTabSz="1105875">
              <a:buClr>
                <a:srgbClr val="000000"/>
              </a:buClr>
              <a:buSzPct val="45000"/>
              <a:buFont typeface="Wingdings" charset="2"/>
              <a:buChar char=""/>
            </a:pPr>
            <a:r>
              <a:rPr lang="en-SG" sz="1572" spc="-1">
                <a:solidFill>
                  <a:srgbClr val="00326D"/>
                </a:solidFill>
                <a:latin typeface="Arial"/>
              </a:rPr>
              <a:t>Allows for true federated registries.</a:t>
            </a:r>
          </a:p>
          <a:p>
            <a:pPr marL="261230" indent="-261230" defTabSz="1105875">
              <a:buClr>
                <a:srgbClr val="000000"/>
              </a:buClr>
              <a:buSzPct val="45000"/>
              <a:buFont typeface="Wingdings" charset="2"/>
              <a:buChar char=""/>
            </a:pPr>
            <a:r>
              <a:rPr lang="en-SG" sz="1572" spc="-1">
                <a:solidFill>
                  <a:srgbClr val="00326D"/>
                </a:solidFill>
                <a:latin typeface="Arial"/>
              </a:rPr>
              <a:t>Technology exists today without modification.</a:t>
            </a:r>
          </a:p>
          <a:p>
            <a:pPr defTabSz="1105875"/>
            <a:endParaRPr lang="en-SG" sz="2177" spc="-1">
              <a:solidFill>
                <a:srgbClr val="00326D"/>
              </a:solidFill>
              <a:latin typeface="Arial"/>
            </a:endParaRPr>
          </a:p>
          <a:p>
            <a:pPr marL="261230" indent="-261230" defTabSz="1105875">
              <a:buClr>
                <a:srgbClr val="000000"/>
              </a:buClr>
              <a:buSzPct val="45000"/>
              <a:buFont typeface="Wingdings" charset="2"/>
              <a:buChar char=""/>
            </a:pPr>
            <a:r>
              <a:rPr lang="en-SG" sz="1572" spc="-1">
                <a:solidFill>
                  <a:srgbClr val="00326D"/>
                </a:solidFill>
                <a:latin typeface="Arial"/>
              </a:rPr>
              <a:t>Technology is well known, well understood and robust, with established mechanisms.</a:t>
            </a:r>
          </a:p>
          <a:p>
            <a:pPr marL="261230" indent="-261230" defTabSz="1105875">
              <a:buClr>
                <a:srgbClr val="000000"/>
              </a:buClr>
              <a:buSzPct val="45000"/>
              <a:buFont typeface="Wingdings" charset="2"/>
              <a:buChar char=""/>
            </a:pPr>
            <a:r>
              <a:rPr lang="en-SG" sz="1572" spc="-1">
                <a:solidFill>
                  <a:srgbClr val="00326D"/>
                </a:solidFill>
                <a:latin typeface="Arial"/>
              </a:rPr>
              <a:t>No change to existing discovery model for the regional discovery.</a:t>
            </a:r>
          </a:p>
          <a:p>
            <a:pPr marL="261230" indent="-261230" defTabSz="1105875">
              <a:buClr>
                <a:srgbClr val="000000"/>
              </a:buClr>
              <a:buSzPct val="45000"/>
              <a:buFont typeface="Wingdings" charset="2"/>
              <a:buChar char=""/>
            </a:pPr>
            <a:r>
              <a:rPr lang="en-SG" sz="1572" spc="-1">
                <a:solidFill>
                  <a:srgbClr val="00326D"/>
                </a:solidFill>
                <a:latin typeface="Arial"/>
              </a:rPr>
              <a:t>Allows simple or more sophisticated implementation of top domain retry mechanism.</a:t>
            </a:r>
          </a:p>
        </p:txBody>
      </p:sp>
      <p:sp>
        <p:nvSpPr>
          <p:cNvPr id="50" name="TextBox 49"/>
          <p:cNvSpPr txBox="1"/>
          <p:nvPr/>
        </p:nvSpPr>
        <p:spPr>
          <a:xfrm>
            <a:off x="5806091" y="4180580"/>
            <a:ext cx="6384941" cy="1990151"/>
          </a:xfrm>
          <a:prstGeom prst="rect">
            <a:avLst/>
          </a:prstGeom>
          <a:noFill/>
          <a:ln w="0">
            <a:noFill/>
          </a:ln>
        </p:spPr>
        <p:txBody>
          <a:bodyPr lIns="108847" tIns="54423" rIns="108847" bIns="54423" anchor="t">
            <a:noAutofit/>
          </a:bodyPr>
          <a:lstStyle/>
          <a:p>
            <a:pPr defTabSz="1105875"/>
            <a:r>
              <a:rPr lang="en-SG" sz="1330" b="1" spc="-1">
                <a:solidFill>
                  <a:srgbClr val="00326D"/>
                </a:solidFill>
                <a:latin typeface="Arial"/>
              </a:rPr>
              <a:t>Disadvantages</a:t>
            </a:r>
            <a:r>
              <a:rPr lang="en-SG" sz="1330" spc="-1">
                <a:solidFill>
                  <a:srgbClr val="00326D"/>
                </a:solidFill>
                <a:latin typeface="Arial"/>
              </a:rPr>
              <a:t>:</a:t>
            </a:r>
          </a:p>
          <a:p>
            <a:pPr marL="261230" indent="-261230" defTabSz="1105875">
              <a:buClr>
                <a:srgbClr val="000000"/>
              </a:buClr>
              <a:buSzPct val="45000"/>
              <a:buFont typeface="Wingdings" charset="2"/>
              <a:buChar char=""/>
            </a:pPr>
            <a:r>
              <a:rPr lang="en-SG" sz="1330" spc="-1">
                <a:solidFill>
                  <a:srgbClr val="00326D"/>
                </a:solidFill>
                <a:latin typeface="Arial"/>
              </a:rPr>
              <a:t>To be useful for global network discovery, the discovery clients must be able to configure a top DNS domain list.</a:t>
            </a:r>
          </a:p>
          <a:p>
            <a:pPr marL="261230" indent="-261230" defTabSz="1105875">
              <a:buClr>
                <a:srgbClr val="000000"/>
              </a:buClr>
              <a:buSzPct val="45000"/>
              <a:buFont typeface="Wingdings" charset="2"/>
              <a:buChar char=""/>
            </a:pPr>
            <a:r>
              <a:rPr lang="en-SG" sz="1330" spc="-1">
                <a:solidFill>
                  <a:srgbClr val="00326D"/>
                </a:solidFill>
                <a:latin typeface="Arial"/>
              </a:rPr>
              <a:t>An enhancement is needed for discovery clients to establish the best top domain list search order.</a:t>
            </a:r>
          </a:p>
          <a:p>
            <a:pPr marL="261230" indent="-261230" defTabSz="1105875">
              <a:buClr>
                <a:srgbClr val="000000"/>
              </a:buClr>
              <a:buSzPct val="45000"/>
              <a:buFont typeface="Wingdings" charset="2"/>
              <a:buChar char=""/>
            </a:pPr>
            <a:r>
              <a:rPr lang="en-SG" sz="1330" spc="-1">
                <a:solidFill>
                  <a:srgbClr val="00326D"/>
                </a:solidFill>
                <a:latin typeface="Arial"/>
              </a:rPr>
              <a:t>When using non-global party identifiers, the same party identifier can be used in different SML service</a:t>
            </a:r>
          </a:p>
          <a:p>
            <a:pPr marL="261230" indent="-261230" defTabSz="1105875">
              <a:buClr>
                <a:srgbClr val="000000"/>
              </a:buClr>
              <a:buSzPct val="45000"/>
              <a:buFont typeface="Wingdings" charset="2"/>
              <a:buChar char=""/>
            </a:pPr>
            <a:r>
              <a:rPr lang="en-SG" sz="1330" spc="-1">
                <a:solidFill>
                  <a:srgbClr val="00326D"/>
                </a:solidFill>
                <a:latin typeface="Arial"/>
              </a:rPr>
              <a:t>providers for different participants. To prevent this issue, the exchange network should use only party identifiers using international standards, such as ISO6523.</a:t>
            </a:r>
          </a:p>
        </p:txBody>
      </p:sp>
      <p:sp>
        <p:nvSpPr>
          <p:cNvPr id="51" name="TextBox 50"/>
          <p:cNvSpPr txBox="1"/>
          <p:nvPr/>
        </p:nvSpPr>
        <p:spPr>
          <a:xfrm>
            <a:off x="276684" y="4147055"/>
            <a:ext cx="5052223" cy="1446789"/>
          </a:xfrm>
          <a:prstGeom prst="rect">
            <a:avLst/>
          </a:prstGeom>
          <a:noFill/>
          <a:ln w="0">
            <a:noFill/>
          </a:ln>
        </p:spPr>
        <p:txBody>
          <a:bodyPr lIns="108847" tIns="54423" rIns="108847" bIns="54423" anchor="t">
            <a:noAutofit/>
          </a:bodyPr>
          <a:lstStyle/>
          <a:p>
            <a:pPr defTabSz="1105875"/>
            <a:r>
              <a:rPr lang="en-SG" sz="1572" spc="-1">
                <a:solidFill>
                  <a:srgbClr val="00326D"/>
                </a:solidFill>
                <a:latin typeface="Arial"/>
              </a:rPr>
              <a:t>A list of authorized DNS domains that offer SML DNS services</a:t>
            </a:r>
          </a:p>
          <a:p>
            <a:pPr defTabSz="1105875"/>
            <a:r>
              <a:rPr lang="en-SG" sz="1572" spc="-1">
                <a:solidFill>
                  <a:srgbClr val="00326D"/>
                </a:solidFill>
                <a:latin typeface="Arial"/>
              </a:rPr>
              <a:t>If dynamic discovery does not resolve one DNS domain, it can try the next one in the list, etc. The list order can be different for various regions to increase lookup efficiency.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laceHolder 1"/>
          <p:cNvSpPr>
            <a:spLocks noGrp="1"/>
          </p:cNvSpPr>
          <p:nvPr>
            <p:ph type="title"/>
          </p:nvPr>
        </p:nvSpPr>
        <p:spPr>
          <a:xfrm>
            <a:off x="-62144" y="154127"/>
            <a:ext cx="12499760" cy="690958"/>
          </a:xfrm>
          <a:prstGeom prst="rect">
            <a:avLst/>
          </a:prstGeom>
          <a:noFill/>
          <a:ln w="0">
            <a:noFill/>
          </a:ln>
        </p:spPr>
        <p:txBody>
          <a:bodyPr lIns="0" tIns="0" rIns="0" bIns="0" anchor="t">
            <a:noAutofit/>
          </a:bodyPr>
          <a:lstStyle/>
          <a:p>
            <a:r>
              <a:rPr lang="en-SG" sz="2800" spc="-1" dirty="0">
                <a:solidFill>
                  <a:srgbClr val="00326D"/>
                </a:solidFill>
                <a:ea typeface="Noto Sans CJK SC"/>
              </a:rPr>
              <a:t>C-1: </a:t>
            </a:r>
            <a:r>
              <a:rPr lang="en-US" sz="2800" spc="-1" dirty="0">
                <a:solidFill>
                  <a:srgbClr val="00326D"/>
                </a:solidFill>
              </a:rPr>
              <a:t>Federated Registry services using Unique Domain scheme for each registry</a:t>
            </a:r>
            <a:endParaRPr lang="en-SG" sz="2800" spc="-1" dirty="0">
              <a:solidFill>
                <a:srgbClr val="00326D"/>
              </a:solidFill>
            </a:endParaRPr>
          </a:p>
        </p:txBody>
      </p:sp>
      <p:sp>
        <p:nvSpPr>
          <p:cNvPr id="29" name="PlaceHolder 2"/>
          <p:cNvSpPr>
            <a:spLocks noGrp="1"/>
          </p:cNvSpPr>
          <p:nvPr>
            <p:ph/>
          </p:nvPr>
        </p:nvSpPr>
        <p:spPr>
          <a:xfrm>
            <a:off x="553154" y="5146702"/>
            <a:ext cx="4699996" cy="659175"/>
          </a:xfrm>
          <a:prstGeom prst="rect">
            <a:avLst/>
          </a:prstGeom>
          <a:noFill/>
          <a:ln w="0">
            <a:noFill/>
          </a:ln>
        </p:spPr>
        <p:txBody>
          <a:bodyPr lIns="0" tIns="0" rIns="0" bIns="0" anchor="t">
            <a:normAutofit fontScale="29996" lnSpcReduction="20000"/>
          </a:bodyPr>
          <a:lstStyle/>
          <a:p>
            <a:pPr marL="522461" indent="-391846">
              <a:spcBef>
                <a:spcPts val="1714"/>
              </a:spcBef>
              <a:buClr>
                <a:srgbClr val="000000"/>
              </a:buClr>
              <a:buSzPct val="45000"/>
              <a:buFont typeface="Wingdings" charset="2"/>
              <a:buChar char=""/>
            </a:pPr>
            <a:r>
              <a:rPr lang="en-SG" sz="3870" spc="-1">
                <a:solidFill>
                  <a:srgbClr val="00326D"/>
                </a:solidFill>
                <a:latin typeface="Arial"/>
              </a:rPr>
              <a:t>Each SML uses its own domain name</a:t>
            </a:r>
          </a:p>
          <a:p>
            <a:pPr marL="522461" indent="-391846">
              <a:spcBef>
                <a:spcPts val="1714"/>
              </a:spcBef>
              <a:buClr>
                <a:srgbClr val="000000"/>
              </a:buClr>
              <a:buSzPct val="45000"/>
              <a:buFont typeface="Wingdings" charset="2"/>
              <a:buChar char=""/>
            </a:pPr>
            <a:r>
              <a:rPr lang="en-SG" sz="3870" spc="-1">
                <a:solidFill>
                  <a:srgbClr val="00326D"/>
                </a:solidFill>
                <a:latin typeface="Arial"/>
              </a:rPr>
              <a:t>Participants are replicated across all SML or a new  discovery model needed</a:t>
            </a:r>
          </a:p>
        </p:txBody>
      </p:sp>
      <p:pic>
        <p:nvPicPr>
          <p:cNvPr id="30" name="Picture 4"/>
          <p:cNvPicPr/>
          <p:nvPr/>
        </p:nvPicPr>
        <p:blipFill>
          <a:blip r:embed="rId2"/>
          <a:stretch/>
        </p:blipFill>
        <p:spPr>
          <a:xfrm>
            <a:off x="298889" y="1658822"/>
            <a:ext cx="7017122" cy="2764703"/>
          </a:xfrm>
          <a:prstGeom prst="rect">
            <a:avLst/>
          </a:prstGeom>
          <a:ln w="0">
            <a:noFill/>
          </a:ln>
        </p:spPr>
      </p:pic>
      <p:sp>
        <p:nvSpPr>
          <p:cNvPr id="31" name="TextBox 30"/>
          <p:cNvSpPr txBox="1"/>
          <p:nvPr/>
        </p:nvSpPr>
        <p:spPr>
          <a:xfrm>
            <a:off x="7464913" y="944353"/>
            <a:ext cx="4478819" cy="5090537"/>
          </a:xfrm>
          <a:prstGeom prst="rect">
            <a:avLst/>
          </a:prstGeom>
          <a:noFill/>
          <a:ln w="0">
            <a:noFill/>
          </a:ln>
        </p:spPr>
        <p:txBody>
          <a:bodyPr lIns="108847" tIns="54423" rIns="108847" bIns="54423" anchor="t">
            <a:noAutofit/>
          </a:bodyPr>
          <a:lstStyle/>
          <a:p>
            <a:pPr defTabSz="1105875"/>
            <a:r>
              <a:rPr lang="en-SG" sz="1693" b="1" spc="-1">
                <a:solidFill>
                  <a:srgbClr val="00326D"/>
                </a:solidFill>
                <a:latin typeface="Calibri"/>
              </a:rPr>
              <a:t>Advantages: </a:t>
            </a:r>
            <a:endParaRPr lang="en-SG" sz="1693" spc="-1">
              <a:solidFill>
                <a:srgbClr val="00326D"/>
              </a:solidFill>
              <a:latin typeface="Arial"/>
            </a:endParaRPr>
          </a:p>
          <a:p>
            <a:pPr defTabSz="1105875"/>
            <a:r>
              <a:rPr lang="en-US" sz="1693" spc="-1">
                <a:solidFill>
                  <a:srgbClr val="00326D"/>
                </a:solidFill>
                <a:latin typeface="Calibri"/>
              </a:rPr>
              <a:t>1) Allows for true federated registries. </a:t>
            </a:r>
            <a:endParaRPr lang="en-SG" sz="1693" spc="-1">
              <a:solidFill>
                <a:srgbClr val="00326D"/>
              </a:solidFill>
              <a:latin typeface="Arial"/>
            </a:endParaRPr>
          </a:p>
          <a:p>
            <a:pPr defTabSz="1105875"/>
            <a:r>
              <a:rPr lang="en-US" sz="1693" spc="-1">
                <a:solidFill>
                  <a:srgbClr val="00326D"/>
                </a:solidFill>
                <a:latin typeface="Calibri"/>
              </a:rPr>
              <a:t>2) Technology exists today without modification. </a:t>
            </a:r>
            <a:endParaRPr lang="en-SG" sz="1693" spc="-1">
              <a:solidFill>
                <a:srgbClr val="00326D"/>
              </a:solidFill>
              <a:latin typeface="Arial"/>
            </a:endParaRPr>
          </a:p>
          <a:p>
            <a:pPr defTabSz="1105875"/>
            <a:r>
              <a:rPr lang="en-US" sz="1693" spc="-1">
                <a:solidFill>
                  <a:srgbClr val="00326D"/>
                </a:solidFill>
                <a:latin typeface="Calibri"/>
              </a:rPr>
              <a:t>3) Technology is well known, well understood and robust, with established mechanisms for management. </a:t>
            </a:r>
            <a:endParaRPr lang="en-SG" sz="1693" spc="-1">
              <a:solidFill>
                <a:srgbClr val="00326D"/>
              </a:solidFill>
              <a:latin typeface="Arial"/>
            </a:endParaRPr>
          </a:p>
          <a:p>
            <a:pPr defTabSz="1105875"/>
            <a:r>
              <a:rPr lang="en-US" sz="1693" spc="-1">
                <a:solidFill>
                  <a:srgbClr val="00326D"/>
                </a:solidFill>
                <a:latin typeface="Calibri"/>
              </a:rPr>
              <a:t>4) Could prove this concept with current work group resources. </a:t>
            </a:r>
            <a:endParaRPr lang="en-SG" sz="1693" spc="-1">
              <a:solidFill>
                <a:srgbClr val="00326D"/>
              </a:solidFill>
              <a:latin typeface="Arial"/>
            </a:endParaRPr>
          </a:p>
          <a:p>
            <a:pPr defTabSz="1105875"/>
            <a:r>
              <a:rPr lang="en-US" sz="1693" spc="-1">
                <a:solidFill>
                  <a:srgbClr val="00326D"/>
                </a:solidFill>
                <a:latin typeface="Calibri"/>
              </a:rPr>
              <a:t>5) No change to existing discovery model. </a:t>
            </a:r>
            <a:endParaRPr lang="en-SG" sz="1693" spc="-1">
              <a:solidFill>
                <a:srgbClr val="00326D"/>
              </a:solidFill>
              <a:latin typeface="Arial"/>
            </a:endParaRPr>
          </a:p>
          <a:p>
            <a:pPr defTabSz="1105875"/>
            <a:endParaRPr lang="en-SG" sz="2177" spc="-1">
              <a:solidFill>
                <a:srgbClr val="00326D"/>
              </a:solidFill>
              <a:latin typeface="Arial"/>
            </a:endParaRPr>
          </a:p>
          <a:p>
            <a:pPr defTabSz="1105875"/>
            <a:r>
              <a:rPr lang="en-SG" sz="1693" b="1" spc="-1">
                <a:solidFill>
                  <a:srgbClr val="00326D"/>
                </a:solidFill>
                <a:latin typeface="Calibri"/>
              </a:rPr>
              <a:t>Disadvantages: </a:t>
            </a:r>
            <a:endParaRPr lang="en-SG" sz="1693" spc="-1">
              <a:solidFill>
                <a:srgbClr val="00326D"/>
              </a:solidFill>
              <a:latin typeface="Arial"/>
            </a:endParaRPr>
          </a:p>
          <a:p>
            <a:pPr defTabSz="1105875"/>
            <a:r>
              <a:rPr lang="en-US" sz="1693" spc="-1">
                <a:solidFill>
                  <a:srgbClr val="00326D"/>
                </a:solidFill>
                <a:latin typeface="Calibri"/>
              </a:rPr>
              <a:t>1) Potential scalability concerns with a star configuration of replication and NSUPDATE commands. </a:t>
            </a:r>
            <a:endParaRPr lang="en-SG" sz="1693" spc="-1">
              <a:solidFill>
                <a:srgbClr val="00326D"/>
              </a:solidFill>
              <a:latin typeface="Arial"/>
            </a:endParaRPr>
          </a:p>
          <a:p>
            <a:pPr defTabSz="1105875"/>
            <a:r>
              <a:rPr lang="en-US" sz="1693" spc="-1">
                <a:solidFill>
                  <a:srgbClr val="00326D"/>
                </a:solidFill>
                <a:latin typeface="Calibri"/>
              </a:rPr>
              <a:t>2) Every participant ID is replicated to every registry, which could cause participant information to be out of sync. </a:t>
            </a:r>
            <a:endParaRPr lang="en-SG" sz="1693" spc="-1">
              <a:solidFill>
                <a:srgbClr val="00326D"/>
              </a:solidFill>
              <a:latin typeface="Arial"/>
            </a:endParaRPr>
          </a:p>
          <a:p>
            <a:pPr defTabSz="1105875"/>
            <a:r>
              <a:rPr lang="en-US" sz="1693" spc="-1">
                <a:solidFill>
                  <a:srgbClr val="00326D"/>
                </a:solidFill>
                <a:latin typeface="Calibri"/>
              </a:rPr>
              <a:t>3) Moving to a different SML service can be difficult and complex – needs both SML service providers to cooperate fully. </a:t>
            </a:r>
            <a:endParaRPr lang="en-SG" sz="1693" spc="-1">
              <a:solidFill>
                <a:srgbClr val="00326D"/>
              </a:solidFill>
              <a:latin typeface="Arial"/>
            </a:endParaRPr>
          </a:p>
          <a:p>
            <a:pPr defTabSz="1105875"/>
            <a:r>
              <a:rPr lang="en-US" sz="1693" spc="-1">
                <a:solidFill>
                  <a:srgbClr val="00326D"/>
                </a:solidFill>
                <a:latin typeface="Calibri"/>
              </a:rPr>
              <a:t>4) DNS poses potential issue with latency when propagating around the world. </a:t>
            </a:r>
            <a:endParaRPr lang="en-SG" sz="1693" spc="-1">
              <a:solidFill>
                <a:srgbClr val="00326D"/>
              </a:solidFill>
              <a:latin typeface="Arial"/>
            </a:endParaRPr>
          </a:p>
        </p:txBody>
      </p:sp>
    </p:spTree>
  </p:cSld>
  <p:clrMapOvr>
    <a:masterClrMapping/>
  </p:clrMapOvr>
</p:sld>
</file>

<file path=ppt/theme/theme1.xml><?xml version="1.0" encoding="utf-8"?>
<a:theme xmlns:a="http://schemas.openxmlformats.org/drawingml/2006/main" name="Office Theme">
  <a:themeElements>
    <a:clrScheme name="Peppol">
      <a:dk1>
        <a:srgbClr val="000000"/>
      </a:dk1>
      <a:lt1>
        <a:srgbClr val="FFFFFF"/>
      </a:lt1>
      <a:dk2>
        <a:srgbClr val="0D316D"/>
      </a:dk2>
      <a:lt2>
        <a:srgbClr val="F7F9FC"/>
      </a:lt2>
      <a:accent1>
        <a:srgbClr val="2279D6"/>
      </a:accent1>
      <a:accent2>
        <a:srgbClr val="00BAFF"/>
      </a:accent2>
      <a:accent3>
        <a:srgbClr val="0D316D"/>
      </a:accent3>
      <a:accent4>
        <a:srgbClr val="2279D6"/>
      </a:accent4>
      <a:accent5>
        <a:srgbClr val="1CBAF8"/>
      </a:accent5>
      <a:accent6>
        <a:srgbClr val="0D316D"/>
      </a:accent6>
      <a:hlink>
        <a:srgbClr val="2279D6"/>
      </a:hlink>
      <a:folHlink>
        <a:srgbClr val="1CBAF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E5017D12260E4FBDB4DCA65E657B80" ma:contentTypeVersion="6" ma:contentTypeDescription="Een nieuw document maken." ma:contentTypeScope="" ma:versionID="c65793129916f277ee56d6279c5d8511">
  <xsd:schema xmlns:xsd="http://www.w3.org/2001/XMLSchema" xmlns:xs="http://www.w3.org/2001/XMLSchema" xmlns:p="http://schemas.microsoft.com/office/2006/metadata/properties" xmlns:ns2="6939d10e-d836-4c94-bfc5-e339ebe9ca83" targetNamespace="http://schemas.microsoft.com/office/2006/metadata/properties" ma:root="true" ma:fieldsID="b94d650f4fcfbf4d4fc7096c0fdf9e9a" ns2:_="">
    <xsd:import namespace="6939d10e-d836-4c94-bfc5-e339ebe9ca8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39d10e-d836-4c94-bfc5-e339ebe9ca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7ACE05-C741-4468-AEB5-FFAF6F519524}">
  <ds:schemaRefs>
    <ds:schemaRef ds:uri="http://schemas.microsoft.com/sharepoint/v3/contenttype/forms"/>
  </ds:schemaRefs>
</ds:datastoreItem>
</file>

<file path=customXml/itemProps2.xml><?xml version="1.0" encoding="utf-8"?>
<ds:datastoreItem xmlns:ds="http://schemas.openxmlformats.org/officeDocument/2006/customXml" ds:itemID="{7A0A8C48-B97C-4B1C-96AF-EBAA12BD3D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39d10e-d836-4c94-bfc5-e339ebe9ca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BF00DD-7EA8-4EC5-83DF-AE328D3259BE}">
  <ds:schemaRefs>
    <ds:schemaRef ds:uri="http://www.w3.org/XML/1998/namespace"/>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6939d10e-d836-4c94-bfc5-e339ebe9ca8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63293</TotalTime>
  <Words>1479</Words>
  <Application>Microsoft Office PowerPoint</Application>
  <PresentationFormat>Widescreen</PresentationFormat>
  <Paragraphs>147</Paragraphs>
  <Slides>13</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Arial</vt:lpstr>
      <vt:lpstr>Calibri</vt:lpstr>
      <vt:lpstr>Calibri Light</vt:lpstr>
      <vt:lpstr>Courier New</vt:lpstr>
      <vt:lpstr>Noto Sans CJK SC</vt:lpstr>
      <vt:lpstr>Symbol</vt:lpstr>
      <vt:lpstr>Times New Roman</vt:lpstr>
      <vt:lpstr>Wingdings</vt:lpstr>
      <vt:lpstr>Office Theme</vt:lpstr>
      <vt:lpstr>Office</vt:lpstr>
      <vt:lpstr>1_office theme</vt:lpstr>
      <vt:lpstr>PowerPoint Presentation</vt:lpstr>
      <vt:lpstr>Agenda</vt:lpstr>
      <vt:lpstr>Recap – Session 03/04/24</vt:lpstr>
      <vt:lpstr>[Recap] Decision - Making Frame</vt:lpstr>
      <vt:lpstr>Options Under Consideration</vt:lpstr>
      <vt:lpstr>Option A. No SML</vt:lpstr>
      <vt:lpstr>B-1: Federated Registry services using fallback </vt:lpstr>
      <vt:lpstr>B-2: Federated Registry services using list of domains</vt:lpstr>
      <vt:lpstr>C-1: Federated Registry services using Unique Domain scheme for each registry</vt:lpstr>
      <vt:lpstr>C-2: Federated Registry services using a shared top-level Domain</vt:lpstr>
      <vt:lpstr>C-3: Hybrid of 1 and 2 - Federated Registry services using a top-level Domain scheme and secondary DNS servers</vt:lpstr>
      <vt:lpstr>Discussion of the Preferred Options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Taylor</dc:creator>
  <cp:lastModifiedBy>Siraj IQBAL (IMDA)</cp:lastModifiedBy>
  <cp:revision>1262</cp:revision>
  <dcterms:created xsi:type="dcterms:W3CDTF">2019-10-08T18:52:00Z</dcterms:created>
  <dcterms:modified xsi:type="dcterms:W3CDTF">2024-04-15T08:44:47Z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0x0101005EE5017D12260E4FBDB4DCA65E657B80</vt:lpwstr>
  </property>
  <property fmtid="{D5CDD505-2E9C-101B-9397-08002B2CF9AE}" pid="3" name="MSIP_Label_4aaa7e78-45b1-4890-b8a3-003d1d728a3e_Enabled">
    <vt:lpwstr>true</vt:lpwstr>
  </property>
  <property fmtid="{D5CDD505-2E9C-101B-9397-08002B2CF9AE}" pid="4" name="MSIP_Label_4aaa7e78-45b1-4890-b8a3-003d1d728a3e_SetDate">
    <vt:lpwstr>2024-03-25T07:26:47Z</vt:lpwstr>
  </property>
  <property fmtid="{D5CDD505-2E9C-101B-9397-08002B2CF9AE}" pid="5" name="MSIP_Label_4aaa7e78-45b1-4890-b8a3-003d1d728a3e_Method">
    <vt:lpwstr>Privileged</vt:lpwstr>
  </property>
  <property fmtid="{D5CDD505-2E9C-101B-9397-08002B2CF9AE}" pid="6" name="MSIP_Label_4aaa7e78-45b1-4890-b8a3-003d1d728a3e_Name">
    <vt:lpwstr>Non Sensitive</vt:lpwstr>
  </property>
  <property fmtid="{D5CDD505-2E9C-101B-9397-08002B2CF9AE}" pid="7" name="MSIP_Label_4aaa7e78-45b1-4890-b8a3-003d1d728a3e_SiteId">
    <vt:lpwstr>0b11c524-9a1c-4e1b-84cb-6336aefc2243</vt:lpwstr>
  </property>
  <property fmtid="{D5CDD505-2E9C-101B-9397-08002B2CF9AE}" pid="8" name="MSIP_Label_4aaa7e78-45b1-4890-b8a3-003d1d728a3e_ActionId">
    <vt:lpwstr>077682df-9a51-4d94-baad-bdda040d9633</vt:lpwstr>
  </property>
  <property fmtid="{D5CDD505-2E9C-101B-9397-08002B2CF9AE}" pid="9" name="MSIP_Label_4aaa7e78-45b1-4890-b8a3-003d1d728a3e_ContentBits">
    <vt:lpwstr>0</vt:lpwstr>
  </property>
</Properties>
</file>