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1039" r:id="rId5"/>
    <p:sldId id="1629" r:id="rId6"/>
    <p:sldId id="8767" r:id="rId7"/>
    <p:sldId id="8773" r:id="rId8"/>
    <p:sldId id="8774" r:id="rId9"/>
    <p:sldId id="8775" r:id="rId10"/>
    <p:sldId id="8754" r:id="rId11"/>
    <p:sldId id="8742" r:id="rId12"/>
    <p:sldId id="8768" r:id="rId13"/>
    <p:sldId id="8769" r:id="rId14"/>
    <p:sldId id="8770" r:id="rId15"/>
    <p:sldId id="8771" r:id="rId16"/>
    <p:sldId id="8772" r:id="rId17"/>
    <p:sldId id="102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C203AB-6C00-5463-222C-E8674E040AB4}" name="Erwin Wulterkens" initials="EW" userId="S::e.wulterkens_nleyes.com#ext#@edisysno.onmicrosoft.com::b9c79736-e881-47b6-8c54-077dd3714880" providerId="AD"/>
  <p188:author id="{553450C7-5202-D1FD-6333-6EFCDC0ADC03}" name="Jostein Frømyr" initials="JF" userId="S::jostein.fromyr@edisys.no::2395b511-632c-4055-b942-8a841d60b470" providerId="AD"/>
  <p188:author id="{8F3762ED-4167-759A-613A-E023C1A5169A}" name="Lefteris Leontaridis" initials="LL" userId="Lefteris Leontaridi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ddevik, André" initials="HA" lastIdx="1" clrIdx="0">
    <p:extLst>
      <p:ext uri="{19B8F6BF-5375-455C-9EA6-DF929625EA0E}">
        <p15:presenceInfo xmlns:p15="http://schemas.microsoft.com/office/powerpoint/2012/main" userId="S::andre.hoddevik@difi.no::19a195a8-9008-4f8a-a7d9-53eccc8fa36c" providerId="AD"/>
      </p:ext>
    </p:extLst>
  </p:cmAuthor>
  <p:cmAuthor id="2" name="Hoddevik, André" initials="AH" lastIdx="2" clrIdx="1">
    <p:extLst>
      <p:ext uri="{19B8F6BF-5375-455C-9EA6-DF929625EA0E}">
        <p15:presenceInfo xmlns:p15="http://schemas.microsoft.com/office/powerpoint/2012/main" userId="Hoddevik, André" providerId="None"/>
      </p:ext>
    </p:extLst>
  </p:cmAuthor>
  <p:cmAuthor id="3" name="Kolette Visser" initials="KV" lastIdx="7" clrIdx="2">
    <p:extLst>
      <p:ext uri="{19B8F6BF-5375-455C-9EA6-DF929625EA0E}">
        <p15:presenceInfo xmlns:p15="http://schemas.microsoft.com/office/powerpoint/2012/main" userId="Kolette Visser" providerId="None"/>
      </p:ext>
    </p:extLst>
  </p:cmAuthor>
  <p:cmAuthor id="4" name="Erwin Wulterkens" initials="EW" lastIdx="3" clrIdx="3">
    <p:extLst>
      <p:ext uri="{19B8F6BF-5375-455C-9EA6-DF929625EA0E}">
        <p15:presenceInfo xmlns:p15="http://schemas.microsoft.com/office/powerpoint/2012/main" userId="S::e.wulterkens_nleyes.com#ext#@edisysno.onmicrosoft.com::b9c79736-e881-47b6-8c54-077dd3714880" providerId="AD"/>
      </p:ext>
    </p:extLst>
  </p:cmAuthor>
  <p:cmAuthor id="5" name="Kolette Visser" initials="KV [2]" lastIdx="3" clrIdx="4">
    <p:extLst>
      <p:ext uri="{19B8F6BF-5375-455C-9EA6-DF929625EA0E}">
        <p15:presenceInfo xmlns:p15="http://schemas.microsoft.com/office/powerpoint/2012/main" userId="S::kolette_headon.nl#ext#@edisysno.onmicrosoft.com::7c2daccd-0dbb-49d0-9f9d-6ca0045e3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CCD7F0"/>
    <a:srgbClr val="92D050"/>
    <a:srgbClr val="00BAFF"/>
    <a:srgbClr val="007AD7"/>
    <a:srgbClr val="E8ECF8"/>
    <a:srgbClr val="00326D"/>
    <a:srgbClr val="1CBAF8"/>
    <a:srgbClr val="F7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3F44E-1929-41A0-8427-AA1D754F3607}" v="11" dt="2022-08-29T08:48:38.347"/>
    <p1510:client id="{2F64B76E-960F-4EFA-B885-4A56735FDE0A}" v="1493" dt="2022-08-29T14:53:00.937"/>
    <p1510:client id="{D2DB0FC8-5FBA-4302-AA08-DA4E93991B83}" v="2" dt="2022-08-29T14:10:28.195"/>
    <p1510:client id="{D670A02E-051F-8B42-AAAB-AFAE9290B0A0}" v="181" dt="2022-08-29T11:57:21.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p:restoredTop sz="94719"/>
  </p:normalViewPr>
  <p:slideViewPr>
    <p:cSldViewPr snapToGrid="0">
      <p:cViewPr varScale="1">
        <p:scale>
          <a:sx n="72" d="100"/>
          <a:sy n="72" d="100"/>
        </p:scale>
        <p:origin x="844"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68E7B-91B5-8243-8144-A5FE216C8634}"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E9371-2DDF-2841-B52C-AF59E9988FE9}" type="slidenum">
              <a:rPr lang="en-US" smtClean="0"/>
              <a:t>‹#›</a:t>
            </a:fld>
            <a:endParaRPr lang="en-US"/>
          </a:p>
        </p:txBody>
      </p:sp>
    </p:spTree>
    <p:extLst>
      <p:ext uri="{BB962C8B-B14F-4D97-AF65-F5344CB8AC3E}">
        <p14:creationId xmlns:p14="http://schemas.microsoft.com/office/powerpoint/2010/main" val="5426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E9371-2DDF-2841-B52C-AF59E9988FE9}" type="slidenum">
              <a:rPr lang="en-US" smtClean="0"/>
              <a:t>1</a:t>
            </a:fld>
            <a:endParaRPr lang="en-US" dirty="0"/>
          </a:p>
        </p:txBody>
      </p:sp>
    </p:spTree>
    <p:extLst>
      <p:ext uri="{BB962C8B-B14F-4D97-AF65-F5344CB8AC3E}">
        <p14:creationId xmlns:p14="http://schemas.microsoft.com/office/powerpoint/2010/main" val="253997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2DE9371-2DDF-2841-B52C-AF59E9988FE9}" type="slidenum">
              <a:rPr lang="en-US" smtClean="0"/>
              <a:t>8</a:t>
            </a:fld>
            <a:endParaRPr lang="en-US" dirty="0"/>
          </a:p>
        </p:txBody>
      </p:sp>
    </p:spTree>
    <p:extLst>
      <p:ext uri="{BB962C8B-B14F-4D97-AF65-F5344CB8AC3E}">
        <p14:creationId xmlns:p14="http://schemas.microsoft.com/office/powerpoint/2010/main" val="3833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2DE9371-2DDF-2841-B52C-AF59E9988FE9}" type="slidenum">
              <a:rPr lang="en-US" smtClean="0"/>
              <a:t>9</a:t>
            </a:fld>
            <a:endParaRPr lang="en-US" dirty="0"/>
          </a:p>
        </p:txBody>
      </p:sp>
    </p:spTree>
    <p:extLst>
      <p:ext uri="{BB962C8B-B14F-4D97-AF65-F5344CB8AC3E}">
        <p14:creationId xmlns:p14="http://schemas.microsoft.com/office/powerpoint/2010/main" val="2634859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3"/>
          <a:srcRect/>
          <a:stretch/>
        </p:blipFill>
        <p:spPr>
          <a:xfrm>
            <a:off x="1765012" y="2796377"/>
            <a:ext cx="3918389" cy="1265246"/>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chor="b" anchorCtr="0">
            <a:noAutofit/>
          </a:bodyPr>
          <a:lstStyle>
            <a:lvl1pPr marL="0" indent="0">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err="1"/>
              <a:t>Prescep,dclpd</a:t>
            </a:r>
            <a:r>
              <a:rPr lang="en-GB"/>
              <a:t>,</a:t>
            </a:r>
          </a:p>
          <a:p>
            <a:pPr lvl="0"/>
            <a:r>
              <a:rPr lang="en-GB"/>
              <a:t>[dc[</a:t>
            </a:r>
            <a:r>
              <a:rPr lang="en-GB" err="1"/>
              <a:t>pdlwentation</a:t>
            </a:r>
            <a:r>
              <a:rPr lang="en-GB"/>
              <a:t> Title</a:t>
            </a:r>
            <a:endParaRPr lang="en-US"/>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a:solidFill>
                  <a:schemeClr val="bg1"/>
                </a:solidFill>
              </a:rPr>
              <a:t>www.peppol.eu</a:t>
            </a: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chemeClr val="bg1">
                    <a:alpha val="40000"/>
                  </a:schemeClr>
                </a:solidFill>
              </a:rPr>
              <a:t>Peppol is owned by OpenPeppol AISBL</a:t>
            </a:r>
          </a:p>
        </p:txBody>
      </p:sp>
      <p:sp>
        <p:nvSpPr>
          <p:cNvPr id="8" name="Text Placeholder 2">
            <a:extLst>
              <a:ext uri="{FF2B5EF4-FFF2-40B4-BE49-F238E27FC236}">
                <a16:creationId xmlns:a16="http://schemas.microsoft.com/office/drawing/2014/main" id="{D6910E33-B0C5-42F3-B5E6-240F483E3143}"/>
              </a:ext>
            </a:extLst>
          </p:cNvPr>
          <p:cNvSpPr>
            <a:spLocks noGrp="1"/>
          </p:cNvSpPr>
          <p:nvPr>
            <p:ph type="body" sz="quarter" idx="11" hasCustomPrompt="1"/>
          </p:nvPr>
        </p:nvSpPr>
        <p:spPr>
          <a:xfrm>
            <a:off x="6375834" y="3587297"/>
            <a:ext cx="4910137" cy="358775"/>
          </a:xfrm>
        </p:spPr>
        <p:txBody>
          <a:bodyPr>
            <a:noAutofit/>
          </a:bodyPr>
          <a:lstStyle>
            <a:lvl1pPr marL="228600" indent="-228600">
              <a:buClr>
                <a:schemeClr val="bg1"/>
              </a:buClr>
              <a:buFont typeface="Arial" panose="020B0604020202020204" pitchFamily="34" charset="0"/>
              <a:buChar char="•"/>
              <a:defRPr>
                <a:solidFill>
                  <a:schemeClr val="bg1"/>
                </a:solidFill>
              </a:defRPr>
            </a:lvl1pPr>
          </a:lstStyle>
          <a:p>
            <a:r>
              <a:rPr lang="en-GB"/>
              <a:t>Presentation subtitle</a:t>
            </a:r>
          </a:p>
        </p:txBody>
      </p:sp>
    </p:spTree>
    <p:extLst>
      <p:ext uri="{BB962C8B-B14F-4D97-AF65-F5344CB8AC3E}">
        <p14:creationId xmlns:p14="http://schemas.microsoft.com/office/powerpoint/2010/main" val="32043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With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AB26F71-0A2F-2042-A44A-272B58C36BFB}"/>
              </a:ext>
            </a:extLst>
          </p:cNvPr>
          <p:cNvSpPr/>
          <p:nvPr userDrawn="1"/>
        </p:nvSpPr>
        <p:spPr>
          <a:xfrm>
            <a:off x="801496" y="2941117"/>
            <a:ext cx="3285596"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26" name="Rectangle 25">
            <a:extLst>
              <a:ext uri="{FF2B5EF4-FFF2-40B4-BE49-F238E27FC236}">
                <a16:creationId xmlns:a16="http://schemas.microsoft.com/office/drawing/2014/main" id="{75E46302-BFBE-A44A-BEA7-F2E070161390}"/>
              </a:ext>
            </a:extLst>
          </p:cNvPr>
          <p:cNvSpPr/>
          <p:nvPr userDrawn="1"/>
        </p:nvSpPr>
        <p:spPr>
          <a:xfrm>
            <a:off x="4453202" y="2941117"/>
            <a:ext cx="3285596"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7E68EF7-8E9B-604E-A002-6DA88D4B5844}"/>
              </a:ext>
            </a:extLst>
          </p:cNvPr>
          <p:cNvSpPr/>
          <p:nvPr userDrawn="1"/>
        </p:nvSpPr>
        <p:spPr>
          <a:xfrm>
            <a:off x="8101759" y="2941117"/>
            <a:ext cx="3285596" cy="2861953"/>
          </a:xfrm>
          <a:prstGeom prst="rect">
            <a:avLst/>
          </a:prstGeom>
          <a:solidFill>
            <a:srgbClr val="00326D"/>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a:extLst>
              <a:ext uri="{FF2B5EF4-FFF2-40B4-BE49-F238E27FC236}">
                <a16:creationId xmlns:a16="http://schemas.microsoft.com/office/drawing/2014/main" id="{4EA74456-E8B8-CA46-8A56-B65AED980E92}"/>
              </a:ext>
            </a:extLst>
          </p:cNvPr>
          <p:cNvSpPr>
            <a:spLocks noGrp="1"/>
          </p:cNvSpPr>
          <p:nvPr>
            <p:ph type="body" sz="quarter" idx="12"/>
          </p:nvPr>
        </p:nvSpPr>
        <p:spPr>
          <a:xfrm>
            <a:off x="1146175" y="3181350"/>
            <a:ext cx="2502382" cy="2317750"/>
          </a:xfrm>
        </p:spPr>
        <p:txBody>
          <a:bodyPr>
            <a:noAutofit/>
          </a:bodyPr>
          <a:lstStyle>
            <a:lvl1pPr>
              <a:buClr>
                <a:srgbClr val="00326D"/>
              </a:buClr>
              <a:defRPr>
                <a:solidFill>
                  <a:srgbClr val="00326D"/>
                </a:solidFill>
              </a:defRPr>
            </a:lvl1pPr>
            <a:lvl2pPr marL="685800" indent="-228600">
              <a:buFontTx/>
              <a:buBlip>
                <a:blip r:embed="rId4"/>
              </a:buBlip>
              <a:defRPr>
                <a:solidFill>
                  <a:srgbClr val="00326D"/>
                </a:solidFill>
              </a:defRPr>
            </a:lvl2pPr>
            <a:lvl3pPr marL="1143000" indent="-228600">
              <a:buFontTx/>
              <a:buBlip>
                <a:blip r:embed="rId5"/>
              </a:buBlip>
              <a:defRPr>
                <a:solidFill>
                  <a:srgbClr val="00326D"/>
                </a:solidFill>
              </a:defRPr>
            </a:lvl3pPr>
            <a:lvl4pPr marL="1600200" indent="-228600">
              <a:buFontTx/>
              <a:buBlip>
                <a:blip r:embed="rId5"/>
              </a:buBlip>
              <a:defRPr>
                <a:solidFill>
                  <a:srgbClr val="00326D"/>
                </a:solidFill>
              </a:defRPr>
            </a:lvl4pPr>
            <a:lvl5pPr marL="2057400" indent="-228600">
              <a:buFontTx/>
              <a:buBlip>
                <a:blip r:embed="rId5"/>
              </a:buBlip>
              <a:defRPr>
                <a:solidFill>
                  <a:srgbClr val="0032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3">
            <a:extLst>
              <a:ext uri="{FF2B5EF4-FFF2-40B4-BE49-F238E27FC236}">
                <a16:creationId xmlns:a16="http://schemas.microsoft.com/office/drawing/2014/main" id="{1CA6ABCC-1C55-6C45-B30C-D8BECE62CDDC}"/>
              </a:ext>
            </a:extLst>
          </p:cNvPr>
          <p:cNvSpPr>
            <a:spLocks noGrp="1"/>
          </p:cNvSpPr>
          <p:nvPr>
            <p:ph type="body" sz="quarter" idx="13"/>
          </p:nvPr>
        </p:nvSpPr>
        <p:spPr>
          <a:xfrm>
            <a:off x="4755765"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3">
            <a:extLst>
              <a:ext uri="{FF2B5EF4-FFF2-40B4-BE49-F238E27FC236}">
                <a16:creationId xmlns:a16="http://schemas.microsoft.com/office/drawing/2014/main" id="{AD0D7BBC-8E0B-F24A-B2C6-B725965141B3}"/>
              </a:ext>
            </a:extLst>
          </p:cNvPr>
          <p:cNvSpPr>
            <a:spLocks noGrp="1"/>
          </p:cNvSpPr>
          <p:nvPr>
            <p:ph type="body" sz="quarter" idx="14"/>
          </p:nvPr>
        </p:nvSpPr>
        <p:spPr>
          <a:xfrm>
            <a:off x="8387058"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24">
            <a:extLst>
              <a:ext uri="{FF2B5EF4-FFF2-40B4-BE49-F238E27FC236}">
                <a16:creationId xmlns:a16="http://schemas.microsoft.com/office/drawing/2014/main" id="{EB1F2610-63FB-4571-A786-AD27AA9AA99F}"/>
              </a:ext>
            </a:extLst>
          </p:cNvPr>
          <p:cNvSpPr>
            <a:spLocks noGrp="1"/>
          </p:cNvSpPr>
          <p:nvPr>
            <p:ph type="body" sz="quarter" idx="15" hasCustomPrompt="1"/>
          </p:nvPr>
        </p:nvSpPr>
        <p:spPr>
          <a:xfrm>
            <a:off x="4437231" y="2353110"/>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22" name="Text Placeholder 24">
            <a:extLst>
              <a:ext uri="{FF2B5EF4-FFF2-40B4-BE49-F238E27FC236}">
                <a16:creationId xmlns:a16="http://schemas.microsoft.com/office/drawing/2014/main" id="{46524435-7836-4A67-B342-507EAD5E1843}"/>
              </a:ext>
            </a:extLst>
          </p:cNvPr>
          <p:cNvSpPr>
            <a:spLocks noGrp="1"/>
          </p:cNvSpPr>
          <p:nvPr>
            <p:ph type="body" sz="quarter" idx="16" hasCustomPrompt="1"/>
          </p:nvPr>
        </p:nvSpPr>
        <p:spPr>
          <a:xfrm>
            <a:off x="8105126" y="2353109"/>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Tree>
    <p:extLst>
      <p:ext uri="{BB962C8B-B14F-4D97-AF65-F5344CB8AC3E}">
        <p14:creationId xmlns:p14="http://schemas.microsoft.com/office/powerpoint/2010/main" val="354256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a:t>Slide title</a:t>
            </a:r>
            <a:endParaRPr lang="en-US"/>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21456"/>
            <a:ext cx="464019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endParaRPr lang="en-US" dirty="0"/>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1739578"/>
            <a:ext cx="4662344" cy="4588197"/>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74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3640931" y="3311392"/>
            <a:ext cx="4910137" cy="489857"/>
          </a:xfrm>
        </p:spPr>
        <p:txBody>
          <a:bodyPr>
            <a:noAutofit/>
          </a:bodyPr>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a:t>Quote text to go here</a:t>
            </a:r>
            <a:endParaRPr lang="en-US"/>
          </a:p>
        </p:txBody>
      </p:sp>
      <p:pic>
        <p:nvPicPr>
          <p:cNvPr id="4" name="Picture 3" descr="A picture containing necklace, drawing, knot&#10;&#10;Description automatically generated">
            <a:extLst>
              <a:ext uri="{FF2B5EF4-FFF2-40B4-BE49-F238E27FC236}">
                <a16:creationId xmlns:a16="http://schemas.microsoft.com/office/drawing/2014/main" id="{F5868033-A3CE-3A4A-831A-E58E65705D9C}"/>
              </a:ext>
            </a:extLst>
          </p:cNvPr>
          <p:cNvPicPr>
            <a:picLocks noChangeAspect="1"/>
          </p:cNvPicPr>
          <p:nvPr userDrawn="1"/>
        </p:nvPicPr>
        <p:blipFill>
          <a:blip r:embed="rId3"/>
          <a:stretch>
            <a:fillRect/>
          </a:stretch>
        </p:blipFill>
        <p:spPr>
          <a:xfrm>
            <a:off x="5398665" y="2279971"/>
            <a:ext cx="1394669" cy="659596"/>
          </a:xfrm>
          <a:prstGeom prst="rect">
            <a:avLst/>
          </a:prstGeom>
        </p:spPr>
      </p:pic>
      <p:sp>
        <p:nvSpPr>
          <p:cNvPr id="10" name="Text Placeholder 2">
            <a:extLst>
              <a:ext uri="{FF2B5EF4-FFF2-40B4-BE49-F238E27FC236}">
                <a16:creationId xmlns:a16="http://schemas.microsoft.com/office/drawing/2014/main" id="{E9D1F0EA-E48B-F346-A71F-DC5FD25BA924}"/>
              </a:ext>
            </a:extLst>
          </p:cNvPr>
          <p:cNvSpPr>
            <a:spLocks noGrp="1"/>
          </p:cNvSpPr>
          <p:nvPr>
            <p:ph type="body" sz="quarter" idx="11" hasCustomPrompt="1"/>
          </p:nvPr>
        </p:nvSpPr>
        <p:spPr>
          <a:xfrm>
            <a:off x="3640931" y="4041745"/>
            <a:ext cx="4910137" cy="489857"/>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a:t>– Quote author</a:t>
            </a:r>
            <a:endParaRPr lang="en-US"/>
          </a:p>
        </p:txBody>
      </p:sp>
    </p:spTree>
    <p:extLst>
      <p:ext uri="{BB962C8B-B14F-4D97-AF65-F5344CB8AC3E}">
        <p14:creationId xmlns:p14="http://schemas.microsoft.com/office/powerpoint/2010/main" val="42176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op No Sub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141656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1781686"/>
            <a:ext cx="10582492" cy="377774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935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53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ide Text Box">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2794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Text Box No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83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Blue To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374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op 2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a:t>Slide subtitle</a:t>
            </a:r>
            <a:endParaRPr lang="en-US"/>
          </a:p>
        </p:txBody>
      </p:sp>
      <p:sp>
        <p:nvSpPr>
          <p:cNvPr id="10" name="Text Placeholder 3">
            <a:extLst>
              <a:ext uri="{FF2B5EF4-FFF2-40B4-BE49-F238E27FC236}">
                <a16:creationId xmlns:a16="http://schemas.microsoft.com/office/drawing/2014/main" id="{2D778D66-CD32-8F4B-BC00-176C1E3DE642}"/>
              </a:ext>
            </a:extLst>
          </p:cNvPr>
          <p:cNvSpPr>
            <a:spLocks noGrp="1"/>
          </p:cNvSpPr>
          <p:nvPr>
            <p:ph type="body" sz="quarter" idx="12"/>
          </p:nvPr>
        </p:nvSpPr>
        <p:spPr>
          <a:xfrm>
            <a:off x="804863" y="2146654"/>
            <a:ext cx="10582492" cy="3412772"/>
          </a:xfrm>
        </p:spPr>
        <p:txBody>
          <a:bodyPr numCol="2" spcCol="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367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D5368E-8BB6-134E-81DA-5CF4EF87F367}"/>
              </a:ext>
            </a:extLst>
          </p:cNvPr>
          <p:cNvPicPr>
            <a:picLocks noChangeAspect="1"/>
          </p:cNvPicPr>
          <p:nvPr userDrawn="1"/>
        </p:nvPicPr>
        <p:blipFill rotWithShape="1">
          <a:blip r:embed="rId2"/>
          <a:srcRect b="72658"/>
          <a:stretch/>
        </p:blipFill>
        <p:spPr>
          <a:xfrm>
            <a:off x="0" y="0"/>
            <a:ext cx="12192000" cy="2152891"/>
          </a:xfrm>
          <a:prstGeom prst="rect">
            <a:avLst/>
          </a:prstGeom>
        </p:spPr>
      </p:pic>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chemeClr val="bg1"/>
                </a:solidFill>
              </a:defRPr>
            </a:lvl1pPr>
          </a:lstStyle>
          <a:p>
            <a:r>
              <a:rPr lang="en-GB"/>
              <a:t>Slide title</a:t>
            </a:r>
            <a:endParaRPr lang="en-US"/>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773152" y="1469985"/>
            <a:ext cx="10613985" cy="5388014"/>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dcdlsldscl</a:t>
            </a:r>
            <a:endParaRPr lang="en-US" dirty="0"/>
          </a:p>
        </p:txBody>
      </p:sp>
      <p:pic>
        <p:nvPicPr>
          <p:cNvPr id="16" name="Picture 15">
            <a:extLst>
              <a:ext uri="{FF2B5EF4-FFF2-40B4-BE49-F238E27FC236}">
                <a16:creationId xmlns:a16="http://schemas.microsoft.com/office/drawing/2014/main" id="{558A2E87-725C-704B-A400-9AFF25B1851C}"/>
              </a:ext>
            </a:extLst>
          </p:cNvPr>
          <p:cNvPicPr>
            <a:picLocks noChangeAspect="1"/>
          </p:cNvPicPr>
          <p:nvPr userDrawn="1"/>
        </p:nvPicPr>
        <p:blipFill>
          <a:blip r:embed="rId3"/>
          <a:srcRect/>
          <a:stretch/>
        </p:blipFill>
        <p:spPr>
          <a:xfrm>
            <a:off x="10296979" y="365125"/>
            <a:ext cx="1470479" cy="356112"/>
          </a:xfrm>
          <a:prstGeom prst="rect">
            <a:avLst/>
          </a:prstGeom>
        </p:spPr>
      </p:pic>
    </p:spTree>
    <p:extLst>
      <p:ext uri="{BB962C8B-B14F-4D97-AF65-F5344CB8AC3E}">
        <p14:creationId xmlns:p14="http://schemas.microsoft.com/office/powerpoint/2010/main" val="38318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2"/>
          <a:srcRect/>
          <a:stretch/>
        </p:blipFill>
        <p:spPr>
          <a:xfrm>
            <a:off x="1765012" y="2796377"/>
            <a:ext cx="3918389" cy="1265245"/>
          </a:xfrm>
          <a:prstGeom prst="rect">
            <a:avLst/>
          </a:prstGeom>
        </p:spPr>
      </p:pic>
      <p:sp>
        <p:nvSpPr>
          <p:cNvPr id="7" name="Text Placeholder 1">
            <a:extLst>
              <a:ext uri="{FF2B5EF4-FFF2-40B4-BE49-F238E27FC236}">
                <a16:creationId xmlns:a16="http://schemas.microsoft.com/office/drawing/2014/main" id="{9DC6EF97-ABDE-424B-9438-7D55DF2DBA83}"/>
              </a:ext>
            </a:extLst>
          </p:cNvPr>
          <p:cNvSpPr>
            <a:spLocks noGrp="1"/>
          </p:cNvSpPr>
          <p:nvPr>
            <p:ph type="body" sz="quarter" idx="10"/>
          </p:nvPr>
        </p:nvSpPr>
        <p:spPr>
          <a:xfrm>
            <a:off x="6375834" y="2939143"/>
            <a:ext cx="4910137" cy="489857"/>
          </a:xfrm>
        </p:spPr>
        <p:txBody>
          <a:bodyPr wrap="square" anchor="b">
            <a:noAutofit/>
          </a:bodyPr>
          <a:lstStyle>
            <a:lvl1pPr marL="0" indent="0">
              <a:buNone/>
              <a:defRPr sz="2800" b="1"/>
            </a:lvl1pPr>
          </a:lstStyle>
          <a:p>
            <a:endParaRPr lang="en-GB"/>
          </a:p>
        </p:txBody>
      </p:sp>
      <p:sp>
        <p:nvSpPr>
          <p:cNvPr id="10" name="Text Placeholder 1">
            <a:extLst>
              <a:ext uri="{FF2B5EF4-FFF2-40B4-BE49-F238E27FC236}">
                <a16:creationId xmlns:a16="http://schemas.microsoft.com/office/drawing/2014/main" id="{7573C36D-09C8-4AE1-9043-2F29DBA98DB1}"/>
              </a:ext>
            </a:extLst>
          </p:cNvPr>
          <p:cNvSpPr>
            <a:spLocks noGrp="1"/>
          </p:cNvSpPr>
          <p:nvPr>
            <p:ph type="body" sz="quarter" idx="4294967295"/>
          </p:nvPr>
        </p:nvSpPr>
        <p:spPr>
          <a:xfrm>
            <a:off x="6375834" y="3587297"/>
            <a:ext cx="4910137" cy="358775"/>
          </a:xfrm>
        </p:spPr>
        <p:txBody>
          <a:bodyPr>
            <a:noAutofit/>
          </a:bodyPr>
          <a:lstStyle>
            <a:lvl1pPr marL="342900" indent="-342900">
              <a:buClr>
                <a:schemeClr val="tx1"/>
              </a:buClr>
              <a:buFont typeface="Arial" panose="020B0604020202020204" pitchFamily="34" charset="0"/>
              <a:buChar char="•"/>
              <a:defRPr>
                <a:solidFill>
                  <a:schemeClr val="tx1"/>
                </a:solidFill>
              </a:defRPr>
            </a:lvl1pPr>
          </a:lstStyle>
          <a:p>
            <a:pPr marL="0" indent="0">
              <a:buNone/>
            </a:pPr>
            <a:endParaRPr lang="en-GB"/>
          </a:p>
        </p:txBody>
      </p:sp>
    </p:spTree>
    <p:extLst>
      <p:ext uri="{BB962C8B-B14F-4D97-AF65-F5344CB8AC3E}">
        <p14:creationId xmlns:p14="http://schemas.microsoft.com/office/powerpoint/2010/main" val="707455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a:t>Slide title</a:t>
            </a:r>
            <a:endParaRPr lang="en-US"/>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464019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4627611" cy="568325"/>
          </a:xfrm>
        </p:spPr>
        <p:txBody>
          <a:bodyPr>
            <a:noAutofit/>
          </a:bodyPr>
          <a:lstStyle>
            <a:lvl1pPr marL="0" indent="0">
              <a:buNone/>
              <a:defRPr sz="2000">
                <a:solidFill>
                  <a:srgbClr val="007AD7"/>
                </a:solidFill>
              </a:defRPr>
            </a:lvl1pPr>
          </a:lstStyle>
          <a:p>
            <a:pPr lvl="0"/>
            <a:r>
              <a:rPr lang="en-GB"/>
              <a:t>Slide subtitle</a:t>
            </a:r>
            <a:endParaRPr lang="en-US"/>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endParaRPr lang="en-US"/>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2101376"/>
            <a:ext cx="4662344" cy="422639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580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1989567"/>
            <a:ext cx="5779860" cy="560276"/>
          </a:xfrm>
        </p:spPr>
        <p:txBody>
          <a:bodyPr anchor="b" anchorCtr="0">
            <a:noAutofit/>
          </a:bodyPr>
          <a:lstStyle>
            <a:lvl1pPr>
              <a:defRPr sz="3000">
                <a:solidFill>
                  <a:srgbClr val="00326D"/>
                </a:solidFill>
              </a:defRPr>
            </a:lvl1pPr>
          </a:lstStyle>
          <a:p>
            <a:r>
              <a:rPr lang="en-GB"/>
              <a:t>Slide title</a:t>
            </a:r>
            <a:endParaRPr lang="en-US"/>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1092425" y="2727016"/>
            <a:ext cx="5470214" cy="3600758"/>
          </a:xfrm>
        </p:spPr>
        <p:txBody>
          <a:bodyPr>
            <a:noAutofit/>
          </a:bodyPr>
          <a:lstStyle>
            <a:lvl1pPr marL="457200" indent="-457200">
              <a:buClr>
                <a:schemeClr val="tx1"/>
              </a:buClr>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7480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Wide Text Box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52191"/>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3331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o Wide Text Box no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2"/>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75CA965A-BF49-4715-9878-BB3F2B0D7493}"/>
              </a:ext>
            </a:extLst>
          </p:cNvPr>
          <p:cNvPicPr>
            <a:picLocks noChangeAspect="1"/>
          </p:cNvPicPr>
          <p:nvPr userDrawn="1"/>
        </p:nvPicPr>
        <p:blipFill rotWithShape="1">
          <a:blip r:embed="rId3"/>
          <a:srcRect b="72658"/>
          <a:stretch/>
        </p:blipFill>
        <p:spPr>
          <a:xfrm>
            <a:off x="0" y="1"/>
            <a:ext cx="12192000" cy="1383864"/>
          </a:xfrm>
          <a:prstGeom prst="rect">
            <a:avLst/>
          </a:prstGeom>
        </p:spPr>
      </p:pic>
      <p:pic>
        <p:nvPicPr>
          <p:cNvPr id="9" name="Picture 8">
            <a:extLst>
              <a:ext uri="{FF2B5EF4-FFF2-40B4-BE49-F238E27FC236}">
                <a16:creationId xmlns:a16="http://schemas.microsoft.com/office/drawing/2014/main" id="{8CB597E6-7C33-4CBB-9315-B7B516E6B012}"/>
              </a:ext>
            </a:extLst>
          </p:cNvPr>
          <p:cNvPicPr>
            <a:picLocks noChangeAspect="1"/>
          </p:cNvPicPr>
          <p:nvPr userDrawn="1"/>
        </p:nvPicPr>
        <p:blipFill>
          <a:blip r:embed="rId4"/>
          <a:srcRect/>
          <a:stretch/>
        </p:blipFill>
        <p:spPr>
          <a:xfrm>
            <a:off x="10296979" y="365125"/>
            <a:ext cx="1470479" cy="356112"/>
          </a:xfrm>
          <a:prstGeom prst="rect">
            <a:avLst/>
          </a:prstGeom>
        </p:spPr>
      </p:pic>
      <p:sp>
        <p:nvSpPr>
          <p:cNvPr id="10" name="Title 1">
            <a:extLst>
              <a:ext uri="{FF2B5EF4-FFF2-40B4-BE49-F238E27FC236}">
                <a16:creationId xmlns:a16="http://schemas.microsoft.com/office/drawing/2014/main" id="{D942C1AB-9AF2-4AB1-BC04-DB2BA0C5A182}"/>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spTree>
    <p:extLst>
      <p:ext uri="{BB962C8B-B14F-4D97-AF65-F5344CB8AC3E}">
        <p14:creationId xmlns:p14="http://schemas.microsoft.com/office/powerpoint/2010/main" val="359806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chor="b" anchorCtr="0">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10" name="Text Placeholder 3">
            <a:extLst>
              <a:ext uri="{FF2B5EF4-FFF2-40B4-BE49-F238E27FC236}">
                <a16:creationId xmlns:a16="http://schemas.microsoft.com/office/drawing/2014/main" id="{8209F976-FF20-4B44-8AEF-FBD965985FE5}"/>
              </a:ext>
            </a:extLst>
          </p:cNvPr>
          <p:cNvSpPr>
            <a:spLocks noGrp="1"/>
          </p:cNvSpPr>
          <p:nvPr>
            <p:ph type="body" sz="quarter" idx="12"/>
          </p:nvPr>
        </p:nvSpPr>
        <p:spPr>
          <a:xfrm>
            <a:off x="804863" y="2087745"/>
            <a:ext cx="10582492" cy="440513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75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Blue Top Wide Text Bo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chor="b" anchorCtr="0">
            <a:noAutofit/>
          </a:bodyPr>
          <a:lstStyle>
            <a:lvl1pPr>
              <a:defRPr sz="3000">
                <a:solidFill>
                  <a:schemeClr val="bg1"/>
                </a:solidFill>
              </a:defRPr>
            </a:lvl1pPr>
          </a:lstStyle>
          <a:p>
            <a:r>
              <a:rPr lang="en-GB"/>
              <a:t>Slide title</a:t>
            </a:r>
            <a:endParaRPr lang="en-US"/>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a:t>Slide subtitle</a:t>
            </a:r>
            <a:endParaRPr lang="en-US"/>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087745"/>
            <a:ext cx="10582492" cy="440513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1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034703-0405-4116-A1DB-DB8297BAD708}"/>
              </a:ext>
            </a:extLst>
          </p:cNvPr>
          <p:cNvPicPr>
            <a:picLocks noChangeAspect="1"/>
          </p:cNvPicPr>
          <p:nvPr userDrawn="1"/>
        </p:nvPicPr>
        <p:blipFill>
          <a:blip r:embed="rId2"/>
          <a:srcRect/>
          <a:stretch/>
        </p:blipFill>
        <p:spPr>
          <a:xfrm>
            <a:off x="947" y="3"/>
            <a:ext cx="12192000" cy="6858000"/>
          </a:xfrm>
          <a:prstGeom prst="rect">
            <a:avLst/>
          </a:prstGeom>
        </p:spPr>
      </p:pic>
      <p:sp>
        <p:nvSpPr>
          <p:cNvPr id="11" name="Title 1">
            <a:extLst>
              <a:ext uri="{FF2B5EF4-FFF2-40B4-BE49-F238E27FC236}">
                <a16:creationId xmlns:a16="http://schemas.microsoft.com/office/drawing/2014/main" id="{EFD9DF8B-7625-644C-9B05-4EFE9453FB72}"/>
              </a:ext>
            </a:extLst>
          </p:cNvPr>
          <p:cNvSpPr txBox="1">
            <a:spLocks/>
          </p:cNvSpPr>
          <p:nvPr userDrawn="1"/>
        </p:nvSpPr>
        <p:spPr>
          <a:xfrm>
            <a:off x="4395731" y="2428386"/>
            <a:ext cx="2601906" cy="26280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600" b="1" spc="300" dirty="0"/>
              <a:t>MORE INFORMATION</a:t>
            </a:r>
          </a:p>
          <a:p>
            <a:pPr algn="ctr"/>
            <a:endParaRPr lang="en-GB" sz="1600" b="1" dirty="0"/>
          </a:p>
          <a:p>
            <a:pPr algn="ctr"/>
            <a:r>
              <a:rPr lang="en-GB" sz="2000" b="1" dirty="0"/>
              <a:t>info@peppol.eu</a:t>
            </a:r>
          </a:p>
          <a:p>
            <a:pPr algn="ctr"/>
            <a:r>
              <a:rPr lang="en-GB" sz="2000" b="1" u="none" dirty="0">
                <a:solidFill>
                  <a:schemeClr val="bg1"/>
                </a:solidFill>
              </a:rPr>
              <a:t>www.peppol.eu</a:t>
            </a:r>
          </a:p>
          <a:p>
            <a:pPr algn="ctr"/>
            <a:endParaRPr lang="en-GB" sz="1600" b="1" dirty="0"/>
          </a:p>
          <a:p>
            <a:pPr algn="ctr"/>
            <a:endParaRPr lang="en-GB" sz="1000" b="1" spc="300" dirty="0"/>
          </a:p>
          <a:p>
            <a:pPr algn="ctr"/>
            <a:r>
              <a:rPr lang="en-GB" sz="1600" b="1" spc="300" dirty="0"/>
              <a:t>FOLLOW US</a:t>
            </a:r>
          </a:p>
          <a:p>
            <a:endParaRPr lang="en-GB" sz="1600" dirty="0"/>
          </a:p>
        </p:txBody>
      </p:sp>
      <p:pic>
        <p:nvPicPr>
          <p:cNvPr id="12" name="Picture 11">
            <a:extLst>
              <a:ext uri="{FF2B5EF4-FFF2-40B4-BE49-F238E27FC236}">
                <a16:creationId xmlns:a16="http://schemas.microsoft.com/office/drawing/2014/main" id="{716D9B8C-07DD-414F-B44B-A0104CB10BA7}"/>
              </a:ext>
            </a:extLst>
          </p:cNvPr>
          <p:cNvPicPr>
            <a:picLocks noChangeAspect="1"/>
          </p:cNvPicPr>
          <p:nvPr userDrawn="1"/>
        </p:nvPicPr>
        <p:blipFill>
          <a:blip r:embed="rId3"/>
          <a:srcRect/>
          <a:stretch/>
        </p:blipFill>
        <p:spPr>
          <a:xfrm>
            <a:off x="5723684" y="4460618"/>
            <a:ext cx="491366" cy="491366"/>
          </a:xfrm>
          <a:prstGeom prst="rect">
            <a:avLst/>
          </a:prstGeom>
        </p:spPr>
      </p:pic>
      <p:pic>
        <p:nvPicPr>
          <p:cNvPr id="13" name="Picture 12">
            <a:extLst>
              <a:ext uri="{FF2B5EF4-FFF2-40B4-BE49-F238E27FC236}">
                <a16:creationId xmlns:a16="http://schemas.microsoft.com/office/drawing/2014/main" id="{DDF1389A-0253-2741-8F9C-743A64821617}"/>
              </a:ext>
            </a:extLst>
          </p:cNvPr>
          <p:cNvPicPr>
            <a:picLocks noChangeAspect="1"/>
          </p:cNvPicPr>
          <p:nvPr userDrawn="1"/>
        </p:nvPicPr>
        <p:blipFill>
          <a:blip r:embed="rId4"/>
          <a:srcRect/>
          <a:stretch/>
        </p:blipFill>
        <p:spPr>
          <a:xfrm>
            <a:off x="5040141" y="4460618"/>
            <a:ext cx="491366" cy="491366"/>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67EEC1-A766-7745-96F5-B9DC4133A904}"/>
              </a:ext>
            </a:extLst>
          </p:cNvPr>
          <p:cNvPicPr>
            <a:picLocks noChangeAspect="1"/>
          </p:cNvPicPr>
          <p:nvPr userDrawn="1"/>
        </p:nvPicPr>
        <p:blipFill>
          <a:blip r:embed="rId5"/>
          <a:stretch>
            <a:fillRect/>
          </a:stretch>
        </p:blipFill>
        <p:spPr>
          <a:xfrm>
            <a:off x="792212" y="1990352"/>
            <a:ext cx="2817625" cy="2877293"/>
          </a:xfrm>
          <a:prstGeom prst="rect">
            <a:avLst/>
          </a:prstGeom>
        </p:spPr>
      </p:pic>
      <p:sp>
        <p:nvSpPr>
          <p:cNvPr id="8" name="TextBox 7">
            <a:extLst>
              <a:ext uri="{FF2B5EF4-FFF2-40B4-BE49-F238E27FC236}">
                <a16:creationId xmlns:a16="http://schemas.microsoft.com/office/drawing/2014/main" id="{97ABBA5F-7697-47EB-A3C7-70EA63D2720E}"/>
              </a:ext>
            </a:extLst>
          </p:cNvPr>
          <p:cNvSpPr txBox="1"/>
          <p:nvPr userDrawn="1"/>
        </p:nvSpPr>
        <p:spPr>
          <a:xfrm>
            <a:off x="4395731" y="1618218"/>
            <a:ext cx="2753254" cy="584775"/>
          </a:xfrm>
          <a:prstGeom prst="rect">
            <a:avLst/>
          </a:prstGeom>
          <a:noFill/>
        </p:spPr>
        <p:txBody>
          <a:bodyPr wrap="none" rtlCol="0">
            <a:spAutoFit/>
          </a:bodyPr>
          <a:lstStyle/>
          <a:p>
            <a:r>
              <a:rPr lang="en-GB" sz="3200" b="1" dirty="0">
                <a:solidFill>
                  <a:schemeClr val="bg1"/>
                </a:solidFill>
              </a:rPr>
              <a:t>THANK YOU!</a:t>
            </a:r>
          </a:p>
        </p:txBody>
      </p:sp>
      <p:pic>
        <p:nvPicPr>
          <p:cNvPr id="9" name="Picture Placeholder 8" descr="A picture containing dark, light, clear, water&#10;&#10;Description automatically generated">
            <a:extLst>
              <a:ext uri="{FF2B5EF4-FFF2-40B4-BE49-F238E27FC236}">
                <a16:creationId xmlns:a16="http://schemas.microsoft.com/office/drawing/2014/main" id="{8C1EB165-2842-4112-843C-77DE78B1CE7D}"/>
              </a:ext>
            </a:extLst>
          </p:cNvPr>
          <p:cNvPicPr>
            <a:picLocks noChangeAspect="1"/>
          </p:cNvPicPr>
          <p:nvPr userDrawn="1"/>
        </p:nvPicPr>
        <p:blipFill rotWithShape="1">
          <a:blip r:embed="rId6"/>
          <a:srcRect l="2197"/>
          <a:stretch/>
        </p:blipFill>
        <p:spPr>
          <a:xfrm>
            <a:off x="7898040" y="1965892"/>
            <a:ext cx="3891406" cy="2987464"/>
          </a:xfrm>
          <a:prstGeom prst="rect">
            <a:avLst/>
          </a:prstGeom>
          <a:solidFill>
            <a:schemeClr val="bg1"/>
          </a:solidFill>
          <a:effectLst>
            <a:outerShdw blurRad="444500" dist="381000" dir="3000000" algn="ctr" rotWithShape="0">
              <a:srgbClr val="000000">
                <a:alpha val="30000"/>
              </a:srgbClr>
            </a:outerShdw>
          </a:effectLst>
        </p:spPr>
      </p:pic>
    </p:spTree>
    <p:extLst>
      <p:ext uri="{BB962C8B-B14F-4D97-AF65-F5344CB8AC3E}">
        <p14:creationId xmlns:p14="http://schemas.microsoft.com/office/powerpoint/2010/main" val="35212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244102E-C22E-BE46-ADAD-5A7FFEA06DFD}"/>
              </a:ext>
            </a:extLst>
          </p:cNvPr>
          <p:cNvSpPr/>
          <p:nvPr userDrawn="1"/>
        </p:nvSpPr>
        <p:spPr>
          <a:xfrm>
            <a:off x="6274040" y="2941117"/>
            <a:ext cx="5113097"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AB26F71-0A2F-2042-A44A-272B58C36BFB}"/>
              </a:ext>
            </a:extLst>
          </p:cNvPr>
          <p:cNvSpPr/>
          <p:nvPr userDrawn="1"/>
        </p:nvSpPr>
        <p:spPr>
          <a:xfrm>
            <a:off x="801495" y="2941117"/>
            <a:ext cx="5113097"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1097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4" name="Text Placeholder 3">
            <a:extLst>
              <a:ext uri="{FF2B5EF4-FFF2-40B4-BE49-F238E27FC236}">
                <a16:creationId xmlns:a16="http://schemas.microsoft.com/office/drawing/2014/main" id="{946685E4-A6C1-C743-AB56-4C134CA17FD1}"/>
              </a:ext>
            </a:extLst>
          </p:cNvPr>
          <p:cNvSpPr>
            <a:spLocks noGrp="1"/>
          </p:cNvSpPr>
          <p:nvPr>
            <p:ph type="body" sz="quarter" idx="12"/>
          </p:nvPr>
        </p:nvSpPr>
        <p:spPr>
          <a:xfrm>
            <a:off x="1146175" y="3181350"/>
            <a:ext cx="4413250" cy="2317750"/>
          </a:xfrm>
        </p:spPr>
        <p:txBody>
          <a:bodyPr>
            <a:noAutofit/>
          </a:bodyPr>
          <a:lstStyle>
            <a:lvl1pPr>
              <a:buClr>
                <a:srgbClr val="00326D"/>
              </a:buClr>
              <a:defRPr>
                <a:solidFill>
                  <a:srgbClr val="00326D"/>
                </a:solidFill>
              </a:defRPr>
            </a:lvl1pPr>
            <a:lvl2pPr marL="685800" indent="-228600">
              <a:buFontTx/>
              <a:buBlip>
                <a:blip r:embed="rId4"/>
              </a:buBlip>
              <a:defRPr>
                <a:solidFill>
                  <a:srgbClr val="00326D"/>
                </a:solidFill>
              </a:defRPr>
            </a:lvl2pPr>
            <a:lvl3pPr marL="1143000" indent="-228600">
              <a:buFontTx/>
              <a:buBlip>
                <a:blip r:embed="rId5"/>
              </a:buBlip>
              <a:defRPr>
                <a:solidFill>
                  <a:srgbClr val="00326D"/>
                </a:solidFill>
              </a:defRPr>
            </a:lvl3pPr>
            <a:lvl4pPr marL="1600200" indent="-228600">
              <a:buFontTx/>
              <a:buBlip>
                <a:blip r:embed="rId5"/>
              </a:buBlip>
              <a:defRPr>
                <a:solidFill>
                  <a:srgbClr val="00326D"/>
                </a:solidFill>
              </a:defRPr>
            </a:lvl4pPr>
            <a:lvl5pPr marL="2057400" indent="-228600">
              <a:buFontTx/>
              <a:buBlip>
                <a:blip r:embed="rId5"/>
              </a:buBlip>
              <a:defRPr>
                <a:solidFill>
                  <a:srgbClr val="0032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3">
            <a:extLst>
              <a:ext uri="{FF2B5EF4-FFF2-40B4-BE49-F238E27FC236}">
                <a16:creationId xmlns:a16="http://schemas.microsoft.com/office/drawing/2014/main" id="{E28BB382-0E43-254D-AF06-EC9A555C68B6}"/>
              </a:ext>
            </a:extLst>
          </p:cNvPr>
          <p:cNvSpPr>
            <a:spLocks noGrp="1"/>
          </p:cNvSpPr>
          <p:nvPr>
            <p:ph type="body" sz="quarter" idx="13"/>
          </p:nvPr>
        </p:nvSpPr>
        <p:spPr>
          <a:xfrm>
            <a:off x="6618968" y="3181350"/>
            <a:ext cx="441325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4">
            <a:extLst>
              <a:ext uri="{FF2B5EF4-FFF2-40B4-BE49-F238E27FC236}">
                <a16:creationId xmlns:a16="http://schemas.microsoft.com/office/drawing/2014/main" id="{E8010FE8-AF46-49F3-9A18-0FE6A2AB29BF}"/>
              </a:ext>
            </a:extLst>
          </p:cNvPr>
          <p:cNvSpPr>
            <a:spLocks noGrp="1"/>
          </p:cNvSpPr>
          <p:nvPr>
            <p:ph type="body" sz="quarter" idx="14" hasCustomPrompt="1"/>
          </p:nvPr>
        </p:nvSpPr>
        <p:spPr>
          <a:xfrm>
            <a:off x="6277626" y="2353109"/>
            <a:ext cx="51097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Tree>
    <p:extLst>
      <p:ext uri="{BB962C8B-B14F-4D97-AF65-F5344CB8AC3E}">
        <p14:creationId xmlns:p14="http://schemas.microsoft.com/office/powerpoint/2010/main" val="241596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47D0C-B625-0C4B-A036-692DC325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40CE0E-3D1D-574F-BD6F-521510223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5CFB4A-D389-2C41-9D48-BDF357A0D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82E0-4596-5E40-9B2F-B7E327C0CAD7}" type="datetime1">
              <a:rPr lang="en-GB" smtClean="0"/>
              <a:t>29/08/2022</a:t>
            </a:fld>
            <a:endParaRPr lang="en-US" dirty="0"/>
          </a:p>
        </p:txBody>
      </p:sp>
      <p:sp>
        <p:nvSpPr>
          <p:cNvPr id="5" name="Footer Placeholder 4">
            <a:extLst>
              <a:ext uri="{FF2B5EF4-FFF2-40B4-BE49-F238E27FC236}">
                <a16:creationId xmlns:a16="http://schemas.microsoft.com/office/drawing/2014/main" id="{334AE54F-FED9-2A41-8618-CC9E03F9F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CDA4CD-8FF0-754C-A598-DC59CD84B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340D-312D-204F-893F-B70EFC62E153}" type="slidenum">
              <a:rPr lang="en-US" smtClean="0"/>
              <a:t>‹#›</a:t>
            </a:fld>
            <a:endParaRPr lang="en-US" dirty="0"/>
          </a:p>
        </p:txBody>
      </p:sp>
    </p:spTree>
    <p:extLst>
      <p:ext uri="{BB962C8B-B14F-4D97-AF65-F5344CB8AC3E}">
        <p14:creationId xmlns:p14="http://schemas.microsoft.com/office/powerpoint/2010/main" val="304256388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59" r:id="rId4"/>
    <p:sldLayoutId id="2147483669" r:id="rId5"/>
    <p:sldLayoutId id="2147483661" r:id="rId6"/>
    <p:sldLayoutId id="2147483660" r:id="rId7"/>
    <p:sldLayoutId id="2147483650" r:id="rId8"/>
    <p:sldLayoutId id="2147483653" r:id="rId9"/>
    <p:sldLayoutId id="2147483654" r:id="rId10"/>
    <p:sldLayoutId id="2147483652" r:id="rId11"/>
    <p:sldLayoutId id="2147483656" r:id="rId12"/>
    <p:sldLayoutId id="2147483664" r:id="rId13"/>
    <p:sldLayoutId id="2147483651" r:id="rId14"/>
    <p:sldLayoutId id="2147483667" r:id="rId15"/>
    <p:sldLayoutId id="2147483663" r:id="rId16"/>
    <p:sldLayoutId id="2147483658" r:id="rId17"/>
    <p:sldLayoutId id="2147483662" r:id="rId18"/>
    <p:sldLayoutId id="2147483655" r:id="rId19"/>
    <p:sldLayoutId id="2147483668" r:id="rId20"/>
  </p:sldLayoutIdLst>
  <p:hf hdr="0" ftr="0" dt="0"/>
  <p:txStyles>
    <p:titleStyle>
      <a:lvl1pPr algn="l" defTabSz="914400" rtl="0" eaLnBrk="1" latinLnBrk="0" hangingPunct="1">
        <a:lnSpc>
          <a:spcPct val="90000"/>
        </a:lnSpc>
        <a:spcBef>
          <a:spcPct val="0"/>
        </a:spcBef>
        <a:buNone/>
        <a:defRPr sz="4400" kern="1200">
          <a:solidFill>
            <a:srgbClr val="0032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2"/>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1.xlsx"/><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2.xlsx"/><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F6D1D-5C81-46C1-9100-F4D686817474}"/>
              </a:ext>
            </a:extLst>
          </p:cNvPr>
          <p:cNvSpPr>
            <a:spLocks noGrp="1"/>
          </p:cNvSpPr>
          <p:nvPr>
            <p:ph type="body" sz="quarter" idx="10"/>
          </p:nvPr>
        </p:nvSpPr>
        <p:spPr>
          <a:xfrm>
            <a:off x="6311098" y="2939143"/>
            <a:ext cx="5660770" cy="489857"/>
          </a:xfrm>
        </p:spPr>
        <p:txBody>
          <a:bodyPr/>
          <a:lstStyle/>
          <a:p>
            <a:r>
              <a:rPr lang="en-GB" b="1" dirty="0"/>
              <a:t>Agreement migration</a:t>
            </a:r>
          </a:p>
          <a:p>
            <a:r>
              <a:rPr lang="en-GB" sz="2800" dirty="0"/>
              <a:t>Update migration process</a:t>
            </a:r>
          </a:p>
        </p:txBody>
      </p:sp>
      <p:sp>
        <p:nvSpPr>
          <p:cNvPr id="3" name="Text Placeholder 2">
            <a:extLst>
              <a:ext uri="{FF2B5EF4-FFF2-40B4-BE49-F238E27FC236}">
                <a16:creationId xmlns:a16="http://schemas.microsoft.com/office/drawing/2014/main" id="{695C6A17-C415-4281-82C8-D1486DA8E68E}"/>
              </a:ext>
            </a:extLst>
          </p:cNvPr>
          <p:cNvSpPr>
            <a:spLocks noGrp="1"/>
          </p:cNvSpPr>
          <p:nvPr>
            <p:ph type="body" sz="quarter" idx="11"/>
          </p:nvPr>
        </p:nvSpPr>
        <p:spPr>
          <a:xfrm>
            <a:off x="6311097" y="3587297"/>
            <a:ext cx="4910137" cy="358775"/>
          </a:xfrm>
        </p:spPr>
        <p:txBody>
          <a:bodyPr vert="horz" lIns="91440" tIns="45720" rIns="91440" bIns="45720" rtlCol="0" anchor="t">
            <a:noAutofit/>
          </a:bodyPr>
          <a:lstStyle/>
          <a:p>
            <a:pPr marL="0" indent="0">
              <a:buNone/>
            </a:pPr>
            <a:r>
              <a:rPr lang="en-GB" dirty="0">
                <a:latin typeface="Arial"/>
                <a:cs typeface="Arial"/>
              </a:rPr>
              <a:t>SPC Meeting on 30.08.2022</a:t>
            </a:r>
            <a:endParaRPr lang="en-GB" dirty="0"/>
          </a:p>
          <a:p>
            <a:pPr marL="0" indent="0">
              <a:buNone/>
            </a:pPr>
            <a:r>
              <a:rPr lang="en-GB" sz="1400" i="1" dirty="0">
                <a:latin typeface="Arial"/>
                <a:cs typeface="Arial"/>
              </a:rPr>
              <a:t>By Team Agreement Migration</a:t>
            </a:r>
          </a:p>
          <a:p>
            <a:endParaRPr lang="en-GB" dirty="0"/>
          </a:p>
        </p:txBody>
      </p:sp>
    </p:spTree>
    <p:extLst>
      <p:ext uri="{BB962C8B-B14F-4D97-AF65-F5344CB8AC3E}">
        <p14:creationId xmlns:p14="http://schemas.microsoft.com/office/powerpoint/2010/main" val="115543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1D92-C1F0-4BDB-53AD-B8C5522F5FEA}"/>
              </a:ext>
            </a:extLst>
          </p:cNvPr>
          <p:cNvSpPr>
            <a:spLocks noGrp="1"/>
          </p:cNvSpPr>
          <p:nvPr>
            <p:ph type="title"/>
          </p:nvPr>
        </p:nvSpPr>
        <p:spPr/>
        <p:txBody>
          <a:bodyPr/>
          <a:lstStyle/>
          <a:p>
            <a:r>
              <a:rPr lang="en-GB" dirty="0"/>
              <a:t>Impact analysis</a:t>
            </a:r>
          </a:p>
        </p:txBody>
      </p:sp>
      <p:sp>
        <p:nvSpPr>
          <p:cNvPr id="3" name="Slide Number Placeholder 2">
            <a:extLst>
              <a:ext uri="{FF2B5EF4-FFF2-40B4-BE49-F238E27FC236}">
                <a16:creationId xmlns:a16="http://schemas.microsoft.com/office/drawing/2014/main" id="{411FE2D7-CA9D-2570-C073-5D0540C43493}"/>
              </a:ext>
            </a:extLst>
          </p:cNvPr>
          <p:cNvSpPr>
            <a:spLocks noGrp="1"/>
          </p:cNvSpPr>
          <p:nvPr>
            <p:ph type="sldNum" sz="quarter" idx="4"/>
          </p:nvPr>
        </p:nvSpPr>
        <p:spPr/>
        <p:txBody>
          <a:bodyPr/>
          <a:lstStyle/>
          <a:p>
            <a:fld id="{94CA340D-312D-204F-893F-B70EFC62E153}" type="slidenum">
              <a:rPr lang="en-US" smtClean="0"/>
              <a:pPr/>
              <a:t>10</a:t>
            </a:fld>
            <a:endParaRPr lang="en-US" dirty="0"/>
          </a:p>
        </p:txBody>
      </p:sp>
      <p:sp>
        <p:nvSpPr>
          <p:cNvPr id="4" name="Text Placeholder 3">
            <a:extLst>
              <a:ext uri="{FF2B5EF4-FFF2-40B4-BE49-F238E27FC236}">
                <a16:creationId xmlns:a16="http://schemas.microsoft.com/office/drawing/2014/main" id="{2D8B8514-8411-D5A5-52AE-BB583B32C05F}"/>
              </a:ext>
            </a:extLst>
          </p:cNvPr>
          <p:cNvSpPr>
            <a:spLocks noGrp="1"/>
          </p:cNvSpPr>
          <p:nvPr>
            <p:ph type="body" sz="quarter" idx="12"/>
          </p:nvPr>
        </p:nvSpPr>
        <p:spPr/>
        <p:txBody>
          <a:bodyPr vert="horz" lIns="91440" tIns="45720" rIns="91440" bIns="45720" rtlCol="0" anchor="t">
            <a:noAutofit/>
          </a:bodyPr>
          <a:lstStyle/>
          <a:p>
            <a:pPr marL="0" indent="0">
              <a:buNone/>
            </a:pPr>
            <a:r>
              <a:rPr lang="en-GB" b="1" dirty="0">
                <a:latin typeface="Arial"/>
                <a:cs typeface="Arial"/>
              </a:rPr>
              <a:t>Factors to consider</a:t>
            </a:r>
          </a:p>
          <a:p>
            <a:r>
              <a:rPr lang="en-GB" dirty="0">
                <a:latin typeface="Arial"/>
                <a:cs typeface="Arial"/>
              </a:rPr>
              <a:t>Expectations of Service Providers and Peppol Authorities</a:t>
            </a:r>
          </a:p>
          <a:p>
            <a:r>
              <a:rPr lang="en-GB" dirty="0">
                <a:latin typeface="Arial"/>
                <a:cs typeface="Arial"/>
              </a:rPr>
              <a:t>Implementation cost (for platform and for technical development effort)</a:t>
            </a:r>
          </a:p>
          <a:p>
            <a:r>
              <a:rPr lang="en-GB" dirty="0">
                <a:latin typeface="Arial"/>
                <a:cs typeface="Arial"/>
              </a:rPr>
              <a:t>Maintenance cost (platform, OO effort)</a:t>
            </a:r>
          </a:p>
          <a:p>
            <a:pPr marL="0" indent="0">
              <a:spcBef>
                <a:spcPts val="2400"/>
              </a:spcBef>
              <a:buNone/>
            </a:pPr>
            <a:r>
              <a:rPr lang="en-GB" b="1" dirty="0">
                <a:latin typeface="Arial"/>
                <a:cs typeface="Arial"/>
              </a:rPr>
              <a:t>The trade-off</a:t>
            </a:r>
          </a:p>
          <a:p>
            <a:r>
              <a:rPr lang="en-GB" dirty="0">
                <a:latin typeface="Arial"/>
                <a:cs typeface="Arial"/>
              </a:rPr>
              <a:t>Cost, complexity and administrative burden vs. benefits for OpenPeppol  </a:t>
            </a:r>
            <a:endParaRPr lang="en-GB" dirty="0"/>
          </a:p>
        </p:txBody>
      </p:sp>
    </p:spTree>
    <p:extLst>
      <p:ext uri="{BB962C8B-B14F-4D97-AF65-F5344CB8AC3E}">
        <p14:creationId xmlns:p14="http://schemas.microsoft.com/office/powerpoint/2010/main" val="223261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DEEE-A4E0-46ED-F434-10B52D4A870F}"/>
              </a:ext>
            </a:extLst>
          </p:cNvPr>
          <p:cNvSpPr>
            <a:spLocks noGrp="1"/>
          </p:cNvSpPr>
          <p:nvPr>
            <p:ph type="title"/>
          </p:nvPr>
        </p:nvSpPr>
        <p:spPr/>
        <p:txBody>
          <a:bodyPr/>
          <a:lstStyle/>
          <a:p>
            <a:r>
              <a:rPr lang="en-GB" dirty="0"/>
              <a:t>Expectations</a:t>
            </a:r>
          </a:p>
        </p:txBody>
      </p:sp>
      <p:sp>
        <p:nvSpPr>
          <p:cNvPr id="3" name="Slide Number Placeholder 2">
            <a:extLst>
              <a:ext uri="{FF2B5EF4-FFF2-40B4-BE49-F238E27FC236}">
                <a16:creationId xmlns:a16="http://schemas.microsoft.com/office/drawing/2014/main" id="{FB34FE62-B567-16C5-C9F3-D3A88F3676EB}"/>
              </a:ext>
            </a:extLst>
          </p:cNvPr>
          <p:cNvSpPr>
            <a:spLocks noGrp="1"/>
          </p:cNvSpPr>
          <p:nvPr>
            <p:ph type="sldNum" sz="quarter" idx="4"/>
          </p:nvPr>
        </p:nvSpPr>
        <p:spPr/>
        <p:txBody>
          <a:bodyPr/>
          <a:lstStyle/>
          <a:p>
            <a:fld id="{94CA340D-312D-204F-893F-B70EFC62E153}" type="slidenum">
              <a:rPr lang="en-US" smtClean="0"/>
              <a:pPr/>
              <a:t>11</a:t>
            </a:fld>
            <a:endParaRPr lang="en-US" dirty="0"/>
          </a:p>
        </p:txBody>
      </p:sp>
      <p:sp>
        <p:nvSpPr>
          <p:cNvPr id="4" name="Text Placeholder 3">
            <a:extLst>
              <a:ext uri="{FF2B5EF4-FFF2-40B4-BE49-F238E27FC236}">
                <a16:creationId xmlns:a16="http://schemas.microsoft.com/office/drawing/2014/main" id="{922BBAD7-23B4-7448-6480-4099842F0A76}"/>
              </a:ext>
            </a:extLst>
          </p:cNvPr>
          <p:cNvSpPr>
            <a:spLocks noGrp="1"/>
          </p:cNvSpPr>
          <p:nvPr>
            <p:ph type="body" sz="quarter" idx="12"/>
          </p:nvPr>
        </p:nvSpPr>
        <p:spPr/>
        <p:txBody>
          <a:bodyPr/>
          <a:lstStyle/>
          <a:p>
            <a:r>
              <a:rPr lang="en-GB" dirty="0"/>
              <a:t>The proposed reporting mechanism raised concerns regarding legality – those can be explained by the legal analysis</a:t>
            </a:r>
          </a:p>
          <a:p>
            <a:r>
              <a:rPr lang="en-GB" dirty="0"/>
              <a:t>More importantly, Service Providers require a very high level of confidentiality since the information is considered sensitive, particularly End User reporting.</a:t>
            </a:r>
          </a:p>
          <a:p>
            <a:endParaRPr lang="en-GB" dirty="0"/>
          </a:p>
          <a:p>
            <a:r>
              <a:rPr lang="en-GB" dirty="0"/>
              <a:t>As a result of high expectations, the requirements on the reporting platform regarding security, traceability, auditability etc. are also quite high</a:t>
            </a:r>
          </a:p>
          <a:p>
            <a:r>
              <a:rPr lang="en-GB" dirty="0"/>
              <a:t>Implementation looks complicated and costly – to establish and also to maintain</a:t>
            </a:r>
          </a:p>
          <a:p>
            <a:r>
              <a:rPr lang="en-GB" dirty="0"/>
              <a:t>Cost would exceed the current budget so the MC needs to prioritize</a:t>
            </a:r>
          </a:p>
          <a:p>
            <a:endParaRPr lang="en-GB" dirty="0"/>
          </a:p>
          <a:p>
            <a:r>
              <a:rPr lang="en-GB" dirty="0"/>
              <a:t>On the other side of the equation are the expectations of OpenPeppol for increased capability to enforce compliance and to know statistics about the use of the network, as well as the reporting requirements of Peppol Authorities that we all want to eliminate</a:t>
            </a:r>
          </a:p>
        </p:txBody>
      </p:sp>
    </p:spTree>
    <p:extLst>
      <p:ext uri="{BB962C8B-B14F-4D97-AF65-F5344CB8AC3E}">
        <p14:creationId xmlns:p14="http://schemas.microsoft.com/office/powerpoint/2010/main" val="393097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367A-1BA2-F745-CE80-ACCCFE75F566}"/>
              </a:ext>
            </a:extLst>
          </p:cNvPr>
          <p:cNvSpPr>
            <a:spLocks noGrp="1"/>
          </p:cNvSpPr>
          <p:nvPr>
            <p:ph type="title"/>
          </p:nvPr>
        </p:nvSpPr>
        <p:spPr/>
        <p:txBody>
          <a:bodyPr/>
          <a:lstStyle/>
          <a:p>
            <a:r>
              <a:rPr lang="en-GB" dirty="0"/>
              <a:t>Is there a plan B?</a:t>
            </a:r>
          </a:p>
        </p:txBody>
      </p:sp>
      <p:sp>
        <p:nvSpPr>
          <p:cNvPr id="3" name="Slide Number Placeholder 2">
            <a:extLst>
              <a:ext uri="{FF2B5EF4-FFF2-40B4-BE49-F238E27FC236}">
                <a16:creationId xmlns:a16="http://schemas.microsoft.com/office/drawing/2014/main" id="{D8211D84-7F09-9A73-0714-CD724378B3AD}"/>
              </a:ext>
            </a:extLst>
          </p:cNvPr>
          <p:cNvSpPr>
            <a:spLocks noGrp="1"/>
          </p:cNvSpPr>
          <p:nvPr>
            <p:ph type="sldNum" sz="quarter" idx="4"/>
          </p:nvPr>
        </p:nvSpPr>
        <p:spPr/>
        <p:txBody>
          <a:bodyPr/>
          <a:lstStyle/>
          <a:p>
            <a:fld id="{94CA340D-312D-204F-893F-B70EFC62E153}" type="slidenum">
              <a:rPr lang="en-US" smtClean="0"/>
              <a:pPr/>
              <a:t>12</a:t>
            </a:fld>
            <a:endParaRPr lang="en-US" dirty="0"/>
          </a:p>
        </p:txBody>
      </p:sp>
      <p:sp>
        <p:nvSpPr>
          <p:cNvPr id="4" name="Text Placeholder 3">
            <a:extLst>
              <a:ext uri="{FF2B5EF4-FFF2-40B4-BE49-F238E27FC236}">
                <a16:creationId xmlns:a16="http://schemas.microsoft.com/office/drawing/2014/main" id="{D3585AA7-54B6-FDE0-3919-255623A2923A}"/>
              </a:ext>
            </a:extLst>
          </p:cNvPr>
          <p:cNvSpPr>
            <a:spLocks noGrp="1"/>
          </p:cNvSpPr>
          <p:nvPr>
            <p:ph type="body" sz="quarter" idx="12"/>
          </p:nvPr>
        </p:nvSpPr>
        <p:spPr/>
        <p:txBody>
          <a:bodyPr/>
          <a:lstStyle/>
          <a:p>
            <a:r>
              <a:rPr lang="en-GB" dirty="0"/>
              <a:t>A simpler mechanism re-purposed exclusively towards getting statistics at a macro level</a:t>
            </a:r>
          </a:p>
          <a:p>
            <a:r>
              <a:rPr lang="en-GB" dirty="0"/>
              <a:t>Not including details about each End User</a:t>
            </a:r>
          </a:p>
          <a:p>
            <a:r>
              <a:rPr lang="en-GB" dirty="0"/>
              <a:t>Lower requirements for accuracy and completeness</a:t>
            </a:r>
          </a:p>
          <a:p>
            <a:r>
              <a:rPr lang="en-GB" dirty="0"/>
              <a:t>Less frequent – e.g. once every quarter</a:t>
            </a:r>
          </a:p>
          <a:p>
            <a:endParaRPr lang="en-GB" dirty="0"/>
          </a:p>
          <a:p>
            <a:r>
              <a:rPr lang="en-GB" dirty="0"/>
              <a:t>Ensuring the reporting requirements of most, if not all, Peppol Authorities are met so that there is one central reporting mechanism and not many</a:t>
            </a:r>
          </a:p>
          <a:p>
            <a:endParaRPr lang="en-GB" dirty="0"/>
          </a:p>
          <a:p>
            <a:r>
              <a:rPr lang="en-GB" dirty="0"/>
              <a:t>Pulling data from the network will be part of the mechanism as we do it today.</a:t>
            </a:r>
          </a:p>
          <a:p>
            <a:endParaRPr lang="en-GB" dirty="0"/>
          </a:p>
        </p:txBody>
      </p:sp>
    </p:spTree>
    <p:extLst>
      <p:ext uri="{BB962C8B-B14F-4D97-AF65-F5344CB8AC3E}">
        <p14:creationId xmlns:p14="http://schemas.microsoft.com/office/powerpoint/2010/main" val="169374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C33C-07F3-0D2B-C412-264032CB3282}"/>
              </a:ext>
            </a:extLst>
          </p:cNvPr>
          <p:cNvSpPr>
            <a:spLocks noGrp="1"/>
          </p:cNvSpPr>
          <p:nvPr>
            <p:ph type="title"/>
          </p:nvPr>
        </p:nvSpPr>
        <p:spPr/>
        <p:txBody>
          <a:bodyPr/>
          <a:lstStyle/>
          <a:p>
            <a:r>
              <a:rPr lang="en-GB" dirty="0"/>
              <a:t>Next steps</a:t>
            </a:r>
          </a:p>
        </p:txBody>
      </p:sp>
      <p:sp>
        <p:nvSpPr>
          <p:cNvPr id="3" name="Slide Number Placeholder 2">
            <a:extLst>
              <a:ext uri="{FF2B5EF4-FFF2-40B4-BE49-F238E27FC236}">
                <a16:creationId xmlns:a16="http://schemas.microsoft.com/office/drawing/2014/main" id="{140F8727-2EF8-C557-0B93-B3E961EDC59A}"/>
              </a:ext>
            </a:extLst>
          </p:cNvPr>
          <p:cNvSpPr>
            <a:spLocks noGrp="1"/>
          </p:cNvSpPr>
          <p:nvPr>
            <p:ph type="sldNum" sz="quarter" idx="4"/>
          </p:nvPr>
        </p:nvSpPr>
        <p:spPr/>
        <p:txBody>
          <a:bodyPr/>
          <a:lstStyle/>
          <a:p>
            <a:fld id="{94CA340D-312D-204F-893F-B70EFC62E153}" type="slidenum">
              <a:rPr lang="en-US" smtClean="0"/>
              <a:pPr/>
              <a:t>13</a:t>
            </a:fld>
            <a:endParaRPr lang="en-US" dirty="0"/>
          </a:p>
        </p:txBody>
      </p:sp>
      <p:sp>
        <p:nvSpPr>
          <p:cNvPr id="4" name="Text Placeholder 3">
            <a:extLst>
              <a:ext uri="{FF2B5EF4-FFF2-40B4-BE49-F238E27FC236}">
                <a16:creationId xmlns:a16="http://schemas.microsoft.com/office/drawing/2014/main" id="{95315F42-463C-2152-D623-8217322ADE4F}"/>
              </a:ext>
            </a:extLst>
          </p:cNvPr>
          <p:cNvSpPr>
            <a:spLocks noGrp="1"/>
          </p:cNvSpPr>
          <p:nvPr>
            <p:ph type="body" sz="quarter" idx="12"/>
          </p:nvPr>
        </p:nvSpPr>
        <p:spPr/>
        <p:txBody>
          <a:bodyPr/>
          <a:lstStyle/>
          <a:p>
            <a:r>
              <a:rPr lang="en-GB" dirty="0"/>
              <a:t>Discussion at the Managing Committee meeting of 20 September</a:t>
            </a:r>
          </a:p>
          <a:p>
            <a:endParaRPr lang="en-GB" dirty="0"/>
          </a:p>
          <a:p>
            <a:r>
              <a:rPr lang="en-GB" dirty="0"/>
              <a:t>Depending on MC decision, discussions with the Peppol Authorities and the Service Providers around a possible downscale of the reporting mechanism</a:t>
            </a:r>
          </a:p>
        </p:txBody>
      </p:sp>
    </p:spTree>
    <p:extLst>
      <p:ext uri="{BB962C8B-B14F-4D97-AF65-F5344CB8AC3E}">
        <p14:creationId xmlns:p14="http://schemas.microsoft.com/office/powerpoint/2010/main" val="34681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4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8637-3822-4105-B9AE-37A4B1214E82}"/>
              </a:ext>
            </a:extLst>
          </p:cNvPr>
          <p:cNvSpPr>
            <a:spLocks noGrp="1"/>
          </p:cNvSpPr>
          <p:nvPr>
            <p:ph type="title"/>
          </p:nvPr>
        </p:nvSpPr>
        <p:spPr/>
        <p:txBody>
          <a:bodyPr/>
          <a:lstStyle/>
          <a:p>
            <a:r>
              <a:rPr lang="en-GB" dirty="0">
                <a:latin typeface="Arial"/>
                <a:cs typeface="Arial"/>
              </a:rPr>
              <a:t>Agenda Items  </a:t>
            </a:r>
          </a:p>
        </p:txBody>
      </p:sp>
      <p:sp>
        <p:nvSpPr>
          <p:cNvPr id="3" name="Slide Number Placeholder 2">
            <a:extLst>
              <a:ext uri="{FF2B5EF4-FFF2-40B4-BE49-F238E27FC236}">
                <a16:creationId xmlns:a16="http://schemas.microsoft.com/office/drawing/2014/main" id="{DDAD4BE3-BDCC-4586-A5FD-8FB33762349F}"/>
              </a:ext>
            </a:extLst>
          </p:cNvPr>
          <p:cNvSpPr>
            <a:spLocks noGrp="1"/>
          </p:cNvSpPr>
          <p:nvPr>
            <p:ph type="sldNum" sz="quarter" idx="4"/>
          </p:nvPr>
        </p:nvSpPr>
        <p:spPr/>
        <p:txBody>
          <a:bodyPr/>
          <a:lstStyle/>
          <a:p>
            <a:fld id="{94CA340D-312D-204F-893F-B70EFC62E153}" type="slidenum">
              <a:rPr lang="en-US" smtClean="0"/>
              <a:pPr/>
              <a:t>2</a:t>
            </a:fld>
            <a:endParaRPr lang="en-US" dirty="0"/>
          </a:p>
        </p:txBody>
      </p:sp>
      <p:sp>
        <p:nvSpPr>
          <p:cNvPr id="4" name="Text Placeholder 3">
            <a:extLst>
              <a:ext uri="{FF2B5EF4-FFF2-40B4-BE49-F238E27FC236}">
                <a16:creationId xmlns:a16="http://schemas.microsoft.com/office/drawing/2014/main" id="{766878B1-0EBC-4407-84E2-829353A1D84F}"/>
              </a:ext>
            </a:extLst>
          </p:cNvPr>
          <p:cNvSpPr>
            <a:spLocks noGrp="1"/>
          </p:cNvSpPr>
          <p:nvPr>
            <p:ph type="body" sz="quarter" idx="12"/>
          </p:nvPr>
        </p:nvSpPr>
        <p:spPr>
          <a:xfrm>
            <a:off x="782781" y="1755777"/>
            <a:ext cx="10582492" cy="4672523"/>
          </a:xfrm>
        </p:spPr>
        <p:txBody>
          <a:bodyPr vert="horz" lIns="91440" tIns="45720" rIns="91440" bIns="45720" rtlCol="0" anchor="t">
            <a:noAutofit/>
          </a:bodyPr>
          <a:lstStyle/>
          <a:p>
            <a:pPr marL="457200" indent="-457200">
              <a:spcBef>
                <a:spcPts val="600"/>
              </a:spcBef>
              <a:buFont typeface="+mj-lt"/>
              <a:buAutoNum type="arabicPeriod"/>
            </a:pPr>
            <a:r>
              <a:rPr lang="nl-NL" dirty="0">
                <a:latin typeface="Arial"/>
                <a:cs typeface="Times New Roman"/>
              </a:rPr>
              <a:t>Signing of the new SP Agreement</a:t>
            </a:r>
            <a:endParaRPr lang="en-US" dirty="0">
              <a:latin typeface="Arial"/>
              <a:cs typeface="Arial"/>
            </a:endParaRPr>
          </a:p>
          <a:p>
            <a:pPr marL="457200" indent="-457200">
              <a:spcBef>
                <a:spcPts val="600"/>
              </a:spcBef>
              <a:buFont typeface="+mj-lt"/>
              <a:buAutoNum type="arabicPeriod"/>
            </a:pPr>
            <a:endParaRPr lang="nl-NL" dirty="0">
              <a:latin typeface="Arial"/>
              <a:ea typeface="Calibri" panose="020F0502020204030204" pitchFamily="34" charset="0"/>
              <a:cs typeface="Times New Roman"/>
            </a:endParaRPr>
          </a:p>
          <a:p>
            <a:pPr marL="457200" indent="-457200">
              <a:spcBef>
                <a:spcPts val="600"/>
              </a:spcBef>
              <a:buFont typeface="+mj-lt"/>
              <a:buAutoNum type="arabicPeriod"/>
            </a:pPr>
            <a:r>
              <a:rPr lang="nl-NL" dirty="0">
                <a:latin typeface="Arial"/>
                <a:ea typeface="Calibri" panose="020F0502020204030204" pitchFamily="34" charset="0"/>
                <a:cs typeface="Times New Roman"/>
              </a:rPr>
              <a:t>Reporting</a:t>
            </a:r>
          </a:p>
          <a:p>
            <a:pPr marL="457200" indent="-457200">
              <a:spcBef>
                <a:spcPts val="600"/>
              </a:spcBef>
              <a:buFont typeface="Arial" panose="020B0604020202020204"/>
              <a:buAutoNum type="arabicPeriod"/>
            </a:pPr>
            <a:endParaRPr lang="nl-NL" dirty="0">
              <a:latin typeface="Arial"/>
              <a:ea typeface="Calibri" panose="020F0502020204030204" pitchFamily="34" charset="0"/>
              <a:cs typeface="Times New Roman"/>
            </a:endParaRPr>
          </a:p>
          <a:p>
            <a:pPr marL="342900" indent="-342900">
              <a:spcBef>
                <a:spcPts val="600"/>
              </a:spcBef>
              <a:buFont typeface="Arial" panose="020B0604020202020204" pitchFamily="34" charset="0"/>
              <a:buAutoNum type="arabicPeriod"/>
            </a:pPr>
            <a:endParaRPr lang="en-US" dirty="0">
              <a:latin typeface="Arial"/>
              <a:cs typeface="Arial"/>
            </a:endParaRPr>
          </a:p>
          <a:p>
            <a:pPr marL="342900" indent="-342900">
              <a:spcBef>
                <a:spcPts val="600"/>
              </a:spcBef>
              <a:buAutoNum type="arabicPeriod"/>
            </a:pPr>
            <a:endParaRPr lang="en-US" dirty="0">
              <a:latin typeface="Arial"/>
              <a:cs typeface="Arial"/>
            </a:endParaRPr>
          </a:p>
          <a:p>
            <a:pPr marL="342900" indent="-342900">
              <a:spcBef>
                <a:spcPts val="600"/>
              </a:spcBef>
              <a:buFont typeface="Arial" panose="020B0604020202020204" pitchFamily="34" charset="0"/>
              <a:buAutoNum type="arabicPeriod"/>
            </a:pPr>
            <a:endParaRPr lang="en-GB" dirty="0">
              <a:latin typeface="Calibri" panose="020F0502020204030204" pitchFamily="34" charset="0"/>
              <a:cs typeface="Times New Roman" panose="02020603050405020304" pitchFamily="18" charset="0"/>
            </a:endParaRPr>
          </a:p>
          <a:p>
            <a:pPr marL="342900" indent="-342900">
              <a:spcBef>
                <a:spcPts val="600"/>
              </a:spcBef>
              <a:buFont typeface="Arial" panose="020B0604020202020204" pitchFamily="34" charset="0"/>
              <a:buAutoNum type="arabicPeriod"/>
            </a:pPr>
            <a:endParaRPr lang="en-GB" dirty="0">
              <a:latin typeface="Calibri" panose="020F0502020204030204" pitchFamily="34" charset="0"/>
              <a:cs typeface="Times New Roman" panose="02020603050405020304" pitchFamily="18" charset="0"/>
            </a:endParaRPr>
          </a:p>
          <a:p>
            <a:pPr marL="457200" indent="-457200">
              <a:spcBef>
                <a:spcPts val="600"/>
              </a:spcBef>
              <a:buFont typeface="Arial" panose="020B0604020202020204"/>
              <a:buAutoNum type="arabicPeriod"/>
            </a:pPr>
            <a:endParaRPr lang="en-GB" dirty="0">
              <a:latin typeface="Calibri" panose="020F0502020204030204" pitchFamily="34" charset="0"/>
              <a:cs typeface="Times New Roman" panose="02020603050405020304" pitchFamily="18" charset="0"/>
            </a:endParaRPr>
          </a:p>
          <a:p>
            <a:pPr marL="0" indent="0">
              <a:spcBef>
                <a:spcPts val="600"/>
              </a:spcBef>
              <a:buNone/>
            </a:pPr>
            <a:endParaRPr lang="en-GB" dirty="0">
              <a:latin typeface="Calibri" panose="020F0502020204030204" pitchFamily="34" charset="0"/>
              <a:cs typeface="Times New Roman" panose="02020603050405020304" pitchFamily="18" charset="0"/>
            </a:endParaRPr>
          </a:p>
          <a:p>
            <a:pPr marL="342900" indent="-342900">
              <a:spcBef>
                <a:spcPts val="600"/>
              </a:spcBef>
              <a:buFont typeface="Arial" panose="020B0604020202020204"/>
              <a:buAutoNum type="arabicPeriod"/>
            </a:pPr>
            <a:endParaRPr lang="el-GR"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300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0E86-6E79-4558-8268-9AE2FF8B767F}"/>
              </a:ext>
            </a:extLst>
          </p:cNvPr>
          <p:cNvSpPr>
            <a:spLocks noGrp="1"/>
          </p:cNvSpPr>
          <p:nvPr>
            <p:ph type="title"/>
          </p:nvPr>
        </p:nvSpPr>
        <p:spPr/>
        <p:txBody>
          <a:bodyPr/>
          <a:lstStyle/>
          <a:p>
            <a:r>
              <a:rPr lang="nl-NL" dirty="0">
                <a:latin typeface="Arial"/>
                <a:cs typeface="Times New Roman"/>
              </a:rPr>
              <a:t>1. </a:t>
            </a:r>
            <a:r>
              <a:rPr lang="nl-NL" dirty="0" err="1">
                <a:latin typeface="Arial"/>
                <a:cs typeface="Times New Roman"/>
              </a:rPr>
              <a:t>Signing</a:t>
            </a:r>
            <a:r>
              <a:rPr lang="nl-NL" dirty="0">
                <a:latin typeface="Arial"/>
                <a:cs typeface="Times New Roman"/>
              </a:rPr>
              <a:t> new SP Agreement</a:t>
            </a:r>
            <a:endParaRPr lang="en-GB" dirty="0"/>
          </a:p>
        </p:txBody>
      </p:sp>
      <p:sp>
        <p:nvSpPr>
          <p:cNvPr id="3" name="Slide Number Placeholder 2">
            <a:extLst>
              <a:ext uri="{FF2B5EF4-FFF2-40B4-BE49-F238E27FC236}">
                <a16:creationId xmlns:a16="http://schemas.microsoft.com/office/drawing/2014/main" id="{107C02E0-A492-436C-BD91-B5F03E2504B5}"/>
              </a:ext>
            </a:extLst>
          </p:cNvPr>
          <p:cNvSpPr>
            <a:spLocks noGrp="1"/>
          </p:cNvSpPr>
          <p:nvPr>
            <p:ph type="sldNum" sz="quarter" idx="4"/>
          </p:nvPr>
        </p:nvSpPr>
        <p:spPr/>
        <p:txBody>
          <a:bodyPr/>
          <a:lstStyle/>
          <a:p>
            <a:fld id="{94CA340D-312D-204F-893F-B70EFC62E153}" type="slidenum">
              <a:rPr lang="en-US" smtClean="0"/>
              <a:pPr/>
              <a:t>3</a:t>
            </a:fld>
            <a:endParaRPr lang="en-US" dirty="0"/>
          </a:p>
        </p:txBody>
      </p:sp>
      <p:sp>
        <p:nvSpPr>
          <p:cNvPr id="4" name="Text Placeholder 3">
            <a:extLst>
              <a:ext uri="{FF2B5EF4-FFF2-40B4-BE49-F238E27FC236}">
                <a16:creationId xmlns:a16="http://schemas.microsoft.com/office/drawing/2014/main" id="{91724D73-8EB6-4715-B406-4E4FA0B7667B}"/>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20411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4A42-4142-9296-6FFD-A94D3E24450B}"/>
              </a:ext>
            </a:extLst>
          </p:cNvPr>
          <p:cNvSpPr>
            <a:spLocks noGrp="1"/>
          </p:cNvSpPr>
          <p:nvPr>
            <p:ph type="title"/>
          </p:nvPr>
        </p:nvSpPr>
        <p:spPr/>
        <p:txBody>
          <a:bodyPr/>
          <a:lstStyle/>
          <a:p>
            <a:r>
              <a:rPr lang="en-GB" dirty="0"/>
              <a:t>SPA re-signing overview</a:t>
            </a:r>
          </a:p>
        </p:txBody>
      </p:sp>
      <p:sp>
        <p:nvSpPr>
          <p:cNvPr id="3" name="Slide Number Placeholder 2">
            <a:extLst>
              <a:ext uri="{FF2B5EF4-FFF2-40B4-BE49-F238E27FC236}">
                <a16:creationId xmlns:a16="http://schemas.microsoft.com/office/drawing/2014/main" id="{148340E5-142F-7A49-05CE-33D461414CC7}"/>
              </a:ext>
            </a:extLst>
          </p:cNvPr>
          <p:cNvSpPr>
            <a:spLocks noGrp="1"/>
          </p:cNvSpPr>
          <p:nvPr>
            <p:ph type="sldNum" sz="quarter" idx="4"/>
          </p:nvPr>
        </p:nvSpPr>
        <p:spPr/>
        <p:txBody>
          <a:bodyPr/>
          <a:lstStyle/>
          <a:p>
            <a:fld id="{94CA340D-312D-204F-893F-B70EFC62E153}" type="slidenum">
              <a:rPr lang="en-US" smtClean="0"/>
              <a:pPr/>
              <a:t>4</a:t>
            </a:fld>
            <a:endParaRPr lang="en-US" dirty="0"/>
          </a:p>
        </p:txBody>
      </p:sp>
      <p:sp>
        <p:nvSpPr>
          <p:cNvPr id="4" name="Text Placeholder 3">
            <a:extLst>
              <a:ext uri="{FF2B5EF4-FFF2-40B4-BE49-F238E27FC236}">
                <a16:creationId xmlns:a16="http://schemas.microsoft.com/office/drawing/2014/main" id="{F60A2B99-7C51-F619-8674-BE90F1791AA2}"/>
              </a:ext>
            </a:extLst>
          </p:cNvPr>
          <p:cNvSpPr>
            <a:spLocks noGrp="1"/>
          </p:cNvSpPr>
          <p:nvPr>
            <p:ph type="body" sz="quarter" idx="12"/>
          </p:nvPr>
        </p:nvSpPr>
        <p:spPr/>
        <p:txBody>
          <a:bodyPr/>
          <a:lstStyle/>
          <a:p>
            <a:endParaRPr lang="en-GB" dirty="0"/>
          </a:p>
        </p:txBody>
      </p:sp>
      <p:graphicFrame>
        <p:nvGraphicFramePr>
          <p:cNvPr id="5" name="Object 4">
            <a:extLst>
              <a:ext uri="{FF2B5EF4-FFF2-40B4-BE49-F238E27FC236}">
                <a16:creationId xmlns:a16="http://schemas.microsoft.com/office/drawing/2014/main" id="{61A36512-C866-2D1C-F41E-27AAE154C85C}"/>
              </a:ext>
            </a:extLst>
          </p:cNvPr>
          <p:cNvGraphicFramePr>
            <a:graphicFrameLocks noChangeAspect="1"/>
          </p:cNvGraphicFramePr>
          <p:nvPr>
            <p:extLst>
              <p:ext uri="{D42A27DB-BD31-4B8C-83A1-F6EECF244321}">
                <p14:modId xmlns:p14="http://schemas.microsoft.com/office/powerpoint/2010/main" val="1183198319"/>
              </p:ext>
            </p:extLst>
          </p:nvPr>
        </p:nvGraphicFramePr>
        <p:xfrm>
          <a:off x="1506244" y="1781967"/>
          <a:ext cx="9179511" cy="4387891"/>
        </p:xfrm>
        <a:graphic>
          <a:graphicData uri="http://schemas.openxmlformats.org/presentationml/2006/ole">
            <mc:AlternateContent xmlns:mc="http://schemas.openxmlformats.org/markup-compatibility/2006">
              <mc:Choice xmlns:v="urn:schemas-microsoft-com:vml" Requires="v">
                <p:oleObj name="Worksheet" r:id="rId2" imgW="5486589" imgH="2622537" progId="Excel.Sheet.12">
                  <p:embed/>
                </p:oleObj>
              </mc:Choice>
              <mc:Fallback>
                <p:oleObj name="Worksheet" r:id="rId2" imgW="5486589" imgH="2622537" progId="Excel.Sheet.12">
                  <p:embed/>
                  <p:pic>
                    <p:nvPicPr>
                      <p:cNvPr id="0" name=""/>
                      <p:cNvPicPr/>
                      <p:nvPr/>
                    </p:nvPicPr>
                    <p:blipFill>
                      <a:blip r:embed="rId3"/>
                      <a:stretch>
                        <a:fillRect/>
                      </a:stretch>
                    </p:blipFill>
                    <p:spPr>
                      <a:xfrm>
                        <a:off x="1506244" y="1781967"/>
                        <a:ext cx="9179511" cy="4387891"/>
                      </a:xfrm>
                      <a:prstGeom prst="rect">
                        <a:avLst/>
                      </a:prstGeom>
                    </p:spPr>
                  </p:pic>
                </p:oleObj>
              </mc:Fallback>
            </mc:AlternateContent>
          </a:graphicData>
        </a:graphic>
      </p:graphicFrame>
    </p:spTree>
    <p:extLst>
      <p:ext uri="{BB962C8B-B14F-4D97-AF65-F5344CB8AC3E}">
        <p14:creationId xmlns:p14="http://schemas.microsoft.com/office/powerpoint/2010/main" val="358254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C3B5-24F1-4659-7113-384DB18585AB}"/>
              </a:ext>
            </a:extLst>
          </p:cNvPr>
          <p:cNvSpPr>
            <a:spLocks noGrp="1"/>
          </p:cNvSpPr>
          <p:nvPr>
            <p:ph type="title"/>
          </p:nvPr>
        </p:nvSpPr>
        <p:spPr/>
        <p:txBody>
          <a:bodyPr/>
          <a:lstStyle/>
          <a:p>
            <a:r>
              <a:rPr lang="en-GB" dirty="0"/>
              <a:t>SPA re-signing per PA</a:t>
            </a:r>
          </a:p>
        </p:txBody>
      </p:sp>
      <p:sp>
        <p:nvSpPr>
          <p:cNvPr id="3" name="Slide Number Placeholder 2">
            <a:extLst>
              <a:ext uri="{FF2B5EF4-FFF2-40B4-BE49-F238E27FC236}">
                <a16:creationId xmlns:a16="http://schemas.microsoft.com/office/drawing/2014/main" id="{51E24771-E423-7FE4-478C-3E8DF20FC31F}"/>
              </a:ext>
            </a:extLst>
          </p:cNvPr>
          <p:cNvSpPr>
            <a:spLocks noGrp="1"/>
          </p:cNvSpPr>
          <p:nvPr>
            <p:ph type="sldNum" sz="quarter" idx="4"/>
          </p:nvPr>
        </p:nvSpPr>
        <p:spPr/>
        <p:txBody>
          <a:bodyPr/>
          <a:lstStyle/>
          <a:p>
            <a:fld id="{94CA340D-312D-204F-893F-B70EFC62E153}" type="slidenum">
              <a:rPr lang="en-US" smtClean="0"/>
              <a:pPr/>
              <a:t>5</a:t>
            </a:fld>
            <a:endParaRPr lang="en-US" dirty="0"/>
          </a:p>
        </p:txBody>
      </p:sp>
      <p:sp>
        <p:nvSpPr>
          <p:cNvPr id="4" name="Text Placeholder 3">
            <a:extLst>
              <a:ext uri="{FF2B5EF4-FFF2-40B4-BE49-F238E27FC236}">
                <a16:creationId xmlns:a16="http://schemas.microsoft.com/office/drawing/2014/main" id="{702F67AC-DA6F-FB89-5C63-7992AAF1B134}"/>
              </a:ext>
            </a:extLst>
          </p:cNvPr>
          <p:cNvSpPr>
            <a:spLocks noGrp="1"/>
          </p:cNvSpPr>
          <p:nvPr>
            <p:ph type="body" sz="quarter" idx="12"/>
          </p:nvPr>
        </p:nvSpPr>
        <p:spPr/>
        <p:txBody>
          <a:bodyPr/>
          <a:lstStyle/>
          <a:p>
            <a:endParaRPr lang="en-GB"/>
          </a:p>
        </p:txBody>
      </p:sp>
      <p:graphicFrame>
        <p:nvGraphicFramePr>
          <p:cNvPr id="5" name="Object 4">
            <a:extLst>
              <a:ext uri="{FF2B5EF4-FFF2-40B4-BE49-F238E27FC236}">
                <a16:creationId xmlns:a16="http://schemas.microsoft.com/office/drawing/2014/main" id="{56241AE2-CD20-B6CE-854F-B04EECCA651D}"/>
              </a:ext>
            </a:extLst>
          </p:cNvPr>
          <p:cNvGraphicFramePr>
            <a:graphicFrameLocks noChangeAspect="1"/>
          </p:cNvGraphicFramePr>
          <p:nvPr>
            <p:extLst>
              <p:ext uri="{D42A27DB-BD31-4B8C-83A1-F6EECF244321}">
                <p14:modId xmlns:p14="http://schemas.microsoft.com/office/powerpoint/2010/main" val="1790160062"/>
              </p:ext>
            </p:extLst>
          </p:nvPr>
        </p:nvGraphicFramePr>
        <p:xfrm>
          <a:off x="190380" y="1740596"/>
          <a:ext cx="12141581" cy="4216323"/>
        </p:xfrm>
        <a:graphic>
          <a:graphicData uri="http://schemas.openxmlformats.org/presentationml/2006/ole">
            <mc:AlternateContent xmlns:mc="http://schemas.openxmlformats.org/markup-compatibility/2006">
              <mc:Choice xmlns:v="urn:schemas-microsoft-com:vml" Requires="v">
                <p:oleObj name="Worksheet" r:id="rId2" imgW="10788691" imgH="3746589" progId="Excel.Sheet.12">
                  <p:embed/>
                </p:oleObj>
              </mc:Choice>
              <mc:Fallback>
                <p:oleObj name="Worksheet" r:id="rId2" imgW="10788691" imgH="3746589" progId="Excel.Sheet.12">
                  <p:embed/>
                  <p:pic>
                    <p:nvPicPr>
                      <p:cNvPr id="0" name=""/>
                      <p:cNvPicPr/>
                      <p:nvPr/>
                    </p:nvPicPr>
                    <p:blipFill>
                      <a:blip r:embed="rId3"/>
                      <a:stretch>
                        <a:fillRect/>
                      </a:stretch>
                    </p:blipFill>
                    <p:spPr>
                      <a:xfrm>
                        <a:off x="190380" y="1740596"/>
                        <a:ext cx="12141581" cy="4216323"/>
                      </a:xfrm>
                      <a:prstGeom prst="rect">
                        <a:avLst/>
                      </a:prstGeom>
                    </p:spPr>
                  </p:pic>
                </p:oleObj>
              </mc:Fallback>
            </mc:AlternateContent>
          </a:graphicData>
        </a:graphic>
      </p:graphicFrame>
    </p:spTree>
    <p:extLst>
      <p:ext uri="{BB962C8B-B14F-4D97-AF65-F5344CB8AC3E}">
        <p14:creationId xmlns:p14="http://schemas.microsoft.com/office/powerpoint/2010/main" val="196920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2F81-41C2-F33E-AA4B-4834B446ACA9}"/>
              </a:ext>
            </a:extLst>
          </p:cNvPr>
          <p:cNvSpPr>
            <a:spLocks noGrp="1"/>
          </p:cNvSpPr>
          <p:nvPr>
            <p:ph type="title"/>
          </p:nvPr>
        </p:nvSpPr>
        <p:spPr/>
        <p:txBody>
          <a:bodyPr/>
          <a:lstStyle/>
          <a:p>
            <a:r>
              <a:rPr lang="en-GB" dirty="0"/>
              <a:t>Network coverage (receivers only)</a:t>
            </a:r>
          </a:p>
        </p:txBody>
      </p:sp>
      <p:sp>
        <p:nvSpPr>
          <p:cNvPr id="3" name="Slide Number Placeholder 2">
            <a:extLst>
              <a:ext uri="{FF2B5EF4-FFF2-40B4-BE49-F238E27FC236}">
                <a16:creationId xmlns:a16="http://schemas.microsoft.com/office/drawing/2014/main" id="{6010861A-836E-40C5-C07E-9ABA6F8A4CBB}"/>
              </a:ext>
            </a:extLst>
          </p:cNvPr>
          <p:cNvSpPr>
            <a:spLocks noGrp="1"/>
          </p:cNvSpPr>
          <p:nvPr>
            <p:ph type="sldNum" sz="quarter" idx="4"/>
          </p:nvPr>
        </p:nvSpPr>
        <p:spPr/>
        <p:txBody>
          <a:bodyPr/>
          <a:lstStyle/>
          <a:p>
            <a:fld id="{94CA340D-312D-204F-893F-B70EFC62E153}" type="slidenum">
              <a:rPr lang="en-US" smtClean="0"/>
              <a:pPr/>
              <a:t>6</a:t>
            </a:fld>
            <a:endParaRPr lang="en-US" dirty="0"/>
          </a:p>
        </p:txBody>
      </p:sp>
      <p:sp>
        <p:nvSpPr>
          <p:cNvPr id="4" name="Text Placeholder 3">
            <a:extLst>
              <a:ext uri="{FF2B5EF4-FFF2-40B4-BE49-F238E27FC236}">
                <a16:creationId xmlns:a16="http://schemas.microsoft.com/office/drawing/2014/main" id="{943473AF-6EB0-2866-69B4-188BD5C4521C}"/>
              </a:ext>
            </a:extLst>
          </p:cNvPr>
          <p:cNvSpPr>
            <a:spLocks noGrp="1"/>
          </p:cNvSpPr>
          <p:nvPr>
            <p:ph type="body" sz="quarter" idx="12"/>
          </p:nvPr>
        </p:nvSpPr>
        <p:spPr/>
        <p:txBody>
          <a:bodyPr/>
          <a:lstStyle/>
          <a:p>
            <a:endParaRPr lang="en-GB" dirty="0"/>
          </a:p>
        </p:txBody>
      </p:sp>
      <p:graphicFrame>
        <p:nvGraphicFramePr>
          <p:cNvPr id="5" name="Object 4">
            <a:extLst>
              <a:ext uri="{FF2B5EF4-FFF2-40B4-BE49-F238E27FC236}">
                <a16:creationId xmlns:a16="http://schemas.microsoft.com/office/drawing/2014/main" id="{CE2D276D-BC3B-7247-6889-04F0D0F40C79}"/>
              </a:ext>
            </a:extLst>
          </p:cNvPr>
          <p:cNvGraphicFramePr>
            <a:graphicFrameLocks noChangeAspect="1"/>
          </p:cNvGraphicFramePr>
          <p:nvPr>
            <p:extLst>
              <p:ext uri="{D42A27DB-BD31-4B8C-83A1-F6EECF244321}">
                <p14:modId xmlns:p14="http://schemas.microsoft.com/office/powerpoint/2010/main" val="5207334"/>
              </p:ext>
            </p:extLst>
          </p:nvPr>
        </p:nvGraphicFramePr>
        <p:xfrm>
          <a:off x="1765578" y="2030582"/>
          <a:ext cx="7777917" cy="4237767"/>
        </p:xfrm>
        <a:graphic>
          <a:graphicData uri="http://schemas.openxmlformats.org/presentationml/2006/ole">
            <mc:AlternateContent xmlns:mc="http://schemas.openxmlformats.org/markup-compatibility/2006">
              <mc:Choice xmlns:v="urn:schemas-microsoft-com:vml" Requires="v">
                <p:oleObj name="Worksheet" r:id="rId2" imgW="4743350" imgH="2584453" progId="Excel.Sheet.12">
                  <p:embed/>
                </p:oleObj>
              </mc:Choice>
              <mc:Fallback>
                <p:oleObj name="Worksheet" r:id="rId2" imgW="4743350" imgH="2584453" progId="Excel.Sheet.12">
                  <p:embed/>
                  <p:pic>
                    <p:nvPicPr>
                      <p:cNvPr id="0" name=""/>
                      <p:cNvPicPr/>
                      <p:nvPr/>
                    </p:nvPicPr>
                    <p:blipFill>
                      <a:blip r:embed="rId3"/>
                      <a:stretch>
                        <a:fillRect/>
                      </a:stretch>
                    </p:blipFill>
                    <p:spPr>
                      <a:xfrm>
                        <a:off x="1765578" y="2030582"/>
                        <a:ext cx="7777917" cy="4237767"/>
                      </a:xfrm>
                      <a:prstGeom prst="rect">
                        <a:avLst/>
                      </a:prstGeom>
                    </p:spPr>
                  </p:pic>
                </p:oleObj>
              </mc:Fallback>
            </mc:AlternateContent>
          </a:graphicData>
        </a:graphic>
      </p:graphicFrame>
    </p:spTree>
    <p:extLst>
      <p:ext uri="{BB962C8B-B14F-4D97-AF65-F5344CB8AC3E}">
        <p14:creationId xmlns:p14="http://schemas.microsoft.com/office/powerpoint/2010/main" val="300604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B916-B29B-41BB-9D7C-9BA3BA04A605}"/>
              </a:ext>
            </a:extLst>
          </p:cNvPr>
          <p:cNvSpPr>
            <a:spLocks noGrp="1"/>
          </p:cNvSpPr>
          <p:nvPr>
            <p:ph type="title"/>
          </p:nvPr>
        </p:nvSpPr>
        <p:spPr/>
        <p:txBody>
          <a:bodyPr/>
          <a:lstStyle/>
          <a:p>
            <a:r>
              <a:rPr lang="en-GB" dirty="0"/>
              <a:t>2. Reporting </a:t>
            </a:r>
          </a:p>
        </p:txBody>
      </p:sp>
      <p:sp>
        <p:nvSpPr>
          <p:cNvPr id="3" name="Slide Number Placeholder 2">
            <a:extLst>
              <a:ext uri="{FF2B5EF4-FFF2-40B4-BE49-F238E27FC236}">
                <a16:creationId xmlns:a16="http://schemas.microsoft.com/office/drawing/2014/main" id="{30F8D376-623A-4787-BD0A-98A78CC6A040}"/>
              </a:ext>
            </a:extLst>
          </p:cNvPr>
          <p:cNvSpPr>
            <a:spLocks noGrp="1"/>
          </p:cNvSpPr>
          <p:nvPr>
            <p:ph type="sldNum" sz="quarter" idx="4"/>
          </p:nvPr>
        </p:nvSpPr>
        <p:spPr/>
        <p:txBody>
          <a:bodyPr/>
          <a:lstStyle/>
          <a:p>
            <a:fld id="{94CA340D-312D-204F-893F-B70EFC62E153}" type="slidenum">
              <a:rPr lang="en-US" smtClean="0"/>
              <a:pPr/>
              <a:t>7</a:t>
            </a:fld>
            <a:endParaRPr lang="en-US" dirty="0"/>
          </a:p>
        </p:txBody>
      </p:sp>
      <p:sp>
        <p:nvSpPr>
          <p:cNvPr id="4" name="Text Placeholder 3">
            <a:extLst>
              <a:ext uri="{FF2B5EF4-FFF2-40B4-BE49-F238E27FC236}">
                <a16:creationId xmlns:a16="http://schemas.microsoft.com/office/drawing/2014/main" id="{DD7C73A1-CAAF-4D39-BBCA-670BCC2B8D04}"/>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402954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DFB86-A25F-6645-B814-F936A7A17923}"/>
              </a:ext>
            </a:extLst>
          </p:cNvPr>
          <p:cNvSpPr>
            <a:spLocks noGrp="1"/>
          </p:cNvSpPr>
          <p:nvPr>
            <p:ph type="title"/>
          </p:nvPr>
        </p:nvSpPr>
        <p:spPr/>
        <p:txBody>
          <a:bodyPr/>
          <a:lstStyle/>
          <a:p>
            <a:r>
              <a:rPr lang="en-GB" dirty="0">
                <a:latin typeface="Arial"/>
                <a:cs typeface="Arial"/>
              </a:rPr>
              <a:t>Public review</a:t>
            </a:r>
            <a:endParaRPr lang="en-GB" dirty="0"/>
          </a:p>
        </p:txBody>
      </p:sp>
      <p:sp>
        <p:nvSpPr>
          <p:cNvPr id="3" name="Plassholder for lysbildenummer 2">
            <a:extLst>
              <a:ext uri="{FF2B5EF4-FFF2-40B4-BE49-F238E27FC236}">
                <a16:creationId xmlns:a16="http://schemas.microsoft.com/office/drawing/2014/main" id="{00D2A73D-785D-534C-BE57-9384C7539959}"/>
              </a:ext>
            </a:extLst>
          </p:cNvPr>
          <p:cNvSpPr>
            <a:spLocks noGrp="1"/>
          </p:cNvSpPr>
          <p:nvPr>
            <p:ph type="sldNum" sz="quarter" idx="4"/>
          </p:nvPr>
        </p:nvSpPr>
        <p:spPr/>
        <p:txBody>
          <a:bodyPr/>
          <a:lstStyle/>
          <a:p>
            <a:fld id="{94CA340D-312D-204F-893F-B70EFC62E153}" type="slidenum">
              <a:rPr lang="en-US" smtClean="0"/>
              <a:pPr/>
              <a:t>8</a:t>
            </a:fld>
            <a:endParaRPr lang="en-US" dirty="0"/>
          </a:p>
        </p:txBody>
      </p:sp>
      <p:sp>
        <p:nvSpPr>
          <p:cNvPr id="4" name="Plassholder for tekst 3">
            <a:extLst>
              <a:ext uri="{FF2B5EF4-FFF2-40B4-BE49-F238E27FC236}">
                <a16:creationId xmlns:a16="http://schemas.microsoft.com/office/drawing/2014/main" id="{92EAE54A-6D22-A640-9024-64E6D64231BF}"/>
              </a:ext>
            </a:extLst>
          </p:cNvPr>
          <p:cNvSpPr>
            <a:spLocks noGrp="1"/>
          </p:cNvSpPr>
          <p:nvPr>
            <p:ph type="body" sz="quarter" idx="12"/>
          </p:nvPr>
        </p:nvSpPr>
        <p:spPr>
          <a:xfrm>
            <a:off x="804863" y="1706882"/>
            <a:ext cx="10760530" cy="4383525"/>
          </a:xfrm>
        </p:spPr>
        <p:txBody>
          <a:bodyPr vert="horz" lIns="91440" tIns="45720" rIns="91440" bIns="45720" rtlCol="0" anchor="t">
            <a:noAutofit/>
          </a:bodyPr>
          <a:lstStyle/>
          <a:p>
            <a:pPr marL="0" indent="0">
              <a:spcBef>
                <a:spcPts val="2400"/>
              </a:spcBef>
              <a:buNone/>
            </a:pPr>
            <a:r>
              <a:rPr lang="en-GB" b="1" dirty="0">
                <a:latin typeface="Arial"/>
                <a:cs typeface="Arial"/>
              </a:rPr>
              <a:t>Period: </a:t>
            </a:r>
          </a:p>
          <a:p>
            <a:pPr marL="0" indent="0">
              <a:spcBef>
                <a:spcPts val="2400"/>
              </a:spcBef>
              <a:buNone/>
            </a:pPr>
            <a:r>
              <a:rPr lang="en-GB" b="1" dirty="0">
                <a:latin typeface="Arial"/>
                <a:cs typeface="Arial"/>
              </a:rPr>
              <a:t>Statistics</a:t>
            </a:r>
          </a:p>
          <a:p>
            <a:pPr marL="0" indent="0">
              <a:spcBef>
                <a:spcPts val="2400"/>
              </a:spcBef>
              <a:buNone/>
            </a:pPr>
            <a:endParaRPr lang="en-GB" b="1" dirty="0">
              <a:latin typeface="Arial"/>
              <a:cs typeface="Arial"/>
            </a:endParaRPr>
          </a:p>
          <a:p>
            <a:pPr marL="0" indent="0">
              <a:spcBef>
                <a:spcPts val="2400"/>
              </a:spcBef>
              <a:buNone/>
            </a:pPr>
            <a:endParaRPr lang="en-GB" b="1" dirty="0">
              <a:latin typeface="Arial"/>
              <a:cs typeface="Arial"/>
            </a:endParaRPr>
          </a:p>
          <a:p>
            <a:pPr marL="0" indent="0">
              <a:spcBef>
                <a:spcPts val="2400"/>
              </a:spcBef>
              <a:buNone/>
            </a:pPr>
            <a:endParaRPr lang="en-GB" b="1" dirty="0">
              <a:latin typeface="Arial"/>
              <a:cs typeface="Arial"/>
            </a:endParaRPr>
          </a:p>
          <a:p>
            <a:pPr marL="0" indent="0">
              <a:spcBef>
                <a:spcPts val="2400"/>
              </a:spcBef>
              <a:buNone/>
            </a:pPr>
            <a:endParaRPr lang="en-GB" b="1" dirty="0">
              <a:latin typeface="Arial"/>
              <a:cs typeface="Arial"/>
            </a:endParaRPr>
          </a:p>
          <a:p>
            <a:pPr marL="0" indent="0">
              <a:spcBef>
                <a:spcPts val="2400"/>
              </a:spcBef>
              <a:buNone/>
            </a:pPr>
            <a:endParaRPr lang="en-GB" b="1" dirty="0">
              <a:latin typeface="Arial"/>
              <a:cs typeface="Arial"/>
            </a:endParaRPr>
          </a:p>
          <a:p>
            <a:pPr marL="0" indent="0">
              <a:spcBef>
                <a:spcPts val="2400"/>
              </a:spcBef>
              <a:buNone/>
            </a:pPr>
            <a:endParaRPr lang="en-GB" b="1" dirty="0">
              <a:latin typeface="Arial"/>
              <a:cs typeface="Arial"/>
            </a:endParaRPr>
          </a:p>
          <a:p>
            <a:pPr marL="0" indent="0">
              <a:buNone/>
            </a:pPr>
            <a:endParaRPr lang="en-GB" dirty="0">
              <a:latin typeface="Arial"/>
              <a:cs typeface="Arial"/>
            </a:endParaRPr>
          </a:p>
        </p:txBody>
      </p:sp>
      <p:graphicFrame>
        <p:nvGraphicFramePr>
          <p:cNvPr id="5" name="Tabel 5">
            <a:extLst>
              <a:ext uri="{FF2B5EF4-FFF2-40B4-BE49-F238E27FC236}">
                <a16:creationId xmlns:a16="http://schemas.microsoft.com/office/drawing/2014/main" id="{13934516-7DEF-98D5-8F55-9D61BAB97528}"/>
              </a:ext>
            </a:extLst>
          </p:cNvPr>
          <p:cNvGraphicFramePr>
            <a:graphicFrameLocks noGrp="1"/>
          </p:cNvGraphicFramePr>
          <p:nvPr>
            <p:extLst>
              <p:ext uri="{D42A27DB-BD31-4B8C-83A1-F6EECF244321}">
                <p14:modId xmlns:p14="http://schemas.microsoft.com/office/powerpoint/2010/main" val="1555074185"/>
              </p:ext>
            </p:extLst>
          </p:nvPr>
        </p:nvGraphicFramePr>
        <p:xfrm>
          <a:off x="2631214" y="2328924"/>
          <a:ext cx="4815761" cy="3139440"/>
        </p:xfrm>
        <a:graphic>
          <a:graphicData uri="http://schemas.openxmlformats.org/drawingml/2006/table">
            <a:tbl>
              <a:tblPr firstRow="1" bandRow="1">
                <a:tableStyleId>{5C22544A-7EE6-4342-B048-85BDC9FD1C3A}</a:tableStyleId>
              </a:tblPr>
              <a:tblGrid>
                <a:gridCol w="3822852">
                  <a:extLst>
                    <a:ext uri="{9D8B030D-6E8A-4147-A177-3AD203B41FA5}">
                      <a16:colId xmlns:a16="http://schemas.microsoft.com/office/drawing/2014/main" val="1455560680"/>
                    </a:ext>
                  </a:extLst>
                </a:gridCol>
                <a:gridCol w="992909">
                  <a:extLst>
                    <a:ext uri="{9D8B030D-6E8A-4147-A177-3AD203B41FA5}">
                      <a16:colId xmlns:a16="http://schemas.microsoft.com/office/drawing/2014/main" val="2600278577"/>
                    </a:ext>
                  </a:extLst>
                </a:gridCol>
              </a:tblGrid>
              <a:tr h="370840">
                <a:tc>
                  <a:txBody>
                    <a:bodyPr/>
                    <a:lstStyle/>
                    <a:p>
                      <a:r>
                        <a:rPr lang="nl-NL" dirty="0" err="1"/>
                        <a:t>Comments</a:t>
                      </a:r>
                      <a:r>
                        <a:rPr lang="nl-NL" dirty="0"/>
                        <a:t> </a:t>
                      </a:r>
                      <a:r>
                        <a:rPr lang="nl-NL" dirty="0" err="1"/>
                        <a:t>received</a:t>
                      </a:r>
                      <a:endParaRPr lang="nl-NL" dirty="0"/>
                    </a:p>
                  </a:txBody>
                  <a:tcPr/>
                </a:tc>
                <a:tc>
                  <a:txBody>
                    <a:bodyPr/>
                    <a:lstStyle/>
                    <a:p>
                      <a:pPr algn="r"/>
                      <a:r>
                        <a:rPr lang="nl-NL" dirty="0"/>
                        <a:t>182</a:t>
                      </a:r>
                    </a:p>
                  </a:txBody>
                  <a:tcPr/>
                </a:tc>
                <a:extLst>
                  <a:ext uri="{0D108BD9-81ED-4DB2-BD59-A6C34878D82A}">
                    <a16:rowId xmlns:a16="http://schemas.microsoft.com/office/drawing/2014/main" val="2573471901"/>
                  </a:ext>
                </a:extLst>
              </a:tr>
              <a:tr h="370840">
                <a:tc>
                  <a:txBody>
                    <a:bodyPr/>
                    <a:lstStyle/>
                    <a:p>
                      <a:r>
                        <a:rPr lang="nl-NL" dirty="0"/>
                        <a:t>Members </a:t>
                      </a:r>
                      <a:r>
                        <a:rPr lang="nl-NL" dirty="0" err="1"/>
                        <a:t>commenting</a:t>
                      </a:r>
                      <a:endParaRPr lang="nl-NL" dirty="0"/>
                    </a:p>
                  </a:txBody>
                  <a:tcPr/>
                </a:tc>
                <a:tc>
                  <a:txBody>
                    <a:bodyPr/>
                    <a:lstStyle/>
                    <a:p>
                      <a:pPr algn="r"/>
                      <a:r>
                        <a:rPr lang="nl-NL" dirty="0"/>
                        <a:t>17</a:t>
                      </a:r>
                    </a:p>
                  </a:txBody>
                  <a:tcPr/>
                </a:tc>
                <a:extLst>
                  <a:ext uri="{0D108BD9-81ED-4DB2-BD59-A6C34878D82A}">
                    <a16:rowId xmlns:a16="http://schemas.microsoft.com/office/drawing/2014/main" val="1194348705"/>
                  </a:ext>
                </a:extLst>
              </a:tr>
              <a:tr h="370840">
                <a:tc>
                  <a:txBody>
                    <a:bodyPr/>
                    <a:lstStyle/>
                    <a:p>
                      <a:r>
                        <a:rPr lang="nl-NL" dirty="0"/>
                        <a:t>Comments on technical content</a:t>
                      </a:r>
                    </a:p>
                  </a:txBody>
                  <a:tcPr/>
                </a:tc>
                <a:tc>
                  <a:txBody>
                    <a:bodyPr/>
                    <a:lstStyle/>
                    <a:p>
                      <a:pPr algn="r"/>
                      <a:r>
                        <a:rPr lang="nl-NL" dirty="0"/>
                        <a:t>109</a:t>
                      </a:r>
                    </a:p>
                  </a:txBody>
                  <a:tcPr/>
                </a:tc>
                <a:extLst>
                  <a:ext uri="{0D108BD9-81ED-4DB2-BD59-A6C34878D82A}">
                    <a16:rowId xmlns:a16="http://schemas.microsoft.com/office/drawing/2014/main" val="2842735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Comments</a:t>
                      </a:r>
                      <a:r>
                        <a:rPr lang="nl-NL" dirty="0"/>
                        <a:t> on policy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a:t>73</a:t>
                      </a:r>
                    </a:p>
                  </a:txBody>
                  <a:tcPr/>
                </a:tc>
                <a:extLst>
                  <a:ext uri="{0D108BD9-81ED-4DB2-BD59-A6C34878D82A}">
                    <a16:rowId xmlns:a16="http://schemas.microsoft.com/office/drawing/2014/main" val="3908099610"/>
                  </a:ext>
                </a:extLst>
              </a:tr>
              <a:tr h="370840">
                <a:tc>
                  <a:txBody>
                    <a:bodyPr/>
                    <a:lstStyle/>
                    <a:p>
                      <a:r>
                        <a:rPr lang="nl-NL" dirty="0"/>
                        <a:t>Legal analysis </a:t>
                      </a:r>
                      <a:r>
                        <a:rPr lang="nl-NL" dirty="0" err="1"/>
                        <a:t>needed</a:t>
                      </a:r>
                      <a:endParaRPr lang="nl-NL" dirty="0"/>
                    </a:p>
                  </a:txBody>
                  <a:tcPr/>
                </a:tc>
                <a:tc>
                  <a:txBody>
                    <a:bodyPr/>
                    <a:lstStyle/>
                    <a:p>
                      <a:pPr algn="r"/>
                      <a:r>
                        <a:rPr lang="nl-NL" dirty="0"/>
                        <a:t>25</a:t>
                      </a:r>
                    </a:p>
                  </a:txBody>
                  <a:tcPr/>
                </a:tc>
                <a:extLst>
                  <a:ext uri="{0D108BD9-81ED-4DB2-BD59-A6C34878D82A}">
                    <a16:rowId xmlns:a16="http://schemas.microsoft.com/office/drawing/2014/main" val="463876572"/>
                  </a:ext>
                </a:extLst>
              </a:tr>
              <a:tr h="370840">
                <a:tc>
                  <a:txBody>
                    <a:bodyPr/>
                    <a:lstStyle/>
                    <a:p>
                      <a:endParaRPr lang="nl-NL" dirty="0"/>
                    </a:p>
                  </a:txBody>
                  <a:tcPr/>
                </a:tc>
                <a:tc>
                  <a:txBody>
                    <a:bodyPr/>
                    <a:lstStyle/>
                    <a:p>
                      <a:pPr algn="r"/>
                      <a:endParaRPr lang="nl-NL" dirty="0"/>
                    </a:p>
                  </a:txBody>
                  <a:tcPr/>
                </a:tc>
                <a:extLst>
                  <a:ext uri="{0D108BD9-81ED-4DB2-BD59-A6C34878D82A}">
                    <a16:rowId xmlns:a16="http://schemas.microsoft.com/office/drawing/2014/main" val="3954339193"/>
                  </a:ext>
                </a:extLst>
              </a:tr>
              <a:tr h="370840">
                <a:tc>
                  <a:txBody>
                    <a:bodyPr/>
                    <a:lstStyle/>
                    <a:p>
                      <a:r>
                        <a:rPr lang="nl-NL" dirty="0"/>
                        <a:t>Topic </a:t>
                      </a:r>
                      <a:r>
                        <a:rPr lang="nl-NL" dirty="0" err="1"/>
                        <a:t>with</a:t>
                      </a:r>
                      <a:r>
                        <a:rPr lang="nl-NL" dirty="0"/>
                        <a:t> most </a:t>
                      </a:r>
                      <a:r>
                        <a:rPr lang="nl-NL" dirty="0" err="1"/>
                        <a:t>received</a:t>
                      </a:r>
                      <a:r>
                        <a:rPr lang="nl-NL" dirty="0"/>
                        <a:t> </a:t>
                      </a:r>
                      <a:r>
                        <a:rPr lang="nl-NL" dirty="0" err="1"/>
                        <a:t>comments</a:t>
                      </a:r>
                      <a:r>
                        <a:rPr lang="nl-NL" dirty="0"/>
                        <a:t>:</a:t>
                      </a:r>
                    </a:p>
                    <a:p>
                      <a:r>
                        <a:rPr lang="nl-NL" dirty="0" err="1"/>
                        <a:t>Sending</a:t>
                      </a:r>
                      <a:r>
                        <a:rPr lang="nl-NL" dirty="0"/>
                        <a:t> </a:t>
                      </a:r>
                      <a:r>
                        <a:rPr lang="nl-NL" dirty="0" err="1"/>
                        <a:t>capabilities</a:t>
                      </a:r>
                      <a:endParaRPr lang="nl-NL" dirty="0"/>
                    </a:p>
                  </a:txBody>
                  <a:tcPr/>
                </a:tc>
                <a:tc>
                  <a:txBody>
                    <a:bodyPr/>
                    <a:lstStyle/>
                    <a:p>
                      <a:pPr algn="r"/>
                      <a:r>
                        <a:rPr lang="nl-NL" dirty="0"/>
                        <a:t>15</a:t>
                      </a:r>
                    </a:p>
                  </a:txBody>
                  <a:tcPr/>
                </a:tc>
                <a:extLst>
                  <a:ext uri="{0D108BD9-81ED-4DB2-BD59-A6C34878D82A}">
                    <a16:rowId xmlns:a16="http://schemas.microsoft.com/office/drawing/2014/main" val="3580826348"/>
                  </a:ext>
                </a:extLst>
              </a:tr>
            </a:tbl>
          </a:graphicData>
        </a:graphic>
      </p:graphicFrame>
    </p:spTree>
    <p:extLst>
      <p:ext uri="{BB962C8B-B14F-4D97-AF65-F5344CB8AC3E}">
        <p14:creationId xmlns:p14="http://schemas.microsoft.com/office/powerpoint/2010/main" val="230972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DFB86-A25F-6645-B814-F936A7A17923}"/>
              </a:ext>
            </a:extLst>
          </p:cNvPr>
          <p:cNvSpPr>
            <a:spLocks noGrp="1"/>
          </p:cNvSpPr>
          <p:nvPr>
            <p:ph type="title"/>
          </p:nvPr>
        </p:nvSpPr>
        <p:spPr/>
        <p:txBody>
          <a:bodyPr/>
          <a:lstStyle/>
          <a:p>
            <a:r>
              <a:rPr lang="en-GB" dirty="0">
                <a:latin typeface="Arial"/>
                <a:cs typeface="Arial"/>
              </a:rPr>
              <a:t>Highlights</a:t>
            </a:r>
            <a:endParaRPr lang="en-GB" dirty="0"/>
          </a:p>
        </p:txBody>
      </p:sp>
      <p:sp>
        <p:nvSpPr>
          <p:cNvPr id="3" name="Plassholder for lysbildenummer 2">
            <a:extLst>
              <a:ext uri="{FF2B5EF4-FFF2-40B4-BE49-F238E27FC236}">
                <a16:creationId xmlns:a16="http://schemas.microsoft.com/office/drawing/2014/main" id="{00D2A73D-785D-534C-BE57-9384C7539959}"/>
              </a:ext>
            </a:extLst>
          </p:cNvPr>
          <p:cNvSpPr>
            <a:spLocks noGrp="1"/>
          </p:cNvSpPr>
          <p:nvPr>
            <p:ph type="sldNum" sz="quarter" idx="4"/>
          </p:nvPr>
        </p:nvSpPr>
        <p:spPr/>
        <p:txBody>
          <a:bodyPr/>
          <a:lstStyle/>
          <a:p>
            <a:fld id="{94CA340D-312D-204F-893F-B70EFC62E153}" type="slidenum">
              <a:rPr lang="en-US" smtClean="0"/>
              <a:pPr/>
              <a:t>9</a:t>
            </a:fld>
            <a:endParaRPr lang="en-US" dirty="0"/>
          </a:p>
        </p:txBody>
      </p:sp>
      <p:sp>
        <p:nvSpPr>
          <p:cNvPr id="4" name="Plassholder for tekst 3">
            <a:extLst>
              <a:ext uri="{FF2B5EF4-FFF2-40B4-BE49-F238E27FC236}">
                <a16:creationId xmlns:a16="http://schemas.microsoft.com/office/drawing/2014/main" id="{92EAE54A-6D22-A640-9024-64E6D64231BF}"/>
              </a:ext>
            </a:extLst>
          </p:cNvPr>
          <p:cNvSpPr>
            <a:spLocks noGrp="1"/>
          </p:cNvSpPr>
          <p:nvPr>
            <p:ph type="body" sz="quarter" idx="12"/>
          </p:nvPr>
        </p:nvSpPr>
        <p:spPr>
          <a:xfrm>
            <a:off x="804863" y="1706882"/>
            <a:ext cx="10760530" cy="4383525"/>
          </a:xfrm>
        </p:spPr>
        <p:txBody>
          <a:bodyPr vert="horz" lIns="91440" tIns="45720" rIns="91440" bIns="45720" rtlCol="0" anchor="t">
            <a:noAutofit/>
          </a:bodyPr>
          <a:lstStyle/>
          <a:p>
            <a:pPr marL="0" indent="0">
              <a:buNone/>
            </a:pPr>
            <a:r>
              <a:rPr lang="en-GB" b="1" dirty="0">
                <a:latin typeface="Arial"/>
                <a:cs typeface="Arial"/>
              </a:rPr>
              <a:t>Content of Comments</a:t>
            </a:r>
          </a:p>
          <a:p>
            <a:r>
              <a:rPr lang="en-GB" dirty="0">
                <a:latin typeface="Arial"/>
                <a:cs typeface="Arial"/>
              </a:rPr>
              <a:t>Good quality of comments</a:t>
            </a:r>
          </a:p>
          <a:p>
            <a:r>
              <a:rPr lang="en-GB" dirty="0">
                <a:latin typeface="Arial"/>
                <a:cs typeface="Arial"/>
              </a:rPr>
              <a:t>Concerns around feasibility</a:t>
            </a:r>
          </a:p>
          <a:p>
            <a:r>
              <a:rPr lang="en-GB" dirty="0">
                <a:latin typeface="Arial"/>
                <a:cs typeface="Arial"/>
              </a:rPr>
              <a:t>Concerns around security of the data</a:t>
            </a:r>
          </a:p>
          <a:p>
            <a:endParaRPr lang="en-GB" dirty="0">
              <a:latin typeface="Arial"/>
              <a:cs typeface="Arial"/>
            </a:endParaRPr>
          </a:p>
          <a:p>
            <a:pPr marL="0" indent="0">
              <a:buNone/>
            </a:pPr>
            <a:r>
              <a:rPr lang="en-GB" b="1" dirty="0">
                <a:latin typeface="Arial"/>
                <a:cs typeface="Arial"/>
              </a:rPr>
              <a:t>Roles and responsibilities</a:t>
            </a:r>
          </a:p>
          <a:p>
            <a:r>
              <a:rPr lang="en-GB" dirty="0">
                <a:latin typeface="Arial"/>
                <a:cs typeface="Arial"/>
              </a:rPr>
              <a:t>OO is executing on the implementation of policies. OO does not decide what the policies are.</a:t>
            </a:r>
          </a:p>
          <a:p>
            <a:r>
              <a:rPr lang="en-GB" dirty="0">
                <a:latin typeface="Arial"/>
                <a:cs typeface="Arial"/>
              </a:rPr>
              <a:t>End User Identification as described in chapter 3 of the IR is mandatory</a:t>
            </a:r>
          </a:p>
          <a:p>
            <a:endParaRPr lang="en-GB" dirty="0">
              <a:latin typeface="Arial"/>
              <a:cs typeface="Arial"/>
            </a:endParaRPr>
          </a:p>
          <a:p>
            <a:pPr marL="0" indent="0">
              <a:buNone/>
            </a:pPr>
            <a:r>
              <a:rPr lang="en-GB" b="1" dirty="0">
                <a:latin typeface="Arial"/>
                <a:cs typeface="Arial"/>
              </a:rPr>
              <a:t>Next steps</a:t>
            </a:r>
          </a:p>
          <a:p>
            <a:r>
              <a:rPr lang="en-GB" dirty="0">
                <a:latin typeface="Arial"/>
                <a:cs typeface="Arial"/>
              </a:rPr>
              <a:t>Legal analysis underway</a:t>
            </a:r>
          </a:p>
          <a:p>
            <a:r>
              <a:rPr lang="en-GB" dirty="0">
                <a:latin typeface="Arial"/>
                <a:cs typeface="Arial"/>
              </a:rPr>
              <a:t>Impact analysis before finalizing the mechanism</a:t>
            </a:r>
          </a:p>
        </p:txBody>
      </p:sp>
    </p:spTree>
    <p:extLst>
      <p:ext uri="{BB962C8B-B14F-4D97-AF65-F5344CB8AC3E}">
        <p14:creationId xmlns:p14="http://schemas.microsoft.com/office/powerpoint/2010/main" val="141697376"/>
      </p:ext>
    </p:extLst>
  </p:cSld>
  <p:clrMapOvr>
    <a:masterClrMapping/>
  </p:clrMapOvr>
</p:sld>
</file>

<file path=ppt/theme/theme1.xml><?xml version="1.0" encoding="utf-8"?>
<a:theme xmlns:a="http://schemas.openxmlformats.org/drawingml/2006/main" name="Office Theme">
  <a:themeElements>
    <a:clrScheme name="Peppol">
      <a:dk1>
        <a:srgbClr val="000000"/>
      </a:dk1>
      <a:lt1>
        <a:srgbClr val="FFFFFF"/>
      </a:lt1>
      <a:dk2>
        <a:srgbClr val="0D316D"/>
      </a:dk2>
      <a:lt2>
        <a:srgbClr val="F7F9FC"/>
      </a:lt2>
      <a:accent1>
        <a:srgbClr val="2279D6"/>
      </a:accent1>
      <a:accent2>
        <a:srgbClr val="00BAFF"/>
      </a:accent2>
      <a:accent3>
        <a:srgbClr val="0D316D"/>
      </a:accent3>
      <a:accent4>
        <a:srgbClr val="2279D6"/>
      </a:accent4>
      <a:accent5>
        <a:srgbClr val="1CBAF8"/>
      </a:accent5>
      <a:accent6>
        <a:srgbClr val="0D316D"/>
      </a:accent6>
      <a:hlink>
        <a:srgbClr val="2279D6"/>
      </a:hlink>
      <a:folHlink>
        <a:srgbClr val="1CBA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BBBC2BB63A084EB70AF1066194CF3C" ma:contentTypeVersion="8" ma:contentTypeDescription="Opprett et nytt dokument." ma:contentTypeScope="" ma:versionID="cc54f8463471f6f22459003a35e49ead">
  <xsd:schema xmlns:xsd="http://www.w3.org/2001/XMLSchema" xmlns:xs="http://www.w3.org/2001/XMLSchema" xmlns:p="http://schemas.microsoft.com/office/2006/metadata/properties" xmlns:ns2="690fab32-fdd0-4184-97bb-d95fb02df338" xmlns:ns3="5d42530e-cadf-4120-94d7-e758bcb434ff" targetNamespace="http://schemas.microsoft.com/office/2006/metadata/properties" ma:root="true" ma:fieldsID="82644a73eab2e7911c71f166c98f3025" ns2:_="" ns3:_="">
    <xsd:import namespace="690fab32-fdd0-4184-97bb-d95fb02df338"/>
    <xsd:import namespace="5d42530e-cadf-4120-94d7-e758bcb43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0fab32-fdd0-4184-97bb-d95fb02df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2530e-cadf-4120-94d7-e758bcb434ff"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ACE05-C741-4468-AEB5-FFAF6F519524}">
  <ds:schemaRefs>
    <ds:schemaRef ds:uri="http://schemas.microsoft.com/sharepoint/v3/contenttype/forms"/>
  </ds:schemaRefs>
</ds:datastoreItem>
</file>

<file path=customXml/itemProps2.xml><?xml version="1.0" encoding="utf-8"?>
<ds:datastoreItem xmlns:ds="http://schemas.openxmlformats.org/officeDocument/2006/customXml" ds:itemID="{53DD8013-E8C7-4F02-8135-F5FAE7CD01AC}">
  <ds:schemaRefs>
    <ds:schemaRef ds:uri="5d42530e-cadf-4120-94d7-e758bcb434ff"/>
    <ds:schemaRef ds:uri="690fab32-fdd0-4184-97bb-d95fb02df3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BF00DD-7EA8-4EC5-83DF-AE328D3259BE}">
  <ds:schemaRefs>
    <ds:schemaRef ds:uri="http://schemas.microsoft.com/office/2006/documentManagement/types"/>
    <ds:schemaRef ds:uri="http://purl.org/dc/elements/1.1/"/>
    <ds:schemaRef ds:uri="http://purl.org/dc/terms/"/>
    <ds:schemaRef ds:uri="5d42530e-cadf-4120-94d7-e758bcb434ff"/>
    <ds:schemaRef ds:uri="http://purl.org/dc/dcmitype/"/>
    <ds:schemaRef ds:uri="http://www.w3.org/XML/1998/namespace"/>
    <ds:schemaRef ds:uri="690fab32-fdd0-4184-97bb-d95fb02df338"/>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336</TotalTime>
  <Words>450</Words>
  <Application>Microsoft Office PowerPoint</Application>
  <PresentationFormat>Widescreen</PresentationFormat>
  <Paragraphs>98</Paragraphs>
  <Slides>14</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Microsoft Excel Worksheet</vt:lpstr>
      <vt:lpstr>PowerPoint Presentation</vt:lpstr>
      <vt:lpstr>Agenda Items  </vt:lpstr>
      <vt:lpstr>1. Signing new SP Agreement</vt:lpstr>
      <vt:lpstr>SPA re-signing overview</vt:lpstr>
      <vt:lpstr>SPA re-signing per PA</vt:lpstr>
      <vt:lpstr>Network coverage (receivers only)</vt:lpstr>
      <vt:lpstr>2. Reporting </vt:lpstr>
      <vt:lpstr>Public review</vt:lpstr>
      <vt:lpstr>Highlights</vt:lpstr>
      <vt:lpstr>Impact analysis</vt:lpstr>
      <vt:lpstr>Expectations</vt:lpstr>
      <vt:lpstr>Is there a plan B?</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Taylor</dc:creator>
  <cp:lastModifiedBy>Lefteris Leontaridis</cp:lastModifiedBy>
  <cp:revision>6</cp:revision>
  <dcterms:created xsi:type="dcterms:W3CDTF">2019-10-08T18:52:00Z</dcterms:created>
  <dcterms:modified xsi:type="dcterms:W3CDTF">2022-08-29T14:55:18Z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0x01010062BBBC2BB63A084EB70AF1066194CF3C</vt:lpwstr>
  </property>
</Properties>
</file>