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1" r:id="rId5"/>
    <p:sldMasterId id="2147483682" r:id="rId6"/>
    <p:sldMasterId id="2147483693" r:id="rId7"/>
    <p:sldMasterId id="2147483701" r:id="rId8"/>
    <p:sldMasterId id="2147483712" r:id="rId9"/>
    <p:sldMasterId id="2147483720" r:id="rId10"/>
  </p:sldMasterIdLst>
  <p:notesMasterIdLst>
    <p:notesMasterId r:id="rId39"/>
  </p:notesMasterIdLst>
  <p:handoutMasterIdLst>
    <p:handoutMasterId r:id="rId40"/>
  </p:handoutMasterIdLst>
  <p:sldIdLst>
    <p:sldId id="257" r:id="rId11"/>
    <p:sldId id="259" r:id="rId12"/>
    <p:sldId id="258" r:id="rId13"/>
    <p:sldId id="266" r:id="rId14"/>
    <p:sldId id="347" r:id="rId15"/>
    <p:sldId id="356" r:id="rId16"/>
    <p:sldId id="357" r:id="rId17"/>
    <p:sldId id="362" r:id="rId18"/>
    <p:sldId id="364" r:id="rId19"/>
    <p:sldId id="354" r:id="rId20"/>
    <p:sldId id="256" r:id="rId21"/>
    <p:sldId id="372" r:id="rId22"/>
    <p:sldId id="373" r:id="rId23"/>
    <p:sldId id="374" r:id="rId24"/>
    <p:sldId id="375" r:id="rId25"/>
    <p:sldId id="261" r:id="rId26"/>
    <p:sldId id="275" r:id="rId27"/>
    <p:sldId id="278" r:id="rId28"/>
    <p:sldId id="376" r:id="rId29"/>
    <p:sldId id="365" r:id="rId30"/>
    <p:sldId id="358" r:id="rId31"/>
    <p:sldId id="359" r:id="rId32"/>
    <p:sldId id="366" r:id="rId33"/>
    <p:sldId id="371" r:id="rId34"/>
    <p:sldId id="260" r:id="rId35"/>
    <p:sldId id="271" r:id="rId36"/>
    <p:sldId id="348" r:id="rId37"/>
    <p:sldId id="279" r:id="rId38"/>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383215C-646A-3FD3-FE08-4B6732DA699E}" name="Serge Libert (BOSA)" initials="SL(" userId="S::serge.libert@bosa.fgov.be::8c9a1326-5673-4310-b4ed-b88bcf07a86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uido Doucet (BOSA)" initials="GD(" lastIdx="1" clrIdx="0">
    <p:extLst>
      <p:ext uri="{19B8F6BF-5375-455C-9EA6-DF929625EA0E}">
        <p15:presenceInfo xmlns:p15="http://schemas.microsoft.com/office/powerpoint/2012/main" userId="S::Guido.Doucet@bosa.fgov.be::e581be33-abb2-4ec2-9ef0-8c0c98ee118b" providerId="AD"/>
      </p:ext>
    </p:extLst>
  </p:cmAuthor>
  <p:cmAuthor id="2" name="Serge Libert (BOSA)" initials="SL(" lastIdx="2" clrIdx="1">
    <p:extLst>
      <p:ext uri="{19B8F6BF-5375-455C-9EA6-DF929625EA0E}">
        <p15:presenceInfo xmlns:p15="http://schemas.microsoft.com/office/powerpoint/2012/main" userId="S::serge.libert@bosa.fgov.be::8c9a1326-5673-4310-b4ed-b88bcf07a8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4346"/>
    <a:srgbClr val="298572"/>
    <a:srgbClr val="535D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308D51-B9E9-40EE-8724-DCC7D0136E54}" v="1" dt="2023-11-14T12:15:59.942"/>
    <p1510:client id="{9FF0B537-1FE5-446F-BC7E-C195E13DC237}" v="388" dt="2023-11-14T12:14:09.821"/>
    <p1510:client id="{A86744D7-170F-011D-FC7D-4E8AC2261AEA}" v="22" dt="2023-11-13T16:30:09.8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6.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viewProps" Target="viewProps.xml"/><Relationship Id="rId48"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ralie Humblet (BOSA)" userId="S::coralie.humblet@bosa.fgov.be::02231375-14a9-48b5-8e97-fdfbcd2eb8a4" providerId="AD" clId="Web-{A86744D7-170F-011D-FC7D-4E8AC2261AEA}"/>
    <pc:docChg chg="modSld">
      <pc:chgData name="Coralie Humblet (BOSA)" userId="S::coralie.humblet@bosa.fgov.be::02231375-14a9-48b5-8e97-fdfbcd2eb8a4" providerId="AD" clId="Web-{A86744D7-170F-011D-FC7D-4E8AC2261AEA}" dt="2023-11-13T16:30:03.778" v="20" actId="20577"/>
      <pc:docMkLst>
        <pc:docMk/>
      </pc:docMkLst>
      <pc:sldChg chg="modSp">
        <pc:chgData name="Coralie Humblet (BOSA)" userId="S::coralie.humblet@bosa.fgov.be::02231375-14a9-48b5-8e97-fdfbcd2eb8a4" providerId="AD" clId="Web-{A86744D7-170F-011D-FC7D-4E8AC2261AEA}" dt="2023-11-13T16:30:03.778" v="20" actId="20577"/>
        <pc:sldMkLst>
          <pc:docMk/>
          <pc:sldMk cId="3782219360" sldId="362"/>
        </pc:sldMkLst>
        <pc:spChg chg="mod">
          <ac:chgData name="Coralie Humblet (BOSA)" userId="S::coralie.humblet@bosa.fgov.be::02231375-14a9-48b5-8e97-fdfbcd2eb8a4" providerId="AD" clId="Web-{A86744D7-170F-011D-FC7D-4E8AC2261AEA}" dt="2023-11-13T16:30:03.778" v="20" actId="20577"/>
          <ac:spMkLst>
            <pc:docMk/>
            <pc:sldMk cId="3782219360" sldId="362"/>
            <ac:spMk id="3" creationId="{65CD8D80-E8DC-0A30-3716-04B07464982A}"/>
          </ac:spMkLst>
        </pc:spChg>
      </pc:sldChg>
    </pc:docChg>
  </pc:docChgLst>
  <pc:docChgLst>
    <pc:chgData name="Marc Vermeire" userId="dda041ec-8de0-4236-9ecd-0521a99dabc8" providerId="ADAL" clId="{70D63B7C-5B80-4F91-9903-8E7C53E9D488}"/>
    <pc:docChg chg="custSel modSld">
      <pc:chgData name="Marc Vermeire" userId="dda041ec-8de0-4236-9ecd-0521a99dabc8" providerId="ADAL" clId="{70D63B7C-5B80-4F91-9903-8E7C53E9D488}" dt="2023-09-07T07:13:09.487" v="1" actId="6549"/>
      <pc:docMkLst>
        <pc:docMk/>
      </pc:docMkLst>
      <pc:sldChg chg="modSp mod">
        <pc:chgData name="Marc Vermeire" userId="dda041ec-8de0-4236-9ecd-0521a99dabc8" providerId="ADAL" clId="{70D63B7C-5B80-4F91-9903-8E7C53E9D488}" dt="2023-09-07T07:13:09.487" v="1" actId="6549"/>
        <pc:sldMkLst>
          <pc:docMk/>
          <pc:sldMk cId="2975595710" sldId="355"/>
        </pc:sldMkLst>
        <pc:spChg chg="mod">
          <ac:chgData name="Marc Vermeire" userId="dda041ec-8de0-4236-9ecd-0521a99dabc8" providerId="ADAL" clId="{70D63B7C-5B80-4F91-9903-8E7C53E9D488}" dt="2023-09-07T07:13:09.487" v="1" actId="6549"/>
          <ac:spMkLst>
            <pc:docMk/>
            <pc:sldMk cId="2975595710" sldId="355"/>
            <ac:spMk id="3" creationId="{65CD8D80-E8DC-0A30-3716-04B07464982A}"/>
          </ac:spMkLst>
        </pc:spChg>
      </pc:sldChg>
    </pc:docChg>
  </pc:docChgLst>
  <pc:docChgLst>
    <pc:chgData name="Serge Libert (BOSA)" userId="8c9a1326-5673-4310-b4ed-b88bcf07a861" providerId="ADAL" clId="{1B308D51-B9E9-40EE-8724-DCC7D0136E54}"/>
    <pc:docChg chg="modSld sldOrd">
      <pc:chgData name="Serge Libert (BOSA)" userId="8c9a1326-5673-4310-b4ed-b88bcf07a861" providerId="ADAL" clId="{1B308D51-B9E9-40EE-8724-DCC7D0136E54}" dt="2023-11-14T12:15:59.942" v="1"/>
      <pc:docMkLst>
        <pc:docMk/>
      </pc:docMkLst>
      <pc:sldChg chg="ord">
        <pc:chgData name="Serge Libert (BOSA)" userId="8c9a1326-5673-4310-b4ed-b88bcf07a861" providerId="ADAL" clId="{1B308D51-B9E9-40EE-8724-DCC7D0136E54}" dt="2023-11-14T12:15:59.942" v="1"/>
        <pc:sldMkLst>
          <pc:docMk/>
          <pc:sldMk cId="1978770384" sldId="271"/>
        </pc:sldMkLst>
      </pc:sldChg>
    </pc:docChg>
  </pc:docChgLst>
  <pc:docChgLst>
    <pc:chgData name="Guido Doucet (BOSA)" userId="S::guido.doucet@bosa.fgov.be::e581be33-abb2-4ec2-9ef0-8c0c98ee118b" providerId="AD" clId="Web-{0D15FAFC-C495-5C6A-DB1B-AC2F36E1B1F3}"/>
    <pc:docChg chg="addSld modSld sldOrd">
      <pc:chgData name="Guido Doucet (BOSA)" userId="S::guido.doucet@bosa.fgov.be::e581be33-abb2-4ec2-9ef0-8c0c98ee118b" providerId="AD" clId="Web-{0D15FAFC-C495-5C6A-DB1B-AC2F36E1B1F3}" dt="2023-11-09T14:54:14.833" v="126" actId="1076"/>
      <pc:docMkLst>
        <pc:docMk/>
      </pc:docMkLst>
      <pc:sldChg chg="modSp">
        <pc:chgData name="Guido Doucet (BOSA)" userId="S::guido.doucet@bosa.fgov.be::e581be33-abb2-4ec2-9ef0-8c0c98ee118b" providerId="AD" clId="Web-{0D15FAFC-C495-5C6A-DB1B-AC2F36E1B1F3}" dt="2023-11-09T14:44:49.198" v="17" actId="20577"/>
        <pc:sldMkLst>
          <pc:docMk/>
          <pc:sldMk cId="704554566" sldId="258"/>
        </pc:sldMkLst>
        <pc:spChg chg="mod">
          <ac:chgData name="Guido Doucet (BOSA)" userId="S::guido.doucet@bosa.fgov.be::e581be33-abb2-4ec2-9ef0-8c0c98ee118b" providerId="AD" clId="Web-{0D15FAFC-C495-5C6A-DB1B-AC2F36E1B1F3}" dt="2023-11-09T14:44:49.198" v="17" actId="20577"/>
          <ac:spMkLst>
            <pc:docMk/>
            <pc:sldMk cId="704554566" sldId="258"/>
            <ac:spMk id="6" creationId="{4C6FECFA-AE50-4EB7-BB81-05FD93A6B3DC}"/>
          </ac:spMkLst>
        </pc:spChg>
      </pc:sldChg>
      <pc:sldChg chg="modSp">
        <pc:chgData name="Guido Doucet (BOSA)" userId="S::guido.doucet@bosa.fgov.be::e581be33-abb2-4ec2-9ef0-8c0c98ee118b" providerId="AD" clId="Web-{0D15FAFC-C495-5C6A-DB1B-AC2F36E1B1F3}" dt="2023-11-09T14:45:20.685" v="20" actId="20577"/>
        <pc:sldMkLst>
          <pc:docMk/>
          <pc:sldMk cId="2565178176" sldId="266"/>
        </pc:sldMkLst>
        <pc:spChg chg="mod">
          <ac:chgData name="Guido Doucet (BOSA)" userId="S::guido.doucet@bosa.fgov.be::e581be33-abb2-4ec2-9ef0-8c0c98ee118b" providerId="AD" clId="Web-{0D15FAFC-C495-5C6A-DB1B-AC2F36E1B1F3}" dt="2023-11-09T14:45:20.685" v="20" actId="20577"/>
          <ac:spMkLst>
            <pc:docMk/>
            <pc:sldMk cId="2565178176" sldId="266"/>
            <ac:spMk id="6" creationId="{4C6FECFA-AE50-4EB7-BB81-05FD93A6B3DC}"/>
          </ac:spMkLst>
        </pc:spChg>
      </pc:sldChg>
      <pc:sldChg chg="modSp">
        <pc:chgData name="Guido Doucet (BOSA)" userId="S::guido.doucet@bosa.fgov.be::e581be33-abb2-4ec2-9ef0-8c0c98ee118b" providerId="AD" clId="Web-{0D15FAFC-C495-5C6A-DB1B-AC2F36E1B1F3}" dt="2023-11-09T13:49:36.378" v="2"/>
        <pc:sldMkLst>
          <pc:docMk/>
          <pc:sldMk cId="420902010" sldId="348"/>
        </pc:sldMkLst>
        <pc:graphicFrameChg chg="mod modGraphic">
          <ac:chgData name="Guido Doucet (BOSA)" userId="S::guido.doucet@bosa.fgov.be::e581be33-abb2-4ec2-9ef0-8c0c98ee118b" providerId="AD" clId="Web-{0D15FAFC-C495-5C6A-DB1B-AC2F36E1B1F3}" dt="2023-11-09T13:49:36.378" v="2"/>
          <ac:graphicFrameMkLst>
            <pc:docMk/>
            <pc:sldMk cId="420902010" sldId="348"/>
            <ac:graphicFrameMk id="4" creationId="{F705C82A-A96F-9763-03DA-85236348B93F}"/>
          </ac:graphicFrameMkLst>
        </pc:graphicFrameChg>
      </pc:sldChg>
      <pc:sldChg chg="modSp">
        <pc:chgData name="Guido Doucet (BOSA)" userId="S::guido.doucet@bosa.fgov.be::e581be33-abb2-4ec2-9ef0-8c0c98ee118b" providerId="AD" clId="Web-{0D15FAFC-C495-5C6A-DB1B-AC2F36E1B1F3}" dt="2023-11-09T14:45:45.312" v="26" actId="20577"/>
        <pc:sldMkLst>
          <pc:docMk/>
          <pc:sldMk cId="63376675" sldId="354"/>
        </pc:sldMkLst>
        <pc:spChg chg="mod">
          <ac:chgData name="Guido Doucet (BOSA)" userId="S::guido.doucet@bosa.fgov.be::e581be33-abb2-4ec2-9ef0-8c0c98ee118b" providerId="AD" clId="Web-{0D15FAFC-C495-5C6A-DB1B-AC2F36E1B1F3}" dt="2023-11-09T14:45:45.312" v="26" actId="20577"/>
          <ac:spMkLst>
            <pc:docMk/>
            <pc:sldMk cId="63376675" sldId="354"/>
            <ac:spMk id="6" creationId="{4C6FECFA-AE50-4EB7-BB81-05FD93A6B3DC}"/>
          </ac:spMkLst>
        </pc:spChg>
      </pc:sldChg>
      <pc:sldChg chg="addSp modSp ord">
        <pc:chgData name="Guido Doucet (BOSA)" userId="S::guido.doucet@bosa.fgov.be::e581be33-abb2-4ec2-9ef0-8c0c98ee118b" providerId="AD" clId="Web-{0D15FAFC-C495-5C6A-DB1B-AC2F36E1B1F3}" dt="2023-11-09T14:54:14.833" v="126" actId="1076"/>
        <pc:sldMkLst>
          <pc:docMk/>
          <pc:sldMk cId="4211467350" sldId="358"/>
        </pc:sldMkLst>
        <pc:spChg chg="mod">
          <ac:chgData name="Guido Doucet (BOSA)" userId="S::guido.doucet@bosa.fgov.be::e581be33-abb2-4ec2-9ef0-8c0c98ee118b" providerId="AD" clId="Web-{0D15FAFC-C495-5C6A-DB1B-AC2F36E1B1F3}" dt="2023-11-09T14:47:24.803" v="39" actId="20577"/>
          <ac:spMkLst>
            <pc:docMk/>
            <pc:sldMk cId="4211467350" sldId="358"/>
            <ac:spMk id="2" creationId="{D61F8B18-7490-859F-65B6-FA115818AEA5}"/>
          </ac:spMkLst>
        </pc:spChg>
        <pc:spChg chg="mod">
          <ac:chgData name="Guido Doucet (BOSA)" userId="S::guido.doucet@bosa.fgov.be::e581be33-abb2-4ec2-9ef0-8c0c98ee118b" providerId="AD" clId="Web-{0D15FAFC-C495-5C6A-DB1B-AC2F36E1B1F3}" dt="2023-11-09T14:54:08.535" v="125" actId="14100"/>
          <ac:spMkLst>
            <pc:docMk/>
            <pc:sldMk cId="4211467350" sldId="358"/>
            <ac:spMk id="3" creationId="{65CD8D80-E8DC-0A30-3716-04B07464982A}"/>
          </ac:spMkLst>
        </pc:spChg>
        <pc:picChg chg="add mod">
          <ac:chgData name="Guido Doucet (BOSA)" userId="S::guido.doucet@bosa.fgov.be::e581be33-abb2-4ec2-9ef0-8c0c98ee118b" providerId="AD" clId="Web-{0D15FAFC-C495-5C6A-DB1B-AC2F36E1B1F3}" dt="2023-11-09T14:54:14.833" v="126" actId="1076"/>
          <ac:picMkLst>
            <pc:docMk/>
            <pc:sldMk cId="4211467350" sldId="358"/>
            <ac:picMk id="4" creationId="{3B9F5C0C-6460-6F61-446E-6C89656C7A0A}"/>
          </ac:picMkLst>
        </pc:picChg>
      </pc:sldChg>
      <pc:sldChg chg="modSp">
        <pc:chgData name="Guido Doucet (BOSA)" userId="S::guido.doucet@bosa.fgov.be::e581be33-abb2-4ec2-9ef0-8c0c98ee118b" providerId="AD" clId="Web-{0D15FAFC-C495-5C6A-DB1B-AC2F36E1B1F3}" dt="2023-11-09T14:46:11.876" v="34" actId="1076"/>
        <pc:sldMkLst>
          <pc:docMk/>
          <pc:sldMk cId="677503654" sldId="359"/>
        </pc:sldMkLst>
        <pc:spChg chg="mod">
          <ac:chgData name="Guido Doucet (BOSA)" userId="S::guido.doucet@bosa.fgov.be::e581be33-abb2-4ec2-9ef0-8c0c98ee118b" providerId="AD" clId="Web-{0D15FAFC-C495-5C6A-DB1B-AC2F36E1B1F3}" dt="2023-11-09T14:46:08.610" v="33" actId="20577"/>
          <ac:spMkLst>
            <pc:docMk/>
            <pc:sldMk cId="677503654" sldId="359"/>
            <ac:spMk id="6" creationId="{4C6FECFA-AE50-4EB7-BB81-05FD93A6B3DC}"/>
          </ac:spMkLst>
        </pc:spChg>
        <pc:spChg chg="mod">
          <ac:chgData name="Guido Doucet (BOSA)" userId="S::guido.doucet@bosa.fgov.be::e581be33-abb2-4ec2-9ef0-8c0c98ee118b" providerId="AD" clId="Web-{0D15FAFC-C495-5C6A-DB1B-AC2F36E1B1F3}" dt="2023-11-09T14:46:11.876" v="34" actId="1076"/>
          <ac:spMkLst>
            <pc:docMk/>
            <pc:sldMk cId="677503654" sldId="359"/>
            <ac:spMk id="7" creationId="{41DC656D-FEC3-4765-807A-1B3A626777DF}"/>
          </ac:spMkLst>
        </pc:spChg>
      </pc:sldChg>
      <pc:sldChg chg="modSp add replId">
        <pc:chgData name="Guido Doucet (BOSA)" userId="S::guido.doucet@bosa.fgov.be::e581be33-abb2-4ec2-9ef0-8c0c98ee118b" providerId="AD" clId="Web-{0D15FAFC-C495-5C6A-DB1B-AC2F36E1B1F3}" dt="2023-11-09T14:45:59.469" v="30" actId="1076"/>
        <pc:sldMkLst>
          <pc:docMk/>
          <pc:sldMk cId="843563165" sldId="365"/>
        </pc:sldMkLst>
        <pc:spChg chg="mod">
          <ac:chgData name="Guido Doucet (BOSA)" userId="S::guido.doucet@bosa.fgov.be::e581be33-abb2-4ec2-9ef0-8c0c98ee118b" providerId="AD" clId="Web-{0D15FAFC-C495-5C6A-DB1B-AC2F36E1B1F3}" dt="2023-11-09T14:45:54.828" v="29" actId="20577"/>
          <ac:spMkLst>
            <pc:docMk/>
            <pc:sldMk cId="843563165" sldId="365"/>
            <ac:spMk id="6" creationId="{4C6FECFA-AE50-4EB7-BB81-05FD93A6B3DC}"/>
          </ac:spMkLst>
        </pc:spChg>
        <pc:spChg chg="mod">
          <ac:chgData name="Guido Doucet (BOSA)" userId="S::guido.doucet@bosa.fgov.be::e581be33-abb2-4ec2-9ef0-8c0c98ee118b" providerId="AD" clId="Web-{0D15FAFC-C495-5C6A-DB1B-AC2F36E1B1F3}" dt="2023-11-09T14:45:59.469" v="30" actId="1076"/>
          <ac:spMkLst>
            <pc:docMk/>
            <pc:sldMk cId="843563165" sldId="365"/>
            <ac:spMk id="7" creationId="{41DC656D-FEC3-4765-807A-1B3A626777DF}"/>
          </ac:spMkLst>
        </pc:spChg>
      </pc:sldChg>
      <pc:sldChg chg="add replId">
        <pc:chgData name="Guido Doucet (BOSA)" userId="S::guido.doucet@bosa.fgov.be::e581be33-abb2-4ec2-9ef0-8c0c98ee118b" providerId="AD" clId="Web-{0D15FAFC-C495-5C6A-DB1B-AC2F36E1B1F3}" dt="2023-11-09T14:46:41.331" v="35"/>
        <pc:sldMkLst>
          <pc:docMk/>
          <pc:sldMk cId="4209429466" sldId="366"/>
        </pc:sldMkLst>
      </pc:sldChg>
    </pc:docChg>
  </pc:docChgLst>
  <pc:docChgLst>
    <pc:chgData name="Serge Libert (BOSA)" userId="8c9a1326-5673-4310-b4ed-b88bcf07a861" providerId="ADAL" clId="{88181E97-D4C5-48D1-A537-DD9853E5D86E}"/>
    <pc:docChg chg="modSld">
      <pc:chgData name="Serge Libert (BOSA)" userId="8c9a1326-5673-4310-b4ed-b88bcf07a861" providerId="ADAL" clId="{88181E97-D4C5-48D1-A537-DD9853E5D86E}" dt="2023-09-05T10:15:19.073" v="195" actId="207"/>
      <pc:docMkLst>
        <pc:docMk/>
      </pc:docMkLst>
      <pc:sldChg chg="modSp mod">
        <pc:chgData name="Serge Libert (BOSA)" userId="8c9a1326-5673-4310-b4ed-b88bcf07a861" providerId="ADAL" clId="{88181E97-D4C5-48D1-A537-DD9853E5D86E}" dt="2023-09-05T10:15:19.073" v="195" actId="207"/>
        <pc:sldMkLst>
          <pc:docMk/>
          <pc:sldMk cId="771274276" sldId="260"/>
        </pc:sldMkLst>
        <pc:graphicFrameChg chg="mod modGraphic">
          <ac:chgData name="Serge Libert (BOSA)" userId="8c9a1326-5673-4310-b4ed-b88bcf07a861" providerId="ADAL" clId="{88181E97-D4C5-48D1-A537-DD9853E5D86E}" dt="2023-09-05T10:15:19.073" v="195" actId="207"/>
          <ac:graphicFrameMkLst>
            <pc:docMk/>
            <pc:sldMk cId="771274276" sldId="260"/>
            <ac:graphicFrameMk id="5" creationId="{6D2C7C39-5BE3-413A-A5E8-743BA5E3C82E}"/>
          </ac:graphicFrameMkLst>
        </pc:graphicFrameChg>
      </pc:sldChg>
    </pc:docChg>
  </pc:docChgLst>
  <pc:docChgLst>
    <pc:chgData name="Coralie Humblet (BOSA)" userId="S::coralie.humblet@bosa.fgov.be::02231375-14a9-48b5-8e97-fdfbcd2eb8a4" providerId="AD" clId="Web-{05D513BA-FAE5-0E7F-AC94-A163C3458AE5}"/>
    <pc:docChg chg="addSld modSld">
      <pc:chgData name="Coralie Humblet (BOSA)" userId="S::coralie.humblet@bosa.fgov.be::02231375-14a9-48b5-8e97-fdfbcd2eb8a4" providerId="AD" clId="Web-{05D513BA-FAE5-0E7F-AC94-A163C3458AE5}" dt="2023-11-07T11:54:28.704" v="27" actId="20577"/>
      <pc:docMkLst>
        <pc:docMk/>
      </pc:docMkLst>
      <pc:sldChg chg="addSp delSp modSp">
        <pc:chgData name="Coralie Humblet (BOSA)" userId="S::coralie.humblet@bosa.fgov.be::02231375-14a9-48b5-8e97-fdfbcd2eb8a4" providerId="AD" clId="Web-{05D513BA-FAE5-0E7F-AC94-A163C3458AE5}" dt="2023-11-07T10:48:04.095" v="26" actId="1076"/>
        <pc:sldMkLst>
          <pc:docMk/>
          <pc:sldMk cId="2186341463" sldId="357"/>
        </pc:sldMkLst>
        <pc:spChg chg="del">
          <ac:chgData name="Coralie Humblet (BOSA)" userId="S::coralie.humblet@bosa.fgov.be::02231375-14a9-48b5-8e97-fdfbcd2eb8a4" providerId="AD" clId="Web-{05D513BA-FAE5-0E7F-AC94-A163C3458AE5}" dt="2023-11-07T10:45:54.133" v="3"/>
          <ac:spMkLst>
            <pc:docMk/>
            <pc:sldMk cId="2186341463" sldId="357"/>
            <ac:spMk id="3" creationId="{65CD8D80-E8DC-0A30-3716-04B07464982A}"/>
          </ac:spMkLst>
        </pc:spChg>
        <pc:spChg chg="add del mod">
          <ac:chgData name="Coralie Humblet (BOSA)" userId="S::coralie.humblet@bosa.fgov.be::02231375-14a9-48b5-8e97-fdfbcd2eb8a4" providerId="AD" clId="Web-{05D513BA-FAE5-0E7F-AC94-A163C3458AE5}" dt="2023-11-07T10:47:46.531" v="24"/>
          <ac:spMkLst>
            <pc:docMk/>
            <pc:sldMk cId="2186341463" sldId="357"/>
            <ac:spMk id="7" creationId="{173156FD-4A4C-000F-F12D-EDE4A4166CD7}"/>
          </ac:spMkLst>
        </pc:spChg>
        <pc:spChg chg="add del mod">
          <ac:chgData name="Coralie Humblet (BOSA)" userId="S::coralie.humblet@bosa.fgov.be::02231375-14a9-48b5-8e97-fdfbcd2eb8a4" providerId="AD" clId="Web-{05D513BA-FAE5-0E7F-AC94-A163C3458AE5}" dt="2023-11-07T10:46:49.199" v="12"/>
          <ac:spMkLst>
            <pc:docMk/>
            <pc:sldMk cId="2186341463" sldId="357"/>
            <ac:spMk id="9" creationId="{5B6A9B70-C12D-933A-5F6C-9978CEBB79BF}"/>
          </ac:spMkLst>
        </pc:spChg>
        <pc:picChg chg="add mod">
          <ac:chgData name="Coralie Humblet (BOSA)" userId="S::coralie.humblet@bosa.fgov.be::02231375-14a9-48b5-8e97-fdfbcd2eb8a4" providerId="AD" clId="Web-{05D513BA-FAE5-0E7F-AC94-A163C3458AE5}" dt="2023-11-07T10:48:04.095" v="26" actId="1076"/>
          <ac:picMkLst>
            <pc:docMk/>
            <pc:sldMk cId="2186341463" sldId="357"/>
            <ac:picMk id="4" creationId="{057BC3D3-6E92-7DAC-ACFE-36C23CCC506F}"/>
          </ac:picMkLst>
        </pc:picChg>
        <pc:picChg chg="del">
          <ac:chgData name="Coralie Humblet (BOSA)" userId="S::coralie.humblet@bosa.fgov.be::02231375-14a9-48b5-8e97-fdfbcd2eb8a4" providerId="AD" clId="Web-{05D513BA-FAE5-0E7F-AC94-A163C3458AE5}" dt="2023-11-07T10:46:52.262" v="13"/>
          <ac:picMkLst>
            <pc:docMk/>
            <pc:sldMk cId="2186341463" sldId="357"/>
            <ac:picMk id="5" creationId="{874CC5CB-11D9-F852-14AE-8443A1D93CF1}"/>
          </ac:picMkLst>
        </pc:picChg>
      </pc:sldChg>
      <pc:sldChg chg="modSp add replId">
        <pc:chgData name="Coralie Humblet (BOSA)" userId="S::coralie.humblet@bosa.fgov.be::02231375-14a9-48b5-8e97-fdfbcd2eb8a4" providerId="AD" clId="Web-{05D513BA-FAE5-0E7F-AC94-A163C3458AE5}" dt="2023-11-07T11:54:28.704" v="27" actId="20577"/>
        <pc:sldMkLst>
          <pc:docMk/>
          <pc:sldMk cId="3782219360" sldId="362"/>
        </pc:sldMkLst>
        <pc:spChg chg="mod">
          <ac:chgData name="Coralie Humblet (BOSA)" userId="S::coralie.humblet@bosa.fgov.be::02231375-14a9-48b5-8e97-fdfbcd2eb8a4" providerId="AD" clId="Web-{05D513BA-FAE5-0E7F-AC94-A163C3458AE5}" dt="2023-11-07T11:54:28.704" v="27" actId="20577"/>
          <ac:spMkLst>
            <pc:docMk/>
            <pc:sldMk cId="3782219360" sldId="362"/>
            <ac:spMk id="2" creationId="{D61F8B18-7490-859F-65B6-FA115818AEA5}"/>
          </ac:spMkLst>
        </pc:spChg>
      </pc:sldChg>
    </pc:docChg>
  </pc:docChgLst>
  <pc:docChgLst>
    <pc:chgData name="Marc Vermeire (BOSA)" userId="dda041ec-8de0-4236-9ecd-0521a99dabc8" providerId="ADAL" clId="{70D63B7C-5B80-4F91-9903-8E7C53E9D488}"/>
    <pc:docChg chg="undo redo custSel addSld delSld modSld">
      <pc:chgData name="Marc Vermeire (BOSA)" userId="dda041ec-8de0-4236-9ecd-0521a99dabc8" providerId="ADAL" clId="{70D63B7C-5B80-4F91-9903-8E7C53E9D488}" dt="2023-09-12T11:06:32.121" v="1214" actId="20577"/>
      <pc:docMkLst>
        <pc:docMk/>
      </pc:docMkLst>
      <pc:sldChg chg="del">
        <pc:chgData name="Marc Vermeire (BOSA)" userId="dda041ec-8de0-4236-9ecd-0521a99dabc8" providerId="ADAL" clId="{70D63B7C-5B80-4F91-9903-8E7C53E9D488}" dt="2023-07-06T11:10:38.047" v="17" actId="47"/>
        <pc:sldMkLst>
          <pc:docMk/>
          <pc:sldMk cId="569998512" sldId="256"/>
        </pc:sldMkLst>
      </pc:sldChg>
      <pc:sldChg chg="modSp mod">
        <pc:chgData name="Marc Vermeire (BOSA)" userId="dda041ec-8de0-4236-9ecd-0521a99dabc8" providerId="ADAL" clId="{70D63B7C-5B80-4F91-9903-8E7C53E9D488}" dt="2023-07-06T11:10:11.212" v="10" actId="20577"/>
        <pc:sldMkLst>
          <pc:docMk/>
          <pc:sldMk cId="887695320" sldId="257"/>
        </pc:sldMkLst>
        <pc:spChg chg="mod">
          <ac:chgData name="Marc Vermeire (BOSA)" userId="dda041ec-8de0-4236-9ecd-0521a99dabc8" providerId="ADAL" clId="{70D63B7C-5B80-4F91-9903-8E7C53E9D488}" dt="2023-07-06T11:10:11.212" v="10" actId="20577"/>
          <ac:spMkLst>
            <pc:docMk/>
            <pc:sldMk cId="887695320" sldId="257"/>
            <ac:spMk id="3" creationId="{508335A5-ED5F-47D1-ACAC-A07DC8D4D7A7}"/>
          </ac:spMkLst>
        </pc:spChg>
      </pc:sldChg>
      <pc:sldChg chg="modSp mod">
        <pc:chgData name="Marc Vermeire (BOSA)" userId="dda041ec-8de0-4236-9ecd-0521a99dabc8" providerId="ADAL" clId="{70D63B7C-5B80-4F91-9903-8E7C53E9D488}" dt="2023-09-12T08:53:39.752" v="1116" actId="20577"/>
        <pc:sldMkLst>
          <pc:docMk/>
          <pc:sldMk cId="704554566" sldId="258"/>
        </pc:sldMkLst>
        <pc:spChg chg="mod">
          <ac:chgData name="Marc Vermeire (BOSA)" userId="dda041ec-8de0-4236-9ecd-0521a99dabc8" providerId="ADAL" clId="{70D63B7C-5B80-4F91-9903-8E7C53E9D488}" dt="2023-09-12T08:53:39.752" v="1116" actId="20577"/>
          <ac:spMkLst>
            <pc:docMk/>
            <pc:sldMk cId="704554566" sldId="258"/>
            <ac:spMk id="6" creationId="{4C6FECFA-AE50-4EB7-BB81-05FD93A6B3DC}"/>
          </ac:spMkLst>
        </pc:spChg>
      </pc:sldChg>
      <pc:sldChg chg="modSp">
        <pc:chgData name="Marc Vermeire (BOSA)" userId="dda041ec-8de0-4236-9ecd-0521a99dabc8" providerId="ADAL" clId="{70D63B7C-5B80-4F91-9903-8E7C53E9D488}" dt="2023-09-08T13:32:58.915" v="928" actId="20577"/>
        <pc:sldMkLst>
          <pc:docMk/>
          <pc:sldMk cId="771274276" sldId="260"/>
        </pc:sldMkLst>
        <pc:graphicFrameChg chg="mod">
          <ac:chgData name="Marc Vermeire (BOSA)" userId="dda041ec-8de0-4236-9ecd-0521a99dabc8" providerId="ADAL" clId="{70D63B7C-5B80-4F91-9903-8E7C53E9D488}" dt="2023-09-08T13:32:58.915" v="928" actId="20577"/>
          <ac:graphicFrameMkLst>
            <pc:docMk/>
            <pc:sldMk cId="771274276" sldId="260"/>
            <ac:graphicFrameMk id="5" creationId="{6D2C7C39-5BE3-413A-A5E8-743BA5E3C82E}"/>
          </ac:graphicFrameMkLst>
        </pc:graphicFrameChg>
      </pc:sldChg>
      <pc:sldChg chg="modSp mod">
        <pc:chgData name="Marc Vermeire (BOSA)" userId="dda041ec-8de0-4236-9ecd-0521a99dabc8" providerId="ADAL" clId="{70D63B7C-5B80-4F91-9903-8E7C53E9D488}" dt="2023-09-12T08:53:50.809" v="1120" actId="20577"/>
        <pc:sldMkLst>
          <pc:docMk/>
          <pc:sldMk cId="2565178176" sldId="266"/>
        </pc:sldMkLst>
        <pc:spChg chg="mod">
          <ac:chgData name="Marc Vermeire (BOSA)" userId="dda041ec-8de0-4236-9ecd-0521a99dabc8" providerId="ADAL" clId="{70D63B7C-5B80-4F91-9903-8E7C53E9D488}" dt="2023-09-12T08:53:50.809" v="1120" actId="20577"/>
          <ac:spMkLst>
            <pc:docMk/>
            <pc:sldMk cId="2565178176" sldId="266"/>
            <ac:spMk id="6" creationId="{4C6FECFA-AE50-4EB7-BB81-05FD93A6B3DC}"/>
          </ac:spMkLst>
        </pc:spChg>
      </pc:sldChg>
      <pc:sldChg chg="del">
        <pc:chgData name="Marc Vermeire (BOSA)" userId="dda041ec-8de0-4236-9ecd-0521a99dabc8" providerId="ADAL" clId="{70D63B7C-5B80-4F91-9903-8E7C53E9D488}" dt="2023-07-06T11:10:38.737" v="18" actId="47"/>
        <pc:sldMkLst>
          <pc:docMk/>
          <pc:sldMk cId="1722838262" sldId="276"/>
        </pc:sldMkLst>
      </pc:sldChg>
      <pc:sldChg chg="del">
        <pc:chgData name="Marc Vermeire (BOSA)" userId="dda041ec-8de0-4236-9ecd-0521a99dabc8" providerId="ADAL" clId="{70D63B7C-5B80-4F91-9903-8E7C53E9D488}" dt="2023-07-06T11:10:40.509" v="20" actId="47"/>
        <pc:sldMkLst>
          <pc:docMk/>
          <pc:sldMk cId="509488046" sldId="289"/>
        </pc:sldMkLst>
      </pc:sldChg>
      <pc:sldChg chg="del">
        <pc:chgData name="Marc Vermeire (BOSA)" userId="dda041ec-8de0-4236-9ecd-0521a99dabc8" providerId="ADAL" clId="{70D63B7C-5B80-4F91-9903-8E7C53E9D488}" dt="2023-07-06T11:10:39.477" v="19" actId="47"/>
        <pc:sldMkLst>
          <pc:docMk/>
          <pc:sldMk cId="182086011" sldId="297"/>
        </pc:sldMkLst>
      </pc:sldChg>
      <pc:sldChg chg="del">
        <pc:chgData name="Marc Vermeire (BOSA)" userId="dda041ec-8de0-4236-9ecd-0521a99dabc8" providerId="ADAL" clId="{70D63B7C-5B80-4F91-9903-8E7C53E9D488}" dt="2023-07-06T11:10:41.228" v="21" actId="47"/>
        <pc:sldMkLst>
          <pc:docMk/>
          <pc:sldMk cId="2074064570" sldId="298"/>
        </pc:sldMkLst>
      </pc:sldChg>
      <pc:sldChg chg="del">
        <pc:chgData name="Marc Vermeire (BOSA)" userId="dda041ec-8de0-4236-9ecd-0521a99dabc8" providerId="ADAL" clId="{70D63B7C-5B80-4F91-9903-8E7C53E9D488}" dt="2023-07-06T11:10:42.390" v="22" actId="47"/>
        <pc:sldMkLst>
          <pc:docMk/>
          <pc:sldMk cId="3146602163" sldId="304"/>
        </pc:sldMkLst>
      </pc:sldChg>
      <pc:sldChg chg="del">
        <pc:chgData name="Marc Vermeire (BOSA)" userId="dda041ec-8de0-4236-9ecd-0521a99dabc8" providerId="ADAL" clId="{70D63B7C-5B80-4F91-9903-8E7C53E9D488}" dt="2023-07-06T11:10:44.251" v="23" actId="47"/>
        <pc:sldMkLst>
          <pc:docMk/>
          <pc:sldMk cId="301877775" sldId="330"/>
        </pc:sldMkLst>
      </pc:sldChg>
      <pc:sldChg chg="del">
        <pc:chgData name="Marc Vermeire (BOSA)" userId="dda041ec-8de0-4236-9ecd-0521a99dabc8" providerId="ADAL" clId="{70D63B7C-5B80-4F91-9903-8E7C53E9D488}" dt="2023-07-06T11:10:47.043" v="26" actId="47"/>
        <pc:sldMkLst>
          <pc:docMk/>
          <pc:sldMk cId="246500232" sldId="335"/>
        </pc:sldMkLst>
      </pc:sldChg>
      <pc:sldChg chg="del">
        <pc:chgData name="Marc Vermeire (BOSA)" userId="dda041ec-8de0-4236-9ecd-0521a99dabc8" providerId="ADAL" clId="{70D63B7C-5B80-4F91-9903-8E7C53E9D488}" dt="2023-07-06T11:11:01.160" v="28" actId="47"/>
        <pc:sldMkLst>
          <pc:docMk/>
          <pc:sldMk cId="3062409993" sldId="342"/>
        </pc:sldMkLst>
      </pc:sldChg>
      <pc:sldChg chg="del">
        <pc:chgData name="Marc Vermeire (BOSA)" userId="dda041ec-8de0-4236-9ecd-0521a99dabc8" providerId="ADAL" clId="{70D63B7C-5B80-4F91-9903-8E7C53E9D488}" dt="2023-07-06T11:11:01.797" v="29" actId="47"/>
        <pc:sldMkLst>
          <pc:docMk/>
          <pc:sldMk cId="1838094537" sldId="346"/>
        </pc:sldMkLst>
      </pc:sldChg>
      <pc:sldChg chg="modSp mod">
        <pc:chgData name="Marc Vermeire (BOSA)" userId="dda041ec-8de0-4236-9ecd-0521a99dabc8" providerId="ADAL" clId="{70D63B7C-5B80-4F91-9903-8E7C53E9D488}" dt="2023-09-08T13:31:35.008" v="916" actId="5793"/>
        <pc:sldMkLst>
          <pc:docMk/>
          <pc:sldMk cId="2331264578" sldId="347"/>
        </pc:sldMkLst>
        <pc:spChg chg="mod">
          <ac:chgData name="Marc Vermeire (BOSA)" userId="dda041ec-8de0-4236-9ecd-0521a99dabc8" providerId="ADAL" clId="{70D63B7C-5B80-4F91-9903-8E7C53E9D488}" dt="2023-09-08T13:31:35.008" v="916" actId="5793"/>
          <ac:spMkLst>
            <pc:docMk/>
            <pc:sldMk cId="2331264578" sldId="347"/>
            <ac:spMk id="2" creationId="{2017EB17-2D2B-42BF-AD86-C7B18B20852F}"/>
          </ac:spMkLst>
        </pc:spChg>
      </pc:sldChg>
      <pc:sldChg chg="del">
        <pc:chgData name="Marc Vermeire (BOSA)" userId="dda041ec-8de0-4236-9ecd-0521a99dabc8" providerId="ADAL" clId="{70D63B7C-5B80-4F91-9903-8E7C53E9D488}" dt="2023-07-06T11:10:45.297" v="25" actId="47"/>
        <pc:sldMkLst>
          <pc:docMk/>
          <pc:sldMk cId="2601326958" sldId="349"/>
        </pc:sldMkLst>
      </pc:sldChg>
      <pc:sldChg chg="del">
        <pc:chgData name="Marc Vermeire (BOSA)" userId="dda041ec-8de0-4236-9ecd-0521a99dabc8" providerId="ADAL" clId="{70D63B7C-5B80-4F91-9903-8E7C53E9D488}" dt="2023-07-06T11:10:44.625" v="24" actId="47"/>
        <pc:sldMkLst>
          <pc:docMk/>
          <pc:sldMk cId="2593605014" sldId="350"/>
        </pc:sldMkLst>
      </pc:sldChg>
      <pc:sldChg chg="del">
        <pc:chgData name="Marc Vermeire (BOSA)" userId="dda041ec-8de0-4236-9ecd-0521a99dabc8" providerId="ADAL" clId="{70D63B7C-5B80-4F91-9903-8E7C53E9D488}" dt="2023-07-06T11:11:02.525" v="30" actId="47"/>
        <pc:sldMkLst>
          <pc:docMk/>
          <pc:sldMk cId="1858025364" sldId="353"/>
        </pc:sldMkLst>
      </pc:sldChg>
      <pc:sldChg chg="modSp add mod">
        <pc:chgData name="Marc Vermeire (BOSA)" userId="dda041ec-8de0-4236-9ecd-0521a99dabc8" providerId="ADAL" clId="{70D63B7C-5B80-4F91-9903-8E7C53E9D488}" dt="2023-09-12T08:54:00.530" v="1124" actId="20577"/>
        <pc:sldMkLst>
          <pc:docMk/>
          <pc:sldMk cId="63376675" sldId="354"/>
        </pc:sldMkLst>
        <pc:spChg chg="mod">
          <ac:chgData name="Marc Vermeire (BOSA)" userId="dda041ec-8de0-4236-9ecd-0521a99dabc8" providerId="ADAL" clId="{70D63B7C-5B80-4F91-9903-8E7C53E9D488}" dt="2023-09-12T08:54:00.530" v="1124" actId="20577"/>
          <ac:spMkLst>
            <pc:docMk/>
            <pc:sldMk cId="63376675" sldId="354"/>
            <ac:spMk id="6" creationId="{4C6FECFA-AE50-4EB7-BB81-05FD93A6B3DC}"/>
          </ac:spMkLst>
        </pc:spChg>
        <pc:spChg chg="mod">
          <ac:chgData name="Marc Vermeire (BOSA)" userId="dda041ec-8de0-4236-9ecd-0521a99dabc8" providerId="ADAL" clId="{70D63B7C-5B80-4F91-9903-8E7C53E9D488}" dt="2023-07-06T11:11:16.179" v="32" actId="1036"/>
          <ac:spMkLst>
            <pc:docMk/>
            <pc:sldMk cId="63376675" sldId="354"/>
            <ac:spMk id="7" creationId="{41DC656D-FEC3-4765-807A-1B3A626777DF}"/>
          </ac:spMkLst>
        </pc:spChg>
      </pc:sldChg>
      <pc:sldChg chg="modSp new mod">
        <pc:chgData name="Marc Vermeire (BOSA)" userId="dda041ec-8de0-4236-9ecd-0521a99dabc8" providerId="ADAL" clId="{70D63B7C-5B80-4F91-9903-8E7C53E9D488}" dt="2023-09-08T10:42:55.264" v="624" actId="20577"/>
        <pc:sldMkLst>
          <pc:docMk/>
          <pc:sldMk cId="2975595710" sldId="355"/>
        </pc:sldMkLst>
        <pc:spChg chg="mod">
          <ac:chgData name="Marc Vermeire (BOSA)" userId="dda041ec-8de0-4236-9ecd-0521a99dabc8" providerId="ADAL" clId="{70D63B7C-5B80-4F91-9903-8E7C53E9D488}" dt="2023-09-08T10:42:55.264" v="624" actId="20577"/>
          <ac:spMkLst>
            <pc:docMk/>
            <pc:sldMk cId="2975595710" sldId="355"/>
            <ac:spMk id="2" creationId="{D61F8B18-7490-859F-65B6-FA115818AEA5}"/>
          </ac:spMkLst>
        </pc:spChg>
        <pc:spChg chg="mod">
          <ac:chgData name="Marc Vermeire (BOSA)" userId="dda041ec-8de0-4236-9ecd-0521a99dabc8" providerId="ADAL" clId="{70D63B7C-5B80-4F91-9903-8E7C53E9D488}" dt="2023-09-08T10:40:53.698" v="588" actId="403"/>
          <ac:spMkLst>
            <pc:docMk/>
            <pc:sldMk cId="2975595710" sldId="355"/>
            <ac:spMk id="3" creationId="{65CD8D80-E8DC-0A30-3716-04B07464982A}"/>
          </ac:spMkLst>
        </pc:spChg>
      </pc:sldChg>
      <pc:sldChg chg="modSp add mod">
        <pc:chgData name="Marc Vermeire (BOSA)" userId="dda041ec-8de0-4236-9ecd-0521a99dabc8" providerId="ADAL" clId="{70D63B7C-5B80-4F91-9903-8E7C53E9D488}" dt="2023-09-08T10:59:25.781" v="901" actId="20577"/>
        <pc:sldMkLst>
          <pc:docMk/>
          <pc:sldMk cId="1562292783" sldId="356"/>
        </pc:sldMkLst>
        <pc:spChg chg="mod">
          <ac:chgData name="Marc Vermeire (BOSA)" userId="dda041ec-8de0-4236-9ecd-0521a99dabc8" providerId="ADAL" clId="{70D63B7C-5B80-4F91-9903-8E7C53E9D488}" dt="2023-09-08T10:43:15.138" v="635" actId="20577"/>
          <ac:spMkLst>
            <pc:docMk/>
            <pc:sldMk cId="1562292783" sldId="356"/>
            <ac:spMk id="2" creationId="{D61F8B18-7490-859F-65B6-FA115818AEA5}"/>
          </ac:spMkLst>
        </pc:spChg>
        <pc:spChg chg="mod">
          <ac:chgData name="Marc Vermeire (BOSA)" userId="dda041ec-8de0-4236-9ecd-0521a99dabc8" providerId="ADAL" clId="{70D63B7C-5B80-4F91-9903-8E7C53E9D488}" dt="2023-09-08T10:59:25.781" v="901" actId="20577"/>
          <ac:spMkLst>
            <pc:docMk/>
            <pc:sldMk cId="1562292783" sldId="356"/>
            <ac:spMk id="3" creationId="{65CD8D80-E8DC-0A30-3716-04B07464982A}"/>
          </ac:spMkLst>
        </pc:spChg>
      </pc:sldChg>
      <pc:sldChg chg="addSp modSp add mod">
        <pc:chgData name="Marc Vermeire (BOSA)" userId="dda041ec-8de0-4236-9ecd-0521a99dabc8" providerId="ADAL" clId="{70D63B7C-5B80-4F91-9903-8E7C53E9D488}" dt="2023-09-08T10:46:51.884" v="876" actId="29295"/>
        <pc:sldMkLst>
          <pc:docMk/>
          <pc:sldMk cId="2186341463" sldId="357"/>
        </pc:sldMkLst>
        <pc:spChg chg="mod">
          <ac:chgData name="Marc Vermeire (BOSA)" userId="dda041ec-8de0-4236-9ecd-0521a99dabc8" providerId="ADAL" clId="{70D63B7C-5B80-4F91-9903-8E7C53E9D488}" dt="2023-09-08T10:43:23.339" v="643" actId="20577"/>
          <ac:spMkLst>
            <pc:docMk/>
            <pc:sldMk cId="2186341463" sldId="357"/>
            <ac:spMk id="2" creationId="{D61F8B18-7490-859F-65B6-FA115818AEA5}"/>
          </ac:spMkLst>
        </pc:spChg>
        <pc:spChg chg="mod">
          <ac:chgData name="Marc Vermeire (BOSA)" userId="dda041ec-8de0-4236-9ecd-0521a99dabc8" providerId="ADAL" clId="{70D63B7C-5B80-4F91-9903-8E7C53E9D488}" dt="2023-09-08T10:42:21.786" v="603" actId="20577"/>
          <ac:spMkLst>
            <pc:docMk/>
            <pc:sldMk cId="2186341463" sldId="357"/>
            <ac:spMk id="3" creationId="{65CD8D80-E8DC-0A30-3716-04B07464982A}"/>
          </ac:spMkLst>
        </pc:spChg>
        <pc:picChg chg="add mod ord">
          <ac:chgData name="Marc Vermeire (BOSA)" userId="dda041ec-8de0-4236-9ecd-0521a99dabc8" providerId="ADAL" clId="{70D63B7C-5B80-4F91-9903-8E7C53E9D488}" dt="2023-09-08T10:46:51.884" v="876" actId="29295"/>
          <ac:picMkLst>
            <pc:docMk/>
            <pc:sldMk cId="2186341463" sldId="357"/>
            <ac:picMk id="5" creationId="{874CC5CB-11D9-F852-14AE-8443A1D93CF1}"/>
          </ac:picMkLst>
        </pc:picChg>
      </pc:sldChg>
      <pc:sldChg chg="modSp new del mod">
        <pc:chgData name="Marc Vermeire (BOSA)" userId="dda041ec-8de0-4236-9ecd-0521a99dabc8" providerId="ADAL" clId="{70D63B7C-5B80-4F91-9903-8E7C53E9D488}" dt="2023-09-12T08:50:22.088" v="945" actId="680"/>
        <pc:sldMkLst>
          <pc:docMk/>
          <pc:sldMk cId="2774696197" sldId="358"/>
        </pc:sldMkLst>
        <pc:spChg chg="mod">
          <ac:chgData name="Marc Vermeire (BOSA)" userId="dda041ec-8de0-4236-9ecd-0521a99dabc8" providerId="ADAL" clId="{70D63B7C-5B80-4F91-9903-8E7C53E9D488}" dt="2023-09-12T08:50:21.564" v="944" actId="20577"/>
          <ac:spMkLst>
            <pc:docMk/>
            <pc:sldMk cId="2774696197" sldId="358"/>
            <ac:spMk id="2" creationId="{A6B60101-AF25-9207-06AB-9C47852C977D}"/>
          </ac:spMkLst>
        </pc:spChg>
      </pc:sldChg>
      <pc:sldChg chg="add del">
        <pc:chgData name="Marc Vermeire (BOSA)" userId="dda041ec-8de0-4236-9ecd-0521a99dabc8" providerId="ADAL" clId="{70D63B7C-5B80-4F91-9903-8E7C53E9D488}" dt="2023-09-12T08:50:32.928" v="947"/>
        <pc:sldMkLst>
          <pc:docMk/>
          <pc:sldMk cId="4200697759" sldId="358"/>
        </pc:sldMkLst>
      </pc:sldChg>
      <pc:sldChg chg="delSp modSp add mod">
        <pc:chgData name="Marc Vermeire (BOSA)" userId="dda041ec-8de0-4236-9ecd-0521a99dabc8" providerId="ADAL" clId="{70D63B7C-5B80-4F91-9903-8E7C53E9D488}" dt="2023-09-12T11:06:32.121" v="1214" actId="20577"/>
        <pc:sldMkLst>
          <pc:docMk/>
          <pc:sldMk cId="4211467350" sldId="358"/>
        </pc:sldMkLst>
        <pc:spChg chg="mod">
          <ac:chgData name="Marc Vermeire (BOSA)" userId="dda041ec-8de0-4236-9ecd-0521a99dabc8" providerId="ADAL" clId="{70D63B7C-5B80-4F91-9903-8E7C53E9D488}" dt="2023-09-12T08:54:38.704" v="1142" actId="20577"/>
          <ac:spMkLst>
            <pc:docMk/>
            <pc:sldMk cId="4211467350" sldId="358"/>
            <ac:spMk id="2" creationId="{D61F8B18-7490-859F-65B6-FA115818AEA5}"/>
          </ac:spMkLst>
        </pc:spChg>
        <pc:spChg chg="mod">
          <ac:chgData name="Marc Vermeire (BOSA)" userId="dda041ec-8de0-4236-9ecd-0521a99dabc8" providerId="ADAL" clId="{70D63B7C-5B80-4F91-9903-8E7C53E9D488}" dt="2023-09-12T11:06:32.121" v="1214" actId="20577"/>
          <ac:spMkLst>
            <pc:docMk/>
            <pc:sldMk cId="4211467350" sldId="358"/>
            <ac:spMk id="3" creationId="{65CD8D80-E8DC-0A30-3716-04B07464982A}"/>
          </ac:spMkLst>
        </pc:spChg>
        <pc:picChg chg="del">
          <ac:chgData name="Marc Vermeire (BOSA)" userId="dda041ec-8de0-4236-9ecd-0521a99dabc8" providerId="ADAL" clId="{70D63B7C-5B80-4F91-9903-8E7C53E9D488}" dt="2023-09-12T08:50:49.047" v="967" actId="478"/>
          <ac:picMkLst>
            <pc:docMk/>
            <pc:sldMk cId="4211467350" sldId="358"/>
            <ac:picMk id="5" creationId="{874CC5CB-11D9-F852-14AE-8443A1D93CF1}"/>
          </ac:picMkLst>
        </pc:picChg>
      </pc:sldChg>
      <pc:sldChg chg="modSp add mod">
        <pc:chgData name="Marc Vermeire (BOSA)" userId="dda041ec-8de0-4236-9ecd-0521a99dabc8" providerId="ADAL" clId="{70D63B7C-5B80-4F91-9903-8E7C53E9D488}" dt="2023-09-12T08:54:27.069" v="1126" actId="1076"/>
        <pc:sldMkLst>
          <pc:docMk/>
          <pc:sldMk cId="677503654" sldId="359"/>
        </pc:sldMkLst>
        <pc:spChg chg="mod">
          <ac:chgData name="Marc Vermeire (BOSA)" userId="dda041ec-8de0-4236-9ecd-0521a99dabc8" providerId="ADAL" clId="{70D63B7C-5B80-4F91-9903-8E7C53E9D488}" dt="2023-09-12T08:54:27.069" v="1126" actId="1076"/>
          <ac:spMkLst>
            <pc:docMk/>
            <pc:sldMk cId="677503654" sldId="359"/>
            <ac:spMk id="7" creationId="{41DC656D-FEC3-4765-807A-1B3A626777DF}"/>
          </ac:spMkLst>
        </pc:spChg>
      </pc:sldChg>
      <pc:sldMasterChg chg="delSldLayout">
        <pc:chgData name="Marc Vermeire (BOSA)" userId="dda041ec-8de0-4236-9ecd-0521a99dabc8" providerId="ADAL" clId="{70D63B7C-5B80-4F91-9903-8E7C53E9D488}" dt="2023-07-06T11:10:38.047" v="17" actId="47"/>
        <pc:sldMasterMkLst>
          <pc:docMk/>
          <pc:sldMasterMk cId="2103654496" sldId="2147483712"/>
        </pc:sldMasterMkLst>
        <pc:sldLayoutChg chg="del">
          <pc:chgData name="Marc Vermeire (BOSA)" userId="dda041ec-8de0-4236-9ecd-0521a99dabc8" providerId="ADAL" clId="{70D63B7C-5B80-4F91-9903-8E7C53E9D488}" dt="2023-07-06T11:10:38.047" v="17" actId="47"/>
          <pc:sldLayoutMkLst>
            <pc:docMk/>
            <pc:sldMasterMk cId="2103654496" sldId="2147483712"/>
            <pc:sldLayoutMk cId="1647665101" sldId="2147483720"/>
          </pc:sldLayoutMkLst>
        </pc:sldLayoutChg>
      </pc:sldMasterChg>
    </pc:docChg>
  </pc:docChgLst>
  <pc:docChgLst>
    <pc:chgData name="Marc Vermeire" userId="dda041ec-8de0-4236-9ecd-0521a99dabc8" providerId="ADAL" clId="{9FF0B537-1FE5-446F-BC7E-C195E13DC237}"/>
    <pc:docChg chg="undo redo custSel delSld modSld">
      <pc:chgData name="Marc Vermeire" userId="dda041ec-8de0-4236-9ecd-0521a99dabc8" providerId="ADAL" clId="{9FF0B537-1FE5-446F-BC7E-C195E13DC237}" dt="2023-10-23T12:39:13.601" v="455"/>
      <pc:docMkLst>
        <pc:docMk/>
      </pc:docMkLst>
      <pc:sldChg chg="modSp mod">
        <pc:chgData name="Marc Vermeire" userId="dda041ec-8de0-4236-9ecd-0521a99dabc8" providerId="ADAL" clId="{9FF0B537-1FE5-446F-BC7E-C195E13DC237}" dt="2023-10-23T12:39:13.601" v="455"/>
        <pc:sldMkLst>
          <pc:docMk/>
          <pc:sldMk cId="771274276" sldId="260"/>
        </pc:sldMkLst>
        <pc:graphicFrameChg chg="mod modGraphic">
          <ac:chgData name="Marc Vermeire" userId="dda041ec-8de0-4236-9ecd-0521a99dabc8" providerId="ADAL" clId="{9FF0B537-1FE5-446F-BC7E-C195E13DC237}" dt="2023-10-23T12:39:13.601" v="455"/>
          <ac:graphicFrameMkLst>
            <pc:docMk/>
            <pc:sldMk cId="771274276" sldId="260"/>
            <ac:graphicFrameMk id="5" creationId="{6D2C7C39-5BE3-413A-A5E8-743BA5E3C82E}"/>
          </ac:graphicFrameMkLst>
        </pc:graphicFrameChg>
      </pc:sldChg>
      <pc:sldChg chg="modSp mod">
        <pc:chgData name="Marc Vermeire" userId="dda041ec-8de0-4236-9ecd-0521a99dabc8" providerId="ADAL" clId="{9FF0B537-1FE5-446F-BC7E-C195E13DC237}" dt="2023-10-23T12:31:41.803" v="205" actId="20577"/>
        <pc:sldMkLst>
          <pc:docMk/>
          <pc:sldMk cId="2331264578" sldId="347"/>
        </pc:sldMkLst>
        <pc:spChg chg="mod">
          <ac:chgData name="Marc Vermeire" userId="dda041ec-8de0-4236-9ecd-0521a99dabc8" providerId="ADAL" clId="{9FF0B537-1FE5-446F-BC7E-C195E13DC237}" dt="2023-10-23T12:31:41.803" v="205" actId="20577"/>
          <ac:spMkLst>
            <pc:docMk/>
            <pc:sldMk cId="2331264578" sldId="347"/>
            <ac:spMk id="2" creationId="{2017EB17-2D2B-42BF-AD86-C7B18B20852F}"/>
          </ac:spMkLst>
        </pc:spChg>
        <pc:spChg chg="mod">
          <ac:chgData name="Marc Vermeire" userId="dda041ec-8de0-4236-9ecd-0521a99dabc8" providerId="ADAL" clId="{9FF0B537-1FE5-446F-BC7E-C195E13DC237}" dt="2023-10-23T12:31:33.364" v="193" actId="403"/>
          <ac:spMkLst>
            <pc:docMk/>
            <pc:sldMk cId="2331264578" sldId="347"/>
            <ac:spMk id="5" creationId="{A8DFFEDE-FD0F-C2FB-F9D8-5EF6AB3DF6A9}"/>
          </ac:spMkLst>
        </pc:spChg>
      </pc:sldChg>
      <pc:sldChg chg="modSp del mod">
        <pc:chgData name="Marc Vermeire" userId="dda041ec-8de0-4236-9ecd-0521a99dabc8" providerId="ADAL" clId="{9FF0B537-1FE5-446F-BC7E-C195E13DC237}" dt="2023-10-23T12:31:45.891" v="206" actId="47"/>
        <pc:sldMkLst>
          <pc:docMk/>
          <pc:sldMk cId="2975595710" sldId="355"/>
        </pc:sldMkLst>
        <pc:spChg chg="mod">
          <ac:chgData name="Marc Vermeire" userId="dda041ec-8de0-4236-9ecd-0521a99dabc8" providerId="ADAL" clId="{9FF0B537-1FE5-446F-BC7E-C195E13DC237}" dt="2023-10-23T12:31:15.012" v="166" actId="21"/>
          <ac:spMkLst>
            <pc:docMk/>
            <pc:sldMk cId="2975595710" sldId="355"/>
            <ac:spMk id="3" creationId="{65CD8D80-E8DC-0A30-3716-04B07464982A}"/>
          </ac:spMkLst>
        </pc:spChg>
      </pc:sldChg>
      <pc:sldChg chg="modSp mod">
        <pc:chgData name="Marc Vermeire" userId="dda041ec-8de0-4236-9ecd-0521a99dabc8" providerId="ADAL" clId="{9FF0B537-1FE5-446F-BC7E-C195E13DC237}" dt="2023-10-23T12:33:48.887" v="305" actId="5793"/>
        <pc:sldMkLst>
          <pc:docMk/>
          <pc:sldMk cId="1562292783" sldId="356"/>
        </pc:sldMkLst>
        <pc:spChg chg="mod">
          <ac:chgData name="Marc Vermeire" userId="dda041ec-8de0-4236-9ecd-0521a99dabc8" providerId="ADAL" clId="{9FF0B537-1FE5-446F-BC7E-C195E13DC237}" dt="2023-10-23T12:33:48.887" v="305" actId="5793"/>
          <ac:spMkLst>
            <pc:docMk/>
            <pc:sldMk cId="1562292783" sldId="356"/>
            <ac:spMk id="3" creationId="{65CD8D80-E8DC-0A30-3716-04B07464982A}"/>
          </ac:spMkLst>
        </pc:spChg>
      </pc:sldChg>
      <pc:sldChg chg="modSp mod">
        <pc:chgData name="Marc Vermeire" userId="dda041ec-8de0-4236-9ecd-0521a99dabc8" providerId="ADAL" clId="{9FF0B537-1FE5-446F-BC7E-C195E13DC237}" dt="2023-10-23T12:34:47.969" v="327" actId="27636"/>
        <pc:sldMkLst>
          <pc:docMk/>
          <pc:sldMk cId="3563037015" sldId="361"/>
        </pc:sldMkLst>
        <pc:spChg chg="mod">
          <ac:chgData name="Marc Vermeire" userId="dda041ec-8de0-4236-9ecd-0521a99dabc8" providerId="ADAL" clId="{9FF0B537-1FE5-446F-BC7E-C195E13DC237}" dt="2023-10-23T12:34:47.969" v="327" actId="27636"/>
          <ac:spMkLst>
            <pc:docMk/>
            <pc:sldMk cId="3563037015" sldId="361"/>
            <ac:spMk id="5" creationId="{A8DFFEDE-FD0F-C2FB-F9D8-5EF6AB3DF6A9}"/>
          </ac:spMkLst>
        </pc:spChg>
      </pc:sldChg>
    </pc:docChg>
  </pc:docChgLst>
  <pc:docChgLst>
    <pc:chgData name="Coralie Humblet (BOSA)" userId="S::coralie.humblet@bosa.fgov.be::02231375-14a9-48b5-8e97-fdfbcd2eb8a4" providerId="AD" clId="Web-{05DDE425-7668-967C-6F06-A7E6FB2EEF94}"/>
    <pc:docChg chg="addSld delSld modSld">
      <pc:chgData name="Coralie Humblet (BOSA)" userId="S::coralie.humblet@bosa.fgov.be::02231375-14a9-48b5-8e97-fdfbcd2eb8a4" providerId="AD" clId="Web-{05DDE425-7668-967C-6F06-A7E6FB2EEF94}" dt="2023-11-09T13:04:01.255" v="384" actId="20577"/>
      <pc:docMkLst>
        <pc:docMk/>
      </pc:docMkLst>
      <pc:sldChg chg="addSp modSp">
        <pc:chgData name="Coralie Humblet (BOSA)" userId="S::coralie.humblet@bosa.fgov.be::02231375-14a9-48b5-8e97-fdfbcd2eb8a4" providerId="AD" clId="Web-{05DDE425-7668-967C-6F06-A7E6FB2EEF94}" dt="2023-11-09T09:57:23.909" v="351" actId="20577"/>
        <pc:sldMkLst>
          <pc:docMk/>
          <pc:sldMk cId="2186341463" sldId="357"/>
        </pc:sldMkLst>
        <pc:spChg chg="add mod">
          <ac:chgData name="Coralie Humblet (BOSA)" userId="S::coralie.humblet@bosa.fgov.be::02231375-14a9-48b5-8e97-fdfbcd2eb8a4" providerId="AD" clId="Web-{05DDE425-7668-967C-6F06-A7E6FB2EEF94}" dt="2023-11-09T09:57:23.909" v="351" actId="20577"/>
          <ac:spMkLst>
            <pc:docMk/>
            <pc:sldMk cId="2186341463" sldId="357"/>
            <ac:spMk id="5" creationId="{5A9FD2E3-85D9-3A25-75BF-B796F9499989}"/>
          </ac:spMkLst>
        </pc:spChg>
        <pc:picChg chg="mod">
          <ac:chgData name="Coralie Humblet (BOSA)" userId="S::coralie.humblet@bosa.fgov.be::02231375-14a9-48b5-8e97-fdfbcd2eb8a4" providerId="AD" clId="Web-{05DDE425-7668-967C-6F06-A7E6FB2EEF94}" dt="2023-11-09T09:55:46.485" v="337" actId="1076"/>
          <ac:picMkLst>
            <pc:docMk/>
            <pc:sldMk cId="2186341463" sldId="357"/>
            <ac:picMk id="4" creationId="{057BC3D3-6E92-7DAC-ACFE-36C23CCC506F}"/>
          </ac:picMkLst>
        </pc:picChg>
      </pc:sldChg>
      <pc:sldChg chg="modSp">
        <pc:chgData name="Coralie Humblet (BOSA)" userId="S::coralie.humblet@bosa.fgov.be::02231375-14a9-48b5-8e97-fdfbcd2eb8a4" providerId="AD" clId="Web-{05DDE425-7668-967C-6F06-A7E6FB2EEF94}" dt="2023-11-09T13:04:01.255" v="384" actId="20577"/>
        <pc:sldMkLst>
          <pc:docMk/>
          <pc:sldMk cId="3782219360" sldId="362"/>
        </pc:sldMkLst>
        <pc:spChg chg="mod">
          <ac:chgData name="Coralie Humblet (BOSA)" userId="S::coralie.humblet@bosa.fgov.be::02231375-14a9-48b5-8e97-fdfbcd2eb8a4" providerId="AD" clId="Web-{05DDE425-7668-967C-6F06-A7E6FB2EEF94}" dt="2023-11-09T12:56:17.067" v="361" actId="20577"/>
          <ac:spMkLst>
            <pc:docMk/>
            <pc:sldMk cId="3782219360" sldId="362"/>
            <ac:spMk id="2" creationId="{D61F8B18-7490-859F-65B6-FA115818AEA5}"/>
          </ac:spMkLst>
        </pc:spChg>
        <pc:spChg chg="mod">
          <ac:chgData name="Coralie Humblet (BOSA)" userId="S::coralie.humblet@bosa.fgov.be::02231375-14a9-48b5-8e97-fdfbcd2eb8a4" providerId="AD" clId="Web-{05DDE425-7668-967C-6F06-A7E6FB2EEF94}" dt="2023-11-09T13:04:01.255" v="384" actId="20577"/>
          <ac:spMkLst>
            <pc:docMk/>
            <pc:sldMk cId="3782219360" sldId="362"/>
            <ac:spMk id="3" creationId="{65CD8D80-E8DC-0A30-3716-04B07464982A}"/>
          </ac:spMkLst>
        </pc:spChg>
      </pc:sldChg>
      <pc:sldChg chg="add del">
        <pc:chgData name="Coralie Humblet (BOSA)" userId="S::coralie.humblet@bosa.fgov.be::02231375-14a9-48b5-8e97-fdfbcd2eb8a4" providerId="AD" clId="Web-{05DDE425-7668-967C-6F06-A7E6FB2EEF94}" dt="2023-11-09T09:55:05.671" v="334"/>
        <pc:sldMkLst>
          <pc:docMk/>
          <pc:sldMk cId="491004966" sldId="363"/>
        </pc:sldMkLst>
      </pc:sldChg>
      <pc:sldChg chg="addSp delSp modSp add">
        <pc:chgData name="Coralie Humblet (BOSA)" userId="S::coralie.humblet@bosa.fgov.be::02231375-14a9-48b5-8e97-fdfbcd2eb8a4" providerId="AD" clId="Web-{05DDE425-7668-967C-6F06-A7E6FB2EEF94}" dt="2023-11-09T12:56:24.536" v="363" actId="20577"/>
        <pc:sldMkLst>
          <pc:docMk/>
          <pc:sldMk cId="3220072737" sldId="364"/>
        </pc:sldMkLst>
        <pc:spChg chg="mod">
          <ac:chgData name="Coralie Humblet (BOSA)" userId="S::coralie.humblet@bosa.fgov.be::02231375-14a9-48b5-8e97-fdfbcd2eb8a4" providerId="AD" clId="Web-{05DDE425-7668-967C-6F06-A7E6FB2EEF94}" dt="2023-11-09T12:56:24.536" v="363" actId="20577"/>
          <ac:spMkLst>
            <pc:docMk/>
            <pc:sldMk cId="3220072737" sldId="364"/>
            <ac:spMk id="2" creationId="{D61F8B18-7490-859F-65B6-FA115818AEA5}"/>
          </ac:spMkLst>
        </pc:spChg>
        <pc:spChg chg="add del mod">
          <ac:chgData name="Coralie Humblet (BOSA)" userId="S::coralie.humblet@bosa.fgov.be::02231375-14a9-48b5-8e97-fdfbcd2eb8a4" providerId="AD" clId="Web-{05DDE425-7668-967C-6F06-A7E6FB2EEF94}" dt="2023-11-09T09:36:18.116" v="292"/>
          <ac:spMkLst>
            <pc:docMk/>
            <pc:sldMk cId="3220072737" sldId="364"/>
            <ac:spMk id="3" creationId="{65CD8D80-E8DC-0A30-3716-04B07464982A}"/>
          </ac:spMkLst>
        </pc:spChg>
        <pc:spChg chg="add del mod">
          <ac:chgData name="Coralie Humblet (BOSA)" userId="S::coralie.humblet@bosa.fgov.be::02231375-14a9-48b5-8e97-fdfbcd2eb8a4" providerId="AD" clId="Web-{05DDE425-7668-967C-6F06-A7E6FB2EEF94}" dt="2023-11-09T09:36:28.241" v="294"/>
          <ac:spMkLst>
            <pc:docMk/>
            <pc:sldMk cId="3220072737" sldId="364"/>
            <ac:spMk id="10" creationId="{0A5A2133-B6CA-24C2-5779-EED317B858C6}"/>
          </ac:spMkLst>
        </pc:spChg>
        <pc:spChg chg="add del mod">
          <ac:chgData name="Coralie Humblet (BOSA)" userId="S::coralie.humblet@bosa.fgov.be::02231375-14a9-48b5-8e97-fdfbcd2eb8a4" providerId="AD" clId="Web-{05DDE425-7668-967C-6F06-A7E6FB2EEF94}" dt="2023-11-09T09:37:02.866" v="303"/>
          <ac:spMkLst>
            <pc:docMk/>
            <pc:sldMk cId="3220072737" sldId="364"/>
            <ac:spMk id="13" creationId="{71032899-3248-BD23-AE00-7AF4D88A4D76}"/>
          </ac:spMkLst>
        </pc:spChg>
        <pc:spChg chg="add mod">
          <ac:chgData name="Coralie Humblet (BOSA)" userId="S::coralie.humblet@bosa.fgov.be::02231375-14a9-48b5-8e97-fdfbcd2eb8a4" providerId="AD" clId="Web-{05DDE425-7668-967C-6F06-A7E6FB2EEF94}" dt="2023-11-09T09:58:25.410" v="353" actId="1076"/>
          <ac:spMkLst>
            <pc:docMk/>
            <pc:sldMk cId="3220072737" sldId="364"/>
            <ac:spMk id="18" creationId="{2E6DFC66-578B-A1F2-BFCB-44D89B1E0379}"/>
          </ac:spMkLst>
        </pc:spChg>
        <pc:picChg chg="add del mod ord">
          <ac:chgData name="Coralie Humblet (BOSA)" userId="S::coralie.humblet@bosa.fgov.be::02231375-14a9-48b5-8e97-fdfbcd2eb8a4" providerId="AD" clId="Web-{05DDE425-7668-967C-6F06-A7E6FB2EEF94}" dt="2023-11-09T09:35:45.099" v="286"/>
          <ac:picMkLst>
            <pc:docMk/>
            <pc:sldMk cId="3220072737" sldId="364"/>
            <ac:picMk id="4" creationId="{EA7BDD58-0DD6-A9CA-C121-5D948EDC026A}"/>
          </ac:picMkLst>
        </pc:picChg>
        <pc:picChg chg="del mod">
          <ac:chgData name="Coralie Humblet (BOSA)" userId="S::coralie.humblet@bosa.fgov.be::02231375-14a9-48b5-8e97-fdfbcd2eb8a4" providerId="AD" clId="Web-{05DDE425-7668-967C-6F06-A7E6FB2EEF94}" dt="2023-11-09T09:36:34.694" v="296"/>
          <ac:picMkLst>
            <pc:docMk/>
            <pc:sldMk cId="3220072737" sldId="364"/>
            <ac:picMk id="5" creationId="{874CC5CB-11D9-F852-14AE-8443A1D93CF1}"/>
          </ac:picMkLst>
        </pc:picChg>
        <pc:picChg chg="add del mod ord">
          <ac:chgData name="Coralie Humblet (BOSA)" userId="S::coralie.humblet@bosa.fgov.be::02231375-14a9-48b5-8e97-fdfbcd2eb8a4" providerId="AD" clId="Web-{05DDE425-7668-967C-6F06-A7E6FB2EEF94}" dt="2023-11-09T09:36:01.225" v="288"/>
          <ac:picMkLst>
            <pc:docMk/>
            <pc:sldMk cId="3220072737" sldId="364"/>
            <ac:picMk id="6" creationId="{26F93168-2DDA-0338-FC8B-50008597199E}"/>
          </ac:picMkLst>
        </pc:picChg>
        <pc:picChg chg="add del mod ord">
          <ac:chgData name="Coralie Humblet (BOSA)" userId="S::coralie.humblet@bosa.fgov.be::02231375-14a9-48b5-8e97-fdfbcd2eb8a4" providerId="AD" clId="Web-{05DDE425-7668-967C-6F06-A7E6FB2EEF94}" dt="2023-11-09T09:36:07.225" v="290"/>
          <ac:picMkLst>
            <pc:docMk/>
            <pc:sldMk cId="3220072737" sldId="364"/>
            <ac:picMk id="7" creationId="{CD7174D9-91B7-D050-F1B8-79F6CF9A86FE}"/>
          </ac:picMkLst>
        </pc:picChg>
        <pc:picChg chg="add del mod ord">
          <ac:chgData name="Coralie Humblet (BOSA)" userId="S::coralie.humblet@bosa.fgov.be::02231375-14a9-48b5-8e97-fdfbcd2eb8a4" providerId="AD" clId="Web-{05DDE425-7668-967C-6F06-A7E6FB2EEF94}" dt="2023-11-09T09:36:26.006" v="293"/>
          <ac:picMkLst>
            <pc:docMk/>
            <pc:sldMk cId="3220072737" sldId="364"/>
            <ac:picMk id="8" creationId="{13B34C37-3936-5221-E84D-E9109D535424}"/>
          </ac:picMkLst>
        </pc:picChg>
        <pc:picChg chg="add del mod ord">
          <ac:chgData name="Coralie Humblet (BOSA)" userId="S::coralie.humblet@bosa.fgov.be::02231375-14a9-48b5-8e97-fdfbcd2eb8a4" providerId="AD" clId="Web-{05DDE425-7668-967C-6F06-A7E6FB2EEF94}" dt="2023-11-09T09:36:50.288" v="301"/>
          <ac:picMkLst>
            <pc:docMk/>
            <pc:sldMk cId="3220072737" sldId="364"/>
            <ac:picMk id="11" creationId="{6C7A07C8-94F6-E693-DD34-15FF73A521EE}"/>
          </ac:picMkLst>
        </pc:picChg>
        <pc:picChg chg="add mod ord">
          <ac:chgData name="Coralie Humblet (BOSA)" userId="S::coralie.humblet@bosa.fgov.be::02231375-14a9-48b5-8e97-fdfbcd2eb8a4" providerId="AD" clId="Web-{05DDE425-7668-967C-6F06-A7E6FB2EEF94}" dt="2023-11-09T09:58:25.394" v="352" actId="1076"/>
          <ac:picMkLst>
            <pc:docMk/>
            <pc:sldMk cId="3220072737" sldId="364"/>
            <ac:picMk id="14" creationId="{914B73DA-AC3E-5C98-2891-D04F0A7B8C6B}"/>
          </ac:picMkLst>
        </pc:picChg>
        <pc:picChg chg="add del">
          <ac:chgData name="Coralie Humblet (BOSA)" userId="S::coralie.humblet@bosa.fgov.be::02231375-14a9-48b5-8e97-fdfbcd2eb8a4" providerId="AD" clId="Web-{05DDE425-7668-967C-6F06-A7E6FB2EEF94}" dt="2023-11-09T09:37:54.993" v="316"/>
          <ac:picMkLst>
            <pc:docMk/>
            <pc:sldMk cId="3220072737" sldId="364"/>
            <ac:picMk id="16" creationId="{162CBC19-1D07-6989-3B22-4704CF6C7143}"/>
          </ac:picMkLst>
        </pc:picChg>
      </pc:sldChg>
    </pc:docChg>
  </pc:docChgLst>
  <pc:docChgLst>
    <pc:chgData name="Marc Vermeire (BOSA)" userId="dda041ec-8de0-4236-9ecd-0521a99dabc8" providerId="ADAL" clId="{9FF0B537-1FE5-446F-BC7E-C195E13DC237}"/>
    <pc:docChg chg="undo redo custSel addSld delSld modSld sldOrd delMainMaster">
      <pc:chgData name="Marc Vermeire (BOSA)" userId="dda041ec-8de0-4236-9ecd-0521a99dabc8" providerId="ADAL" clId="{9FF0B537-1FE5-446F-BC7E-C195E13DC237}" dt="2023-11-14T15:30:33.282" v="615" actId="47"/>
      <pc:docMkLst>
        <pc:docMk/>
      </pc:docMkLst>
      <pc:sldChg chg="modSp add del mod setBg">
        <pc:chgData name="Marc Vermeire (BOSA)" userId="dda041ec-8de0-4236-9ecd-0521a99dabc8" providerId="ADAL" clId="{9FF0B537-1FE5-446F-BC7E-C195E13DC237}" dt="2023-11-14T12:05:25.727" v="567" actId="790"/>
        <pc:sldMkLst>
          <pc:docMk/>
          <pc:sldMk cId="0" sldId="256"/>
        </pc:sldMkLst>
        <pc:spChg chg="mod">
          <ac:chgData name="Marc Vermeire (BOSA)" userId="dda041ec-8de0-4236-9ecd-0521a99dabc8" providerId="ADAL" clId="{9FF0B537-1FE5-446F-BC7E-C195E13DC237}" dt="2023-11-14T12:05:25.727" v="567" actId="790"/>
          <ac:spMkLst>
            <pc:docMk/>
            <pc:sldMk cId="0" sldId="256"/>
            <ac:spMk id="278" creationId="{00000000-0000-0000-0000-000000000000}"/>
          </ac:spMkLst>
        </pc:spChg>
      </pc:sldChg>
      <pc:sldChg chg="modSp mod">
        <pc:chgData name="Marc Vermeire (BOSA)" userId="dda041ec-8de0-4236-9ecd-0521a99dabc8" providerId="ADAL" clId="{9FF0B537-1FE5-446F-BC7E-C195E13DC237}" dt="2023-11-10T13:51:29.631" v="485" actId="20577"/>
        <pc:sldMkLst>
          <pc:docMk/>
          <pc:sldMk cId="887695320" sldId="257"/>
        </pc:sldMkLst>
        <pc:spChg chg="mod">
          <ac:chgData name="Marc Vermeire (BOSA)" userId="dda041ec-8de0-4236-9ecd-0521a99dabc8" providerId="ADAL" clId="{9FF0B537-1FE5-446F-BC7E-C195E13DC237}" dt="2023-11-10T13:51:29.631" v="485" actId="20577"/>
          <ac:spMkLst>
            <pc:docMk/>
            <pc:sldMk cId="887695320" sldId="257"/>
            <ac:spMk id="3" creationId="{508335A5-ED5F-47D1-ACAC-A07DC8D4D7A7}"/>
          </ac:spMkLst>
        </pc:spChg>
      </pc:sldChg>
      <pc:sldChg chg="modSp mod">
        <pc:chgData name="Marc Vermeire (BOSA)" userId="dda041ec-8de0-4236-9ecd-0521a99dabc8" providerId="ADAL" clId="{9FF0B537-1FE5-446F-BC7E-C195E13DC237}" dt="2023-11-13T16:14:42.361" v="496" actId="27636"/>
        <pc:sldMkLst>
          <pc:docMk/>
          <pc:sldMk cId="704554566" sldId="258"/>
        </pc:sldMkLst>
        <pc:spChg chg="mod">
          <ac:chgData name="Marc Vermeire (BOSA)" userId="dda041ec-8de0-4236-9ecd-0521a99dabc8" providerId="ADAL" clId="{9FF0B537-1FE5-446F-BC7E-C195E13DC237}" dt="2023-11-13T16:14:42.361" v="496" actId="27636"/>
          <ac:spMkLst>
            <pc:docMk/>
            <pc:sldMk cId="704554566" sldId="258"/>
            <ac:spMk id="6" creationId="{4C6FECFA-AE50-4EB7-BB81-05FD93A6B3DC}"/>
          </ac:spMkLst>
        </pc:spChg>
      </pc:sldChg>
      <pc:sldChg chg="modSp">
        <pc:chgData name="Marc Vermeire (BOSA)" userId="dda041ec-8de0-4236-9ecd-0521a99dabc8" providerId="ADAL" clId="{9FF0B537-1FE5-446F-BC7E-C195E13DC237}" dt="2023-11-14T12:14:09.821" v="614" actId="20577"/>
        <pc:sldMkLst>
          <pc:docMk/>
          <pc:sldMk cId="771274276" sldId="260"/>
        </pc:sldMkLst>
        <pc:graphicFrameChg chg="mod">
          <ac:chgData name="Marc Vermeire (BOSA)" userId="dda041ec-8de0-4236-9ecd-0521a99dabc8" providerId="ADAL" clId="{9FF0B537-1FE5-446F-BC7E-C195E13DC237}" dt="2023-11-14T12:14:09.821" v="614" actId="20577"/>
          <ac:graphicFrameMkLst>
            <pc:docMk/>
            <pc:sldMk cId="771274276" sldId="260"/>
            <ac:graphicFrameMk id="5" creationId="{6D2C7C39-5BE3-413A-A5E8-743BA5E3C82E}"/>
          </ac:graphicFrameMkLst>
        </pc:graphicFrameChg>
      </pc:sldChg>
      <pc:sldChg chg="modSp add del mod">
        <pc:chgData name="Marc Vermeire (BOSA)" userId="dda041ec-8de0-4236-9ecd-0521a99dabc8" providerId="ADAL" clId="{9FF0B537-1FE5-446F-BC7E-C195E13DC237}" dt="2023-11-14T12:06:27.190" v="573" actId="20577"/>
        <pc:sldMkLst>
          <pc:docMk/>
          <pc:sldMk cId="0" sldId="261"/>
        </pc:sldMkLst>
        <pc:spChg chg="mod">
          <ac:chgData name="Marc Vermeire (BOSA)" userId="dda041ec-8de0-4236-9ecd-0521a99dabc8" providerId="ADAL" clId="{9FF0B537-1FE5-446F-BC7E-C195E13DC237}" dt="2023-11-14T12:06:27.190" v="573" actId="20577"/>
          <ac:spMkLst>
            <pc:docMk/>
            <pc:sldMk cId="0" sldId="261"/>
            <ac:spMk id="316" creationId="{00000000-0000-0000-0000-000000000000}"/>
          </ac:spMkLst>
        </pc:spChg>
      </pc:sldChg>
      <pc:sldChg chg="modSp mod">
        <pc:chgData name="Marc Vermeire (BOSA)" userId="dda041ec-8de0-4236-9ecd-0521a99dabc8" providerId="ADAL" clId="{9FF0B537-1FE5-446F-BC7E-C195E13DC237}" dt="2023-11-13T16:14:48.870" v="497"/>
        <pc:sldMkLst>
          <pc:docMk/>
          <pc:sldMk cId="2565178176" sldId="266"/>
        </pc:sldMkLst>
        <pc:spChg chg="mod">
          <ac:chgData name="Marc Vermeire (BOSA)" userId="dda041ec-8de0-4236-9ecd-0521a99dabc8" providerId="ADAL" clId="{9FF0B537-1FE5-446F-BC7E-C195E13DC237}" dt="2023-11-13T16:14:48.870" v="497"/>
          <ac:spMkLst>
            <pc:docMk/>
            <pc:sldMk cId="2565178176" sldId="266"/>
            <ac:spMk id="6" creationId="{4C6FECFA-AE50-4EB7-BB81-05FD93A6B3DC}"/>
          </ac:spMkLst>
        </pc:spChg>
      </pc:sldChg>
      <pc:sldChg chg="modSp add del mod">
        <pc:chgData name="Marc Vermeire (BOSA)" userId="dda041ec-8de0-4236-9ecd-0521a99dabc8" providerId="ADAL" clId="{9FF0B537-1FE5-446F-BC7E-C195E13DC237}" dt="2023-11-14T12:06:40.024" v="578" actId="20577"/>
        <pc:sldMkLst>
          <pc:docMk/>
          <pc:sldMk cId="1719237611" sldId="275"/>
        </pc:sldMkLst>
        <pc:spChg chg="mod">
          <ac:chgData name="Marc Vermeire (BOSA)" userId="dda041ec-8de0-4236-9ecd-0521a99dabc8" providerId="ADAL" clId="{9FF0B537-1FE5-446F-BC7E-C195E13DC237}" dt="2023-11-14T12:06:40.024" v="578" actId="20577"/>
          <ac:spMkLst>
            <pc:docMk/>
            <pc:sldMk cId="1719237611" sldId="275"/>
            <ac:spMk id="5" creationId="{1894BB0E-FB0B-21AE-23B6-78F8DDE33676}"/>
          </ac:spMkLst>
        </pc:spChg>
      </pc:sldChg>
      <pc:sldChg chg="add del setBg">
        <pc:chgData name="Marc Vermeire (BOSA)" userId="dda041ec-8de0-4236-9ecd-0521a99dabc8" providerId="ADAL" clId="{9FF0B537-1FE5-446F-BC7E-C195E13DC237}" dt="2023-11-14T12:05:12.593" v="565"/>
        <pc:sldMkLst>
          <pc:docMk/>
          <pc:sldMk cId="2996788579" sldId="278"/>
        </pc:sldMkLst>
      </pc:sldChg>
      <pc:sldChg chg="modSp mod">
        <pc:chgData name="Marc Vermeire (BOSA)" userId="dda041ec-8de0-4236-9ecd-0521a99dabc8" providerId="ADAL" clId="{9FF0B537-1FE5-446F-BC7E-C195E13DC237}" dt="2023-11-13T16:14:54.823" v="498"/>
        <pc:sldMkLst>
          <pc:docMk/>
          <pc:sldMk cId="63376675" sldId="354"/>
        </pc:sldMkLst>
        <pc:spChg chg="mod">
          <ac:chgData name="Marc Vermeire (BOSA)" userId="dda041ec-8de0-4236-9ecd-0521a99dabc8" providerId="ADAL" clId="{9FF0B537-1FE5-446F-BC7E-C195E13DC237}" dt="2023-11-13T16:14:54.823" v="498"/>
          <ac:spMkLst>
            <pc:docMk/>
            <pc:sldMk cId="63376675" sldId="354"/>
            <ac:spMk id="6" creationId="{4C6FECFA-AE50-4EB7-BB81-05FD93A6B3DC}"/>
          </ac:spMkLst>
        </pc:spChg>
      </pc:sldChg>
      <pc:sldChg chg="modSp mod">
        <pc:chgData name="Marc Vermeire (BOSA)" userId="dda041ec-8de0-4236-9ecd-0521a99dabc8" providerId="ADAL" clId="{9FF0B537-1FE5-446F-BC7E-C195E13DC237}" dt="2023-11-10T11:16:34.383" v="407" actId="27636"/>
        <pc:sldMkLst>
          <pc:docMk/>
          <pc:sldMk cId="1562292783" sldId="356"/>
        </pc:sldMkLst>
        <pc:spChg chg="mod">
          <ac:chgData name="Marc Vermeire (BOSA)" userId="dda041ec-8de0-4236-9ecd-0521a99dabc8" providerId="ADAL" clId="{9FF0B537-1FE5-446F-BC7E-C195E13DC237}" dt="2023-11-10T11:16:34.383" v="407" actId="27636"/>
          <ac:spMkLst>
            <pc:docMk/>
            <pc:sldMk cId="1562292783" sldId="356"/>
            <ac:spMk id="3" creationId="{65CD8D80-E8DC-0A30-3716-04B07464982A}"/>
          </ac:spMkLst>
        </pc:spChg>
      </pc:sldChg>
      <pc:sldChg chg="modSp mod ord">
        <pc:chgData name="Marc Vermeire (BOSA)" userId="dda041ec-8de0-4236-9ecd-0521a99dabc8" providerId="ADAL" clId="{9FF0B537-1FE5-446F-BC7E-C195E13DC237}" dt="2023-11-13T16:15:22.253" v="504"/>
        <pc:sldMkLst>
          <pc:docMk/>
          <pc:sldMk cId="4211467350" sldId="358"/>
        </pc:sldMkLst>
        <pc:spChg chg="mod">
          <ac:chgData name="Marc Vermeire (BOSA)" userId="dda041ec-8de0-4236-9ecd-0521a99dabc8" providerId="ADAL" clId="{9FF0B537-1FE5-446F-BC7E-C195E13DC237}" dt="2023-09-12T14:33:55.297" v="16" actId="20577"/>
          <ac:spMkLst>
            <pc:docMk/>
            <pc:sldMk cId="4211467350" sldId="358"/>
            <ac:spMk id="3" creationId="{65CD8D80-E8DC-0A30-3716-04B07464982A}"/>
          </ac:spMkLst>
        </pc:spChg>
      </pc:sldChg>
      <pc:sldChg chg="modSp mod">
        <pc:chgData name="Marc Vermeire (BOSA)" userId="dda041ec-8de0-4236-9ecd-0521a99dabc8" providerId="ADAL" clId="{9FF0B537-1FE5-446F-BC7E-C195E13DC237}" dt="2023-11-13T16:15:05.238" v="500"/>
        <pc:sldMkLst>
          <pc:docMk/>
          <pc:sldMk cId="677503654" sldId="359"/>
        </pc:sldMkLst>
        <pc:spChg chg="mod">
          <ac:chgData name="Marc Vermeire (BOSA)" userId="dda041ec-8de0-4236-9ecd-0521a99dabc8" providerId="ADAL" clId="{9FF0B537-1FE5-446F-BC7E-C195E13DC237}" dt="2023-11-13T16:15:05.238" v="500"/>
          <ac:spMkLst>
            <pc:docMk/>
            <pc:sldMk cId="677503654" sldId="359"/>
            <ac:spMk id="6" creationId="{4C6FECFA-AE50-4EB7-BB81-05FD93A6B3DC}"/>
          </ac:spMkLst>
        </pc:spChg>
      </pc:sldChg>
      <pc:sldChg chg="modSp add del mod">
        <pc:chgData name="Marc Vermeire (BOSA)" userId="dda041ec-8de0-4236-9ecd-0521a99dabc8" providerId="ADAL" clId="{9FF0B537-1FE5-446F-BC7E-C195E13DC237}" dt="2023-11-10T11:17:38.221" v="413" actId="47"/>
        <pc:sldMkLst>
          <pc:docMk/>
          <pc:sldMk cId="839916249" sldId="360"/>
        </pc:sldMkLst>
        <pc:spChg chg="mod">
          <ac:chgData name="Marc Vermeire (BOSA)" userId="dda041ec-8de0-4236-9ecd-0521a99dabc8" providerId="ADAL" clId="{9FF0B537-1FE5-446F-BC7E-C195E13DC237}" dt="2023-10-27T14:48:08.809" v="392" actId="21"/>
          <ac:spMkLst>
            <pc:docMk/>
            <pc:sldMk cId="839916249" sldId="360"/>
            <ac:spMk id="2" creationId="{D61F8B18-7490-859F-65B6-FA115818AEA5}"/>
          </ac:spMkLst>
        </pc:spChg>
        <pc:spChg chg="mod">
          <ac:chgData name="Marc Vermeire (BOSA)" userId="dda041ec-8de0-4236-9ecd-0521a99dabc8" providerId="ADAL" clId="{9FF0B537-1FE5-446F-BC7E-C195E13DC237}" dt="2023-10-27T14:48:01.378" v="390" actId="21"/>
          <ac:spMkLst>
            <pc:docMk/>
            <pc:sldMk cId="839916249" sldId="360"/>
            <ac:spMk id="3" creationId="{65CD8D80-E8DC-0A30-3716-04B07464982A}"/>
          </ac:spMkLst>
        </pc:spChg>
      </pc:sldChg>
      <pc:sldChg chg="addSp delSp modSp add del mod">
        <pc:chgData name="Marc Vermeire (BOSA)" userId="dda041ec-8de0-4236-9ecd-0521a99dabc8" providerId="ADAL" clId="{9FF0B537-1FE5-446F-BC7E-C195E13DC237}" dt="2023-10-27T14:44:50.380" v="181" actId="47"/>
        <pc:sldMkLst>
          <pc:docMk/>
          <pc:sldMk cId="2175778353" sldId="360"/>
        </pc:sldMkLst>
        <pc:spChg chg="add mod">
          <ac:chgData name="Marc Vermeire (BOSA)" userId="dda041ec-8de0-4236-9ecd-0521a99dabc8" providerId="ADAL" clId="{9FF0B537-1FE5-446F-BC7E-C195E13DC237}" dt="2023-10-23T09:21:35.161" v="166" actId="571"/>
          <ac:spMkLst>
            <pc:docMk/>
            <pc:sldMk cId="2175778353" sldId="360"/>
            <ac:spMk id="2" creationId="{7F5F1619-2638-81F5-E5FA-C4F5ECC6124E}"/>
          </ac:spMkLst>
        </pc:spChg>
        <pc:spChg chg="del">
          <ac:chgData name="Marc Vermeire (BOSA)" userId="dda041ec-8de0-4236-9ecd-0521a99dabc8" providerId="ADAL" clId="{9FF0B537-1FE5-446F-BC7E-C195E13DC237}" dt="2023-10-23T09:21:37.558" v="167" actId="478"/>
          <ac:spMkLst>
            <pc:docMk/>
            <pc:sldMk cId="2175778353" sldId="360"/>
            <ac:spMk id="7" creationId="{41DC656D-FEC3-4765-807A-1B3A626777DF}"/>
          </ac:spMkLst>
        </pc:spChg>
      </pc:sldChg>
      <pc:sldChg chg="modSp add del mod">
        <pc:chgData name="Marc Vermeire (BOSA)" userId="dda041ec-8de0-4236-9ecd-0521a99dabc8" providerId="ADAL" clId="{9FF0B537-1FE5-446F-BC7E-C195E13DC237}" dt="2023-10-27T14:44:35.948" v="177" actId="2696"/>
        <pc:sldMkLst>
          <pc:docMk/>
          <pc:sldMk cId="3563037015" sldId="361"/>
        </pc:sldMkLst>
        <pc:spChg chg="mod">
          <ac:chgData name="Marc Vermeire (BOSA)" userId="dda041ec-8de0-4236-9ecd-0521a99dabc8" providerId="ADAL" clId="{9FF0B537-1FE5-446F-BC7E-C195E13DC237}" dt="2023-10-23T09:22:03.228" v="171" actId="20577"/>
          <ac:spMkLst>
            <pc:docMk/>
            <pc:sldMk cId="3563037015" sldId="361"/>
            <ac:spMk id="2" creationId="{2017EB17-2D2B-42BF-AD86-C7B18B20852F}"/>
          </ac:spMkLst>
        </pc:spChg>
      </pc:sldChg>
      <pc:sldChg chg="addSp modSp new del mod ord modShow modNotesTx">
        <pc:chgData name="Marc Vermeire (BOSA)" userId="dda041ec-8de0-4236-9ecd-0521a99dabc8" providerId="ADAL" clId="{9FF0B537-1FE5-446F-BC7E-C195E13DC237}" dt="2023-11-14T15:30:33.282" v="615" actId="47"/>
        <pc:sldMkLst>
          <pc:docMk/>
          <pc:sldMk cId="3877656659" sldId="361"/>
        </pc:sldMkLst>
        <pc:spChg chg="mod">
          <ac:chgData name="Marc Vermeire (BOSA)" userId="dda041ec-8de0-4236-9ecd-0521a99dabc8" providerId="ADAL" clId="{9FF0B537-1FE5-446F-BC7E-C195E13DC237}" dt="2023-10-27T14:47:04.142" v="378" actId="27636"/>
          <ac:spMkLst>
            <pc:docMk/>
            <pc:sldMk cId="3877656659" sldId="361"/>
            <ac:spMk id="2" creationId="{FFC8279F-215E-1175-C48C-6D23C3D197A7}"/>
          </ac:spMkLst>
        </pc:spChg>
        <pc:spChg chg="mod">
          <ac:chgData name="Marc Vermeire (BOSA)" userId="dda041ec-8de0-4236-9ecd-0521a99dabc8" providerId="ADAL" clId="{9FF0B537-1FE5-446F-BC7E-C195E13DC237}" dt="2023-10-27T14:48:30.428" v="403" actId="20577"/>
          <ac:spMkLst>
            <pc:docMk/>
            <pc:sldMk cId="3877656659" sldId="361"/>
            <ac:spMk id="3" creationId="{3DB46B91-5BB6-2DF3-1A12-78A194E13EC3}"/>
          </ac:spMkLst>
        </pc:spChg>
        <pc:picChg chg="add mod">
          <ac:chgData name="Marc Vermeire (BOSA)" userId="dda041ec-8de0-4236-9ecd-0521a99dabc8" providerId="ADAL" clId="{9FF0B537-1FE5-446F-BC7E-C195E13DC237}" dt="2023-10-27T14:48:35.342" v="404" actId="1076"/>
          <ac:picMkLst>
            <pc:docMk/>
            <pc:sldMk cId="3877656659" sldId="361"/>
            <ac:picMk id="5" creationId="{4EE515A2-36B9-8582-5B29-67B653DE7CA0}"/>
          </ac:picMkLst>
        </pc:picChg>
      </pc:sldChg>
      <pc:sldChg chg="add del">
        <pc:chgData name="Marc Vermeire (BOSA)" userId="dda041ec-8de0-4236-9ecd-0521a99dabc8" providerId="ADAL" clId="{9FF0B537-1FE5-446F-BC7E-C195E13DC237}" dt="2023-10-27T14:46:52.327" v="369"/>
        <pc:sldMkLst>
          <pc:docMk/>
          <pc:sldMk cId="1901032293" sldId="362"/>
        </pc:sldMkLst>
      </pc:sldChg>
      <pc:sldChg chg="modSp mod">
        <pc:chgData name="Marc Vermeire (BOSA)" userId="dda041ec-8de0-4236-9ecd-0521a99dabc8" providerId="ADAL" clId="{9FF0B537-1FE5-446F-BC7E-C195E13DC237}" dt="2023-11-10T11:17:13.285" v="412" actId="20577"/>
        <pc:sldMkLst>
          <pc:docMk/>
          <pc:sldMk cId="3782219360" sldId="362"/>
        </pc:sldMkLst>
        <pc:spChg chg="mod">
          <ac:chgData name="Marc Vermeire (BOSA)" userId="dda041ec-8de0-4236-9ecd-0521a99dabc8" providerId="ADAL" clId="{9FF0B537-1FE5-446F-BC7E-C195E13DC237}" dt="2023-11-10T11:17:13.285" v="412" actId="20577"/>
          <ac:spMkLst>
            <pc:docMk/>
            <pc:sldMk cId="3782219360" sldId="362"/>
            <ac:spMk id="3" creationId="{65CD8D80-E8DC-0A30-3716-04B07464982A}"/>
          </ac:spMkLst>
        </pc:spChg>
      </pc:sldChg>
      <pc:sldChg chg="modSp mod">
        <pc:chgData name="Marc Vermeire (BOSA)" userId="dda041ec-8de0-4236-9ecd-0521a99dabc8" providerId="ADAL" clId="{9FF0B537-1FE5-446F-BC7E-C195E13DC237}" dt="2023-11-13T16:15:00.443" v="499"/>
        <pc:sldMkLst>
          <pc:docMk/>
          <pc:sldMk cId="843563165" sldId="365"/>
        </pc:sldMkLst>
        <pc:spChg chg="mod">
          <ac:chgData name="Marc Vermeire (BOSA)" userId="dda041ec-8de0-4236-9ecd-0521a99dabc8" providerId="ADAL" clId="{9FF0B537-1FE5-446F-BC7E-C195E13DC237}" dt="2023-11-13T16:15:00.443" v="499"/>
          <ac:spMkLst>
            <pc:docMk/>
            <pc:sldMk cId="843563165" sldId="365"/>
            <ac:spMk id="6" creationId="{4C6FECFA-AE50-4EB7-BB81-05FD93A6B3DC}"/>
          </ac:spMkLst>
        </pc:spChg>
      </pc:sldChg>
      <pc:sldChg chg="modSp mod ord">
        <pc:chgData name="Marc Vermeire (BOSA)" userId="dda041ec-8de0-4236-9ecd-0521a99dabc8" providerId="ADAL" clId="{9FF0B537-1FE5-446F-BC7E-C195E13DC237}" dt="2023-11-13T16:15:19.251" v="502"/>
        <pc:sldMkLst>
          <pc:docMk/>
          <pc:sldMk cId="4209429466" sldId="366"/>
        </pc:sldMkLst>
        <pc:spChg chg="mod">
          <ac:chgData name="Marc Vermeire (BOSA)" userId="dda041ec-8de0-4236-9ecd-0521a99dabc8" providerId="ADAL" clId="{9FF0B537-1FE5-446F-BC7E-C195E13DC237}" dt="2023-11-10T11:18:35.401" v="460" actId="20577"/>
          <ac:spMkLst>
            <pc:docMk/>
            <pc:sldMk cId="4209429466" sldId="366"/>
            <ac:spMk id="3" creationId="{65CD8D80-E8DC-0A30-3716-04B07464982A}"/>
          </ac:spMkLst>
        </pc:spChg>
      </pc:sldChg>
      <pc:sldChg chg="add del">
        <pc:chgData name="Marc Vermeire (BOSA)" userId="dda041ec-8de0-4236-9ecd-0521a99dabc8" providerId="ADAL" clId="{9FF0B537-1FE5-446F-BC7E-C195E13DC237}" dt="2023-11-14T12:05:06.221" v="562" actId="47"/>
        <pc:sldMkLst>
          <pc:docMk/>
          <pc:sldMk cId="0" sldId="367"/>
        </pc:sldMkLst>
      </pc:sldChg>
      <pc:sldChg chg="add del setBg">
        <pc:chgData name="Marc Vermeire (BOSA)" userId="dda041ec-8de0-4236-9ecd-0521a99dabc8" providerId="ADAL" clId="{9FF0B537-1FE5-446F-BC7E-C195E13DC237}" dt="2023-11-14T12:05:06.221" v="562" actId="47"/>
        <pc:sldMkLst>
          <pc:docMk/>
          <pc:sldMk cId="0" sldId="368"/>
        </pc:sldMkLst>
      </pc:sldChg>
      <pc:sldChg chg="add del">
        <pc:chgData name="Marc Vermeire (BOSA)" userId="dda041ec-8de0-4236-9ecd-0521a99dabc8" providerId="ADAL" clId="{9FF0B537-1FE5-446F-BC7E-C195E13DC237}" dt="2023-11-14T12:05:06.221" v="562" actId="47"/>
        <pc:sldMkLst>
          <pc:docMk/>
          <pc:sldMk cId="0" sldId="369"/>
        </pc:sldMkLst>
      </pc:sldChg>
      <pc:sldChg chg="add del setBg">
        <pc:chgData name="Marc Vermeire (BOSA)" userId="dda041ec-8de0-4236-9ecd-0521a99dabc8" providerId="ADAL" clId="{9FF0B537-1FE5-446F-BC7E-C195E13DC237}" dt="2023-11-14T12:05:06.221" v="562" actId="47"/>
        <pc:sldMkLst>
          <pc:docMk/>
          <pc:sldMk cId="0" sldId="370"/>
        </pc:sldMkLst>
      </pc:sldChg>
      <pc:sldChg chg="modSp add mod">
        <pc:chgData name="Marc Vermeire (BOSA)" userId="dda041ec-8de0-4236-9ecd-0521a99dabc8" providerId="ADAL" clId="{9FF0B537-1FE5-446F-BC7E-C195E13DC237}" dt="2023-11-13T16:17:19.092" v="534" actId="1076"/>
        <pc:sldMkLst>
          <pc:docMk/>
          <pc:sldMk cId="894858656" sldId="371"/>
        </pc:sldMkLst>
        <pc:spChg chg="mod">
          <ac:chgData name="Marc Vermeire (BOSA)" userId="dda041ec-8de0-4236-9ecd-0521a99dabc8" providerId="ADAL" clId="{9FF0B537-1FE5-446F-BC7E-C195E13DC237}" dt="2023-11-13T16:17:19.092" v="534" actId="1076"/>
          <ac:spMkLst>
            <pc:docMk/>
            <pc:sldMk cId="894858656" sldId="371"/>
            <ac:spMk id="7" creationId="{41DC656D-FEC3-4765-807A-1B3A626777DF}"/>
          </ac:spMkLst>
        </pc:spChg>
      </pc:sldChg>
      <pc:sldChg chg="add del">
        <pc:chgData name="Marc Vermeire (BOSA)" userId="dda041ec-8de0-4236-9ecd-0521a99dabc8" providerId="ADAL" clId="{9FF0B537-1FE5-446F-BC7E-C195E13DC237}" dt="2023-11-14T12:05:12.593" v="565"/>
        <pc:sldMkLst>
          <pc:docMk/>
          <pc:sldMk cId="0" sldId="372"/>
        </pc:sldMkLst>
      </pc:sldChg>
      <pc:sldChg chg="add del setBg">
        <pc:chgData name="Marc Vermeire (BOSA)" userId="dda041ec-8de0-4236-9ecd-0521a99dabc8" providerId="ADAL" clId="{9FF0B537-1FE5-446F-BC7E-C195E13DC237}" dt="2023-11-14T12:05:12.593" v="565"/>
        <pc:sldMkLst>
          <pc:docMk/>
          <pc:sldMk cId="0" sldId="373"/>
        </pc:sldMkLst>
      </pc:sldChg>
      <pc:sldChg chg="add del">
        <pc:chgData name="Marc Vermeire (BOSA)" userId="dda041ec-8de0-4236-9ecd-0521a99dabc8" providerId="ADAL" clId="{9FF0B537-1FE5-446F-BC7E-C195E13DC237}" dt="2023-11-14T12:05:12.593" v="565"/>
        <pc:sldMkLst>
          <pc:docMk/>
          <pc:sldMk cId="0" sldId="374"/>
        </pc:sldMkLst>
      </pc:sldChg>
      <pc:sldChg chg="add del setBg">
        <pc:chgData name="Marc Vermeire (BOSA)" userId="dda041ec-8de0-4236-9ecd-0521a99dabc8" providerId="ADAL" clId="{9FF0B537-1FE5-446F-BC7E-C195E13DC237}" dt="2023-11-14T12:05:12.593" v="565"/>
        <pc:sldMkLst>
          <pc:docMk/>
          <pc:sldMk cId="0" sldId="375"/>
        </pc:sldMkLst>
      </pc:sldChg>
      <pc:sldChg chg="add del">
        <pc:chgData name="Marc Vermeire (BOSA)" userId="dda041ec-8de0-4236-9ecd-0521a99dabc8" providerId="ADAL" clId="{9FF0B537-1FE5-446F-BC7E-C195E13DC237}" dt="2023-11-14T12:05:12.593" v="565"/>
        <pc:sldMkLst>
          <pc:docMk/>
          <pc:sldMk cId="1715112776" sldId="376"/>
        </pc:sldMkLst>
      </pc:sldChg>
      <pc:sldMasterChg chg="del delSldLayout">
        <pc:chgData name="Marc Vermeire (BOSA)" userId="dda041ec-8de0-4236-9ecd-0521a99dabc8" providerId="ADAL" clId="{9FF0B537-1FE5-446F-BC7E-C195E13DC237}" dt="2023-11-14T12:05:06.221" v="562" actId="47"/>
        <pc:sldMasterMkLst>
          <pc:docMk/>
          <pc:sldMasterMk cId="538952405" sldId="2147483720"/>
        </pc:sldMasterMkLst>
        <pc:sldLayoutChg chg="del">
          <pc:chgData name="Marc Vermeire (BOSA)" userId="dda041ec-8de0-4236-9ecd-0521a99dabc8" providerId="ADAL" clId="{9FF0B537-1FE5-446F-BC7E-C195E13DC237}" dt="2023-11-14T12:05:06.221" v="562" actId="47"/>
          <pc:sldLayoutMkLst>
            <pc:docMk/>
            <pc:sldMasterMk cId="538952405" sldId="2147483720"/>
            <pc:sldLayoutMk cId="186986700" sldId="2147483721"/>
          </pc:sldLayoutMkLst>
        </pc:sldLayoutChg>
        <pc:sldLayoutChg chg="del">
          <pc:chgData name="Marc Vermeire (BOSA)" userId="dda041ec-8de0-4236-9ecd-0521a99dabc8" providerId="ADAL" clId="{9FF0B537-1FE5-446F-BC7E-C195E13DC237}" dt="2023-11-14T12:05:06.221" v="562" actId="47"/>
          <pc:sldLayoutMkLst>
            <pc:docMk/>
            <pc:sldMasterMk cId="538952405" sldId="2147483720"/>
            <pc:sldLayoutMk cId="2553958282" sldId="2147483722"/>
          </pc:sldLayoutMkLst>
        </pc:sldLayoutChg>
        <pc:sldLayoutChg chg="del">
          <pc:chgData name="Marc Vermeire (BOSA)" userId="dda041ec-8de0-4236-9ecd-0521a99dabc8" providerId="ADAL" clId="{9FF0B537-1FE5-446F-BC7E-C195E13DC237}" dt="2023-11-14T12:05:06.221" v="562" actId="47"/>
          <pc:sldLayoutMkLst>
            <pc:docMk/>
            <pc:sldMasterMk cId="538952405" sldId="2147483720"/>
            <pc:sldLayoutMk cId="4045524304" sldId="2147483723"/>
          </pc:sldLayoutMkLst>
        </pc:sldLayoutChg>
        <pc:sldLayoutChg chg="del">
          <pc:chgData name="Marc Vermeire (BOSA)" userId="dda041ec-8de0-4236-9ecd-0521a99dabc8" providerId="ADAL" clId="{9FF0B537-1FE5-446F-BC7E-C195E13DC237}" dt="2023-11-14T12:05:06.221" v="562" actId="47"/>
          <pc:sldLayoutMkLst>
            <pc:docMk/>
            <pc:sldMasterMk cId="538952405" sldId="2147483720"/>
            <pc:sldLayoutMk cId="1056575498" sldId="2147483724"/>
          </pc:sldLayoutMkLst>
        </pc:sldLayoutChg>
        <pc:sldLayoutChg chg="del">
          <pc:chgData name="Marc Vermeire (BOSA)" userId="dda041ec-8de0-4236-9ecd-0521a99dabc8" providerId="ADAL" clId="{9FF0B537-1FE5-446F-BC7E-C195E13DC237}" dt="2023-11-14T12:05:06.221" v="562" actId="47"/>
          <pc:sldLayoutMkLst>
            <pc:docMk/>
            <pc:sldMasterMk cId="538952405" sldId="2147483720"/>
            <pc:sldLayoutMk cId="323809364" sldId="2147483725"/>
          </pc:sldLayoutMkLst>
        </pc:sldLayoutChg>
        <pc:sldLayoutChg chg="del">
          <pc:chgData name="Marc Vermeire (BOSA)" userId="dda041ec-8de0-4236-9ecd-0521a99dabc8" providerId="ADAL" clId="{9FF0B537-1FE5-446F-BC7E-C195E13DC237}" dt="2023-11-14T12:05:06.221" v="562" actId="47"/>
          <pc:sldLayoutMkLst>
            <pc:docMk/>
            <pc:sldMasterMk cId="538952405" sldId="2147483720"/>
            <pc:sldLayoutMk cId="4158699654" sldId="2147483726"/>
          </pc:sldLayoutMkLst>
        </pc:sldLayoutChg>
        <pc:sldLayoutChg chg="del">
          <pc:chgData name="Marc Vermeire (BOSA)" userId="dda041ec-8de0-4236-9ecd-0521a99dabc8" providerId="ADAL" clId="{9FF0B537-1FE5-446F-BC7E-C195E13DC237}" dt="2023-11-14T12:05:06.221" v="562" actId="47"/>
          <pc:sldLayoutMkLst>
            <pc:docMk/>
            <pc:sldMasterMk cId="538952405" sldId="2147483720"/>
            <pc:sldLayoutMk cId="1050147691" sldId="2147483727"/>
          </pc:sldLayoutMkLst>
        </pc:sldLayoutChg>
        <pc:sldLayoutChg chg="del">
          <pc:chgData name="Marc Vermeire (BOSA)" userId="dda041ec-8de0-4236-9ecd-0521a99dabc8" providerId="ADAL" clId="{9FF0B537-1FE5-446F-BC7E-C195E13DC237}" dt="2023-11-14T12:05:06.221" v="562" actId="47"/>
          <pc:sldLayoutMkLst>
            <pc:docMk/>
            <pc:sldMasterMk cId="538952405" sldId="2147483720"/>
            <pc:sldLayoutMk cId="3978170757" sldId="2147483728"/>
          </pc:sldLayoutMkLst>
        </pc:sldLayoutChg>
        <pc:sldLayoutChg chg="del">
          <pc:chgData name="Marc Vermeire (BOSA)" userId="dda041ec-8de0-4236-9ecd-0521a99dabc8" providerId="ADAL" clId="{9FF0B537-1FE5-446F-BC7E-C195E13DC237}" dt="2023-11-14T12:05:06.221" v="562" actId="47"/>
          <pc:sldLayoutMkLst>
            <pc:docMk/>
            <pc:sldMasterMk cId="538952405" sldId="2147483720"/>
            <pc:sldLayoutMk cId="1877898879" sldId="2147483729"/>
          </pc:sldLayoutMkLst>
        </pc:sldLayoutChg>
        <pc:sldLayoutChg chg="del">
          <pc:chgData name="Marc Vermeire (BOSA)" userId="dda041ec-8de0-4236-9ecd-0521a99dabc8" providerId="ADAL" clId="{9FF0B537-1FE5-446F-BC7E-C195E13DC237}" dt="2023-11-14T12:05:06.221" v="562" actId="47"/>
          <pc:sldLayoutMkLst>
            <pc:docMk/>
            <pc:sldMasterMk cId="538952405" sldId="2147483720"/>
            <pc:sldLayoutMk cId="3281898029" sldId="2147483730"/>
          </pc:sldLayoutMkLst>
        </pc:sldLayoutChg>
        <pc:sldLayoutChg chg="del">
          <pc:chgData name="Marc Vermeire (BOSA)" userId="dda041ec-8de0-4236-9ecd-0521a99dabc8" providerId="ADAL" clId="{9FF0B537-1FE5-446F-BC7E-C195E13DC237}" dt="2023-11-14T12:05:06.221" v="562" actId="47"/>
          <pc:sldLayoutMkLst>
            <pc:docMk/>
            <pc:sldMasterMk cId="538952405" sldId="2147483720"/>
            <pc:sldLayoutMk cId="594538837" sldId="2147483731"/>
          </pc:sldLayoutMkLst>
        </pc:sldLayoutChg>
        <pc:sldLayoutChg chg="del">
          <pc:chgData name="Marc Vermeire (BOSA)" userId="dda041ec-8de0-4236-9ecd-0521a99dabc8" providerId="ADAL" clId="{9FF0B537-1FE5-446F-BC7E-C195E13DC237}" dt="2023-11-14T12:05:06.221" v="562" actId="47"/>
          <pc:sldLayoutMkLst>
            <pc:docMk/>
            <pc:sldMasterMk cId="538952405" sldId="2147483720"/>
            <pc:sldLayoutMk cId="3669314101" sldId="2147483732"/>
          </pc:sldLayoutMkLst>
        </pc:sldLayoutChg>
        <pc:sldLayoutChg chg="del">
          <pc:chgData name="Marc Vermeire (BOSA)" userId="dda041ec-8de0-4236-9ecd-0521a99dabc8" providerId="ADAL" clId="{9FF0B537-1FE5-446F-BC7E-C195E13DC237}" dt="2023-11-14T12:05:06.221" v="562" actId="47"/>
          <pc:sldLayoutMkLst>
            <pc:docMk/>
            <pc:sldMasterMk cId="538952405" sldId="2147483720"/>
            <pc:sldLayoutMk cId="1870167947" sldId="2147483733"/>
          </pc:sldLayoutMkLst>
        </pc:sldLayoutChg>
        <pc:sldLayoutChg chg="del">
          <pc:chgData name="Marc Vermeire (BOSA)" userId="dda041ec-8de0-4236-9ecd-0521a99dabc8" providerId="ADAL" clId="{9FF0B537-1FE5-446F-BC7E-C195E13DC237}" dt="2023-11-14T12:05:06.221" v="562" actId="47"/>
          <pc:sldLayoutMkLst>
            <pc:docMk/>
            <pc:sldMasterMk cId="538952405" sldId="2147483720"/>
            <pc:sldLayoutMk cId="3651713037" sldId="2147483734"/>
          </pc:sldLayoutMkLst>
        </pc:sldLayoutChg>
        <pc:sldLayoutChg chg="del">
          <pc:chgData name="Marc Vermeire (BOSA)" userId="dda041ec-8de0-4236-9ecd-0521a99dabc8" providerId="ADAL" clId="{9FF0B537-1FE5-446F-BC7E-C195E13DC237}" dt="2023-11-14T12:05:06.221" v="562" actId="47"/>
          <pc:sldLayoutMkLst>
            <pc:docMk/>
            <pc:sldMasterMk cId="538952405" sldId="2147483720"/>
            <pc:sldLayoutMk cId="4117591330" sldId="2147483735"/>
          </pc:sldLayoutMkLst>
        </pc:sldLayoutChg>
        <pc:sldLayoutChg chg="del">
          <pc:chgData name="Marc Vermeire (BOSA)" userId="dda041ec-8de0-4236-9ecd-0521a99dabc8" providerId="ADAL" clId="{9FF0B537-1FE5-446F-BC7E-C195E13DC237}" dt="2023-11-14T12:05:06.221" v="562" actId="47"/>
          <pc:sldLayoutMkLst>
            <pc:docMk/>
            <pc:sldMasterMk cId="538952405" sldId="2147483720"/>
            <pc:sldLayoutMk cId="218929898" sldId="2147483736"/>
          </pc:sldLayoutMkLst>
        </pc:sldLayoutChg>
        <pc:sldLayoutChg chg="del">
          <pc:chgData name="Marc Vermeire (BOSA)" userId="dda041ec-8de0-4236-9ecd-0521a99dabc8" providerId="ADAL" clId="{9FF0B537-1FE5-446F-BC7E-C195E13DC237}" dt="2023-11-14T12:05:06.221" v="562" actId="47"/>
          <pc:sldLayoutMkLst>
            <pc:docMk/>
            <pc:sldMasterMk cId="538952405" sldId="2147483720"/>
            <pc:sldLayoutMk cId="344694637" sldId="2147483737"/>
          </pc:sldLayoutMkLst>
        </pc:sldLayoutChg>
        <pc:sldLayoutChg chg="del">
          <pc:chgData name="Marc Vermeire (BOSA)" userId="dda041ec-8de0-4236-9ecd-0521a99dabc8" providerId="ADAL" clId="{9FF0B537-1FE5-446F-BC7E-C195E13DC237}" dt="2023-11-14T12:05:06.221" v="562" actId="47"/>
          <pc:sldLayoutMkLst>
            <pc:docMk/>
            <pc:sldMasterMk cId="538952405" sldId="2147483720"/>
            <pc:sldLayoutMk cId="679645930" sldId="2147483738"/>
          </pc:sldLayoutMkLst>
        </pc:sldLayoutChg>
        <pc:sldLayoutChg chg="del">
          <pc:chgData name="Marc Vermeire (BOSA)" userId="dda041ec-8de0-4236-9ecd-0521a99dabc8" providerId="ADAL" clId="{9FF0B537-1FE5-446F-BC7E-C195E13DC237}" dt="2023-11-14T12:05:06.221" v="562" actId="47"/>
          <pc:sldLayoutMkLst>
            <pc:docMk/>
            <pc:sldMasterMk cId="538952405" sldId="2147483720"/>
            <pc:sldLayoutMk cId="3070829687" sldId="2147483739"/>
          </pc:sldLayoutMkLst>
        </pc:sldLayoutChg>
        <pc:sldLayoutChg chg="del">
          <pc:chgData name="Marc Vermeire (BOSA)" userId="dda041ec-8de0-4236-9ecd-0521a99dabc8" providerId="ADAL" clId="{9FF0B537-1FE5-446F-BC7E-C195E13DC237}" dt="2023-11-14T12:05:06.221" v="562" actId="47"/>
          <pc:sldLayoutMkLst>
            <pc:docMk/>
            <pc:sldMasterMk cId="538952405" sldId="2147483720"/>
            <pc:sldLayoutMk cId="338974162" sldId="2147483740"/>
          </pc:sldLayoutMkLst>
        </pc:sldLayoutChg>
        <pc:sldLayoutChg chg="del">
          <pc:chgData name="Marc Vermeire (BOSA)" userId="dda041ec-8de0-4236-9ecd-0521a99dabc8" providerId="ADAL" clId="{9FF0B537-1FE5-446F-BC7E-C195E13DC237}" dt="2023-11-14T12:05:06.221" v="562" actId="47"/>
          <pc:sldLayoutMkLst>
            <pc:docMk/>
            <pc:sldMasterMk cId="538952405" sldId="2147483720"/>
            <pc:sldLayoutMk cId="2731453357" sldId="2147483741"/>
          </pc:sldLayoutMkLst>
        </pc:sldLayoutChg>
        <pc:sldLayoutChg chg="del">
          <pc:chgData name="Marc Vermeire (BOSA)" userId="dda041ec-8de0-4236-9ecd-0521a99dabc8" providerId="ADAL" clId="{9FF0B537-1FE5-446F-BC7E-C195E13DC237}" dt="2023-11-14T12:05:06.221" v="562" actId="47"/>
          <pc:sldLayoutMkLst>
            <pc:docMk/>
            <pc:sldMasterMk cId="538952405" sldId="2147483720"/>
            <pc:sldLayoutMk cId="363994753" sldId="2147483742"/>
          </pc:sldLayoutMkLst>
        </pc:sldLayoutChg>
        <pc:sldLayoutChg chg="del">
          <pc:chgData name="Marc Vermeire (BOSA)" userId="dda041ec-8de0-4236-9ecd-0521a99dabc8" providerId="ADAL" clId="{9FF0B537-1FE5-446F-BC7E-C195E13DC237}" dt="2023-11-14T12:05:06.221" v="562" actId="47"/>
          <pc:sldLayoutMkLst>
            <pc:docMk/>
            <pc:sldMasterMk cId="538952405" sldId="2147483720"/>
            <pc:sldLayoutMk cId="4027625933" sldId="2147483743"/>
          </pc:sldLayoutMkLst>
        </pc:sldLayoutChg>
        <pc:sldLayoutChg chg="del">
          <pc:chgData name="Marc Vermeire (BOSA)" userId="dda041ec-8de0-4236-9ecd-0521a99dabc8" providerId="ADAL" clId="{9FF0B537-1FE5-446F-BC7E-C195E13DC237}" dt="2023-11-14T12:05:06.221" v="562" actId="47"/>
          <pc:sldLayoutMkLst>
            <pc:docMk/>
            <pc:sldMasterMk cId="538952405" sldId="2147483720"/>
            <pc:sldLayoutMk cId="862557606" sldId="2147483744"/>
          </pc:sldLayoutMkLst>
        </pc:sldLayoutChg>
        <pc:sldLayoutChg chg="del">
          <pc:chgData name="Marc Vermeire (BOSA)" userId="dda041ec-8de0-4236-9ecd-0521a99dabc8" providerId="ADAL" clId="{9FF0B537-1FE5-446F-BC7E-C195E13DC237}" dt="2023-11-14T12:05:06.221" v="562" actId="47"/>
          <pc:sldLayoutMkLst>
            <pc:docMk/>
            <pc:sldMasterMk cId="538952405" sldId="2147483720"/>
            <pc:sldLayoutMk cId="809005448" sldId="2147483745"/>
          </pc:sldLayoutMkLst>
        </pc:sldLayoutChg>
        <pc:sldLayoutChg chg="del">
          <pc:chgData name="Marc Vermeire (BOSA)" userId="dda041ec-8de0-4236-9ecd-0521a99dabc8" providerId="ADAL" clId="{9FF0B537-1FE5-446F-BC7E-C195E13DC237}" dt="2023-11-14T12:05:06.221" v="562" actId="47"/>
          <pc:sldLayoutMkLst>
            <pc:docMk/>
            <pc:sldMasterMk cId="538952405" sldId="2147483720"/>
            <pc:sldLayoutMk cId="3684641408" sldId="2147483746"/>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6DE295-ECE7-48B5-AD21-C98842021790}"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nl-BE"/>
        </a:p>
      </dgm:t>
    </dgm:pt>
    <dgm:pt modelId="{3B7D46BF-FE9F-4D30-BD72-BA18698E0AEF}">
      <dgm:prSet phldrT="[Text]" custT="1"/>
      <dgm:spPr>
        <a:solidFill>
          <a:schemeClr val="bg2"/>
        </a:solidFill>
        <a:ln w="19050">
          <a:solidFill>
            <a:schemeClr val="bg2"/>
          </a:solidFill>
        </a:ln>
      </dgm:spPr>
      <dgm:t>
        <a:bodyPr/>
        <a:lstStyle/>
        <a:p>
          <a:pPr marL="0" lvl="0" indent="0" algn="ctr" defTabSz="2089150">
            <a:lnSpc>
              <a:spcPct val="90000"/>
            </a:lnSpc>
            <a:spcBef>
              <a:spcPct val="0"/>
            </a:spcBef>
            <a:spcAft>
              <a:spcPct val="35000"/>
            </a:spcAft>
            <a:buFontTx/>
            <a:buNone/>
          </a:pPr>
          <a:r>
            <a:rPr lang="en-US" sz="3000" kern="1200">
              <a:solidFill>
                <a:srgbClr val="FFFFFF"/>
              </a:solidFill>
              <a:latin typeface="Open Sans"/>
              <a:ea typeface="+mn-ea"/>
              <a:cs typeface="+mn-cs"/>
            </a:rPr>
            <a:t>Next forum: 16.1.2024</a:t>
          </a:r>
        </a:p>
      </dgm:t>
    </dgm:pt>
    <dgm:pt modelId="{19C133BF-CF42-4F90-B775-B3A919ABA0E4}" type="parTrans" cxnId="{C456C272-C6AC-42ED-A981-30C7D6F80702}">
      <dgm:prSet/>
      <dgm:spPr/>
      <dgm:t>
        <a:bodyPr/>
        <a:lstStyle/>
        <a:p>
          <a:endParaRPr lang="en-US"/>
        </a:p>
      </dgm:t>
    </dgm:pt>
    <dgm:pt modelId="{70906F63-1A0E-43FF-8585-E6C452C95979}" type="sibTrans" cxnId="{C456C272-C6AC-42ED-A981-30C7D6F80702}">
      <dgm:prSet/>
      <dgm:spPr/>
      <dgm:t>
        <a:bodyPr/>
        <a:lstStyle/>
        <a:p>
          <a:endParaRPr lang="en-US"/>
        </a:p>
      </dgm:t>
    </dgm:pt>
    <dgm:pt modelId="{B6CCDB89-754D-4392-B0A5-A21D3C455847}">
      <dgm:prSet phldrT="[Text]" custT="1"/>
      <dgm:spPr>
        <a:solidFill>
          <a:schemeClr val="bg2"/>
        </a:solidFill>
        <a:ln w="19050">
          <a:solidFill>
            <a:schemeClr val="bg2"/>
          </a:solidFill>
        </a:ln>
      </dgm:spPr>
      <dgm:t>
        <a:bodyPr/>
        <a:lstStyle/>
        <a:p>
          <a:pPr marL="0" lvl="0" indent="0" algn="ctr" defTabSz="2089150">
            <a:lnSpc>
              <a:spcPct val="90000"/>
            </a:lnSpc>
            <a:spcBef>
              <a:spcPct val="0"/>
            </a:spcBef>
            <a:spcAft>
              <a:spcPct val="35000"/>
            </a:spcAft>
          </a:pPr>
          <a:r>
            <a:rPr lang="fr-BE" sz="3000" kern="1200">
              <a:solidFill>
                <a:srgbClr val="FFFFFF"/>
              </a:solidFill>
              <a:latin typeface="Open Sans"/>
              <a:ea typeface="+mn-ea"/>
              <a:cs typeface="+mn-cs"/>
            </a:rPr>
            <a:t>PASR -&gt; update to come. Always have the 0208!</a:t>
          </a:r>
          <a:endParaRPr lang="en-US" sz="3000" kern="1200">
            <a:solidFill>
              <a:srgbClr val="FFFFFF"/>
            </a:solidFill>
            <a:latin typeface="Open Sans"/>
            <a:ea typeface="+mn-ea"/>
            <a:cs typeface="+mn-cs"/>
          </a:endParaRPr>
        </a:p>
      </dgm:t>
    </dgm:pt>
    <dgm:pt modelId="{4F7A1293-0536-4799-A275-41B740D29E0F}" type="parTrans" cxnId="{47C725F2-7428-45B6-B020-17BBAF67AF1A}">
      <dgm:prSet/>
      <dgm:spPr/>
      <dgm:t>
        <a:bodyPr/>
        <a:lstStyle/>
        <a:p>
          <a:endParaRPr lang="fr-FR"/>
        </a:p>
      </dgm:t>
    </dgm:pt>
    <dgm:pt modelId="{79B2F5F9-4942-4D72-849B-2FB5941DE048}" type="sibTrans" cxnId="{47C725F2-7428-45B6-B020-17BBAF67AF1A}">
      <dgm:prSet/>
      <dgm:spPr/>
      <dgm:t>
        <a:bodyPr/>
        <a:lstStyle/>
        <a:p>
          <a:endParaRPr lang="fr-FR"/>
        </a:p>
      </dgm:t>
    </dgm:pt>
    <dgm:pt modelId="{A12B435B-DBB3-4FA2-B58A-CEA7B31D9213}">
      <dgm:prSet phldrT="[Text]" custT="1"/>
      <dgm:spPr>
        <a:solidFill>
          <a:schemeClr val="bg2"/>
        </a:solidFill>
        <a:ln w="19050">
          <a:solidFill>
            <a:schemeClr val="bg2"/>
          </a:solidFill>
        </a:ln>
      </dgm:spPr>
      <dgm:t>
        <a:bodyPr/>
        <a:lstStyle/>
        <a:p>
          <a:pPr marL="0" lvl="0" indent="0" algn="ctr" defTabSz="2089150">
            <a:lnSpc>
              <a:spcPct val="90000"/>
            </a:lnSpc>
            <a:spcBef>
              <a:spcPct val="0"/>
            </a:spcBef>
            <a:spcAft>
              <a:spcPct val="35000"/>
            </a:spcAft>
          </a:pPr>
          <a:r>
            <a:rPr lang="en-US" sz="3000" kern="1200" err="1">
              <a:solidFill>
                <a:srgbClr val="FFFFFF"/>
              </a:solidFill>
              <a:latin typeface="Open Sans"/>
              <a:ea typeface="+mn-ea"/>
              <a:cs typeface="+mn-cs"/>
            </a:rPr>
            <a:t>itsme</a:t>
          </a:r>
          <a:r>
            <a:rPr lang="en-US" sz="3000" kern="1200">
              <a:solidFill>
                <a:srgbClr val="FFFFFF"/>
              </a:solidFill>
              <a:latin typeface="Open Sans"/>
              <a:ea typeface="+mn-ea"/>
              <a:cs typeface="+mn-cs"/>
            </a:rPr>
            <a:t> connection for Mercurius Portal is available</a:t>
          </a:r>
        </a:p>
      </dgm:t>
    </dgm:pt>
    <dgm:pt modelId="{68A10BC5-4F30-4E87-8F47-5A310656C69E}" type="parTrans" cxnId="{93D95F64-8FF7-4B8C-906A-C48C82E64BE7}">
      <dgm:prSet/>
      <dgm:spPr/>
      <dgm:t>
        <a:bodyPr/>
        <a:lstStyle/>
        <a:p>
          <a:endParaRPr lang="fr-FR"/>
        </a:p>
      </dgm:t>
    </dgm:pt>
    <dgm:pt modelId="{9B8883B9-6F60-4891-AA3A-513B1CB021AF}" type="sibTrans" cxnId="{93D95F64-8FF7-4B8C-906A-C48C82E64BE7}">
      <dgm:prSet/>
      <dgm:spPr/>
      <dgm:t>
        <a:bodyPr/>
        <a:lstStyle/>
        <a:p>
          <a:endParaRPr lang="fr-FR"/>
        </a:p>
      </dgm:t>
    </dgm:pt>
    <dgm:pt modelId="{5FD41521-600F-489C-AE44-B360D3CE968E}" type="pres">
      <dgm:prSet presAssocID="{8E6DE295-ECE7-48B5-AD21-C98842021790}" presName="Name0" presStyleCnt="0">
        <dgm:presLayoutVars>
          <dgm:chMax val="7"/>
          <dgm:chPref val="7"/>
          <dgm:dir/>
        </dgm:presLayoutVars>
      </dgm:prSet>
      <dgm:spPr/>
    </dgm:pt>
    <dgm:pt modelId="{791004F5-BB21-49EE-80BF-8D2A30E33A0D}" type="pres">
      <dgm:prSet presAssocID="{8E6DE295-ECE7-48B5-AD21-C98842021790}" presName="Name1" presStyleCnt="0"/>
      <dgm:spPr/>
    </dgm:pt>
    <dgm:pt modelId="{D967D9A6-6E3F-43D1-ABC6-7856AA76CA96}" type="pres">
      <dgm:prSet presAssocID="{8E6DE295-ECE7-48B5-AD21-C98842021790}" presName="cycle" presStyleCnt="0"/>
      <dgm:spPr/>
    </dgm:pt>
    <dgm:pt modelId="{DFB3A9C1-AEC6-42D5-9CC9-D34DA8900EB4}" type="pres">
      <dgm:prSet presAssocID="{8E6DE295-ECE7-48B5-AD21-C98842021790}" presName="srcNode" presStyleLbl="node1" presStyleIdx="0" presStyleCnt="3"/>
      <dgm:spPr/>
    </dgm:pt>
    <dgm:pt modelId="{7292482C-9E94-4FC3-AE8D-8E1297ACC39C}" type="pres">
      <dgm:prSet presAssocID="{8E6DE295-ECE7-48B5-AD21-C98842021790}" presName="conn" presStyleLbl="parChTrans1D2" presStyleIdx="0" presStyleCnt="1"/>
      <dgm:spPr/>
    </dgm:pt>
    <dgm:pt modelId="{BB534A2C-5F26-44D6-A161-C205A25B2A66}" type="pres">
      <dgm:prSet presAssocID="{8E6DE295-ECE7-48B5-AD21-C98842021790}" presName="extraNode" presStyleLbl="node1" presStyleIdx="0" presStyleCnt="3"/>
      <dgm:spPr/>
    </dgm:pt>
    <dgm:pt modelId="{1142F2B1-872E-4429-9E03-DB61BDB87EFA}" type="pres">
      <dgm:prSet presAssocID="{8E6DE295-ECE7-48B5-AD21-C98842021790}" presName="dstNode" presStyleLbl="node1" presStyleIdx="0" presStyleCnt="3"/>
      <dgm:spPr/>
    </dgm:pt>
    <dgm:pt modelId="{267D19AD-3E8F-4F7C-B808-B3A78DA9C6B1}" type="pres">
      <dgm:prSet presAssocID="{A12B435B-DBB3-4FA2-B58A-CEA7B31D9213}" presName="text_1" presStyleLbl="node1" presStyleIdx="0" presStyleCnt="3" custScaleX="106729">
        <dgm:presLayoutVars>
          <dgm:bulletEnabled val="1"/>
        </dgm:presLayoutVars>
      </dgm:prSet>
      <dgm:spPr/>
    </dgm:pt>
    <dgm:pt modelId="{2734340C-2706-4419-BB45-E73AFF4BD2EB}" type="pres">
      <dgm:prSet presAssocID="{A12B435B-DBB3-4FA2-B58A-CEA7B31D9213}" presName="accent_1" presStyleCnt="0"/>
      <dgm:spPr/>
    </dgm:pt>
    <dgm:pt modelId="{AA34464D-E14F-41E6-A972-8F16CD73DCAA}" type="pres">
      <dgm:prSet presAssocID="{A12B435B-DBB3-4FA2-B58A-CEA7B31D9213}" presName="accentRepeatNode" presStyleLbl="solidFgAcc1" presStyleIdx="0" presStyleCnt="3"/>
      <dgm:spPr/>
    </dgm:pt>
    <dgm:pt modelId="{591F6AE6-B298-487B-909B-3398ADFC1C6F}" type="pres">
      <dgm:prSet presAssocID="{B6CCDB89-754D-4392-B0A5-A21D3C455847}" presName="text_2" presStyleLbl="node1" presStyleIdx="1" presStyleCnt="3" custScaleX="106971">
        <dgm:presLayoutVars>
          <dgm:bulletEnabled val="1"/>
        </dgm:presLayoutVars>
      </dgm:prSet>
      <dgm:spPr/>
    </dgm:pt>
    <dgm:pt modelId="{370DB0F4-430C-42D6-A7E8-11C8D9422C15}" type="pres">
      <dgm:prSet presAssocID="{B6CCDB89-754D-4392-B0A5-A21D3C455847}" presName="accent_2" presStyleCnt="0"/>
      <dgm:spPr/>
    </dgm:pt>
    <dgm:pt modelId="{A4898AEC-DCF2-4D9A-8D9C-C6F468A4F800}" type="pres">
      <dgm:prSet presAssocID="{B6CCDB89-754D-4392-B0A5-A21D3C455847}" presName="accentRepeatNode" presStyleLbl="solidFgAcc1" presStyleIdx="1" presStyleCnt="3" custLinFactNeighborX="-7451"/>
      <dgm:spPr>
        <a:solidFill>
          <a:srgbClr val="B04346"/>
        </a:solidFill>
      </dgm:spPr>
    </dgm:pt>
    <dgm:pt modelId="{216315D8-C566-4835-BDF8-607829873D14}" type="pres">
      <dgm:prSet presAssocID="{3B7D46BF-FE9F-4D30-BD72-BA18698E0AEF}" presName="text_3" presStyleLbl="node1" presStyleIdx="2" presStyleCnt="3" custScaleX="106729">
        <dgm:presLayoutVars>
          <dgm:bulletEnabled val="1"/>
        </dgm:presLayoutVars>
      </dgm:prSet>
      <dgm:spPr/>
    </dgm:pt>
    <dgm:pt modelId="{48ED3E14-29F8-4EEB-B72C-8A9030105E32}" type="pres">
      <dgm:prSet presAssocID="{3B7D46BF-FE9F-4D30-BD72-BA18698E0AEF}" presName="accent_3" presStyleCnt="0"/>
      <dgm:spPr/>
    </dgm:pt>
    <dgm:pt modelId="{2AA9260B-CB87-4506-8054-8D178B60C15E}" type="pres">
      <dgm:prSet presAssocID="{3B7D46BF-FE9F-4D30-BD72-BA18698E0AEF}" presName="accentRepeatNode" presStyleLbl="solidFgAcc1" presStyleIdx="2" presStyleCnt="3"/>
      <dgm:spPr>
        <a:solidFill>
          <a:schemeClr val="tx1"/>
        </a:solidFill>
      </dgm:spPr>
    </dgm:pt>
  </dgm:ptLst>
  <dgm:cxnLst>
    <dgm:cxn modelId="{93D95F64-8FF7-4B8C-906A-C48C82E64BE7}" srcId="{8E6DE295-ECE7-48B5-AD21-C98842021790}" destId="{A12B435B-DBB3-4FA2-B58A-CEA7B31D9213}" srcOrd="0" destOrd="0" parTransId="{68A10BC5-4F30-4E87-8F47-5A310656C69E}" sibTransId="{9B8883B9-6F60-4891-AA3A-513B1CB021AF}"/>
    <dgm:cxn modelId="{60271F65-DB3D-416F-90EC-9C3E96451818}" type="presOf" srcId="{8E6DE295-ECE7-48B5-AD21-C98842021790}" destId="{5FD41521-600F-489C-AE44-B360D3CE968E}" srcOrd="0" destOrd="0" presId="urn:microsoft.com/office/officeart/2008/layout/VerticalCurvedList"/>
    <dgm:cxn modelId="{C456C272-C6AC-42ED-A981-30C7D6F80702}" srcId="{8E6DE295-ECE7-48B5-AD21-C98842021790}" destId="{3B7D46BF-FE9F-4D30-BD72-BA18698E0AEF}" srcOrd="2" destOrd="0" parTransId="{19C133BF-CF42-4F90-B775-B3A919ABA0E4}" sibTransId="{70906F63-1A0E-43FF-8585-E6C452C95979}"/>
    <dgm:cxn modelId="{70CF2BAC-B4AB-44B0-9481-6A226CB19E31}" type="presOf" srcId="{3B7D46BF-FE9F-4D30-BD72-BA18698E0AEF}" destId="{216315D8-C566-4835-BDF8-607829873D14}" srcOrd="0" destOrd="0" presId="urn:microsoft.com/office/officeart/2008/layout/VerticalCurvedList"/>
    <dgm:cxn modelId="{4E4D8CB0-063F-4BE2-B37A-DED5F0D997E6}" type="presOf" srcId="{A12B435B-DBB3-4FA2-B58A-CEA7B31D9213}" destId="{267D19AD-3E8F-4F7C-B808-B3A78DA9C6B1}" srcOrd="0" destOrd="0" presId="urn:microsoft.com/office/officeart/2008/layout/VerticalCurvedList"/>
    <dgm:cxn modelId="{629602E0-83FB-4C0E-99EB-10D1B89DC81C}" type="presOf" srcId="{9B8883B9-6F60-4891-AA3A-513B1CB021AF}" destId="{7292482C-9E94-4FC3-AE8D-8E1297ACC39C}" srcOrd="0" destOrd="0" presId="urn:microsoft.com/office/officeart/2008/layout/VerticalCurvedList"/>
    <dgm:cxn modelId="{47C725F2-7428-45B6-B020-17BBAF67AF1A}" srcId="{8E6DE295-ECE7-48B5-AD21-C98842021790}" destId="{B6CCDB89-754D-4392-B0A5-A21D3C455847}" srcOrd="1" destOrd="0" parTransId="{4F7A1293-0536-4799-A275-41B740D29E0F}" sibTransId="{79B2F5F9-4942-4D72-849B-2FB5941DE048}"/>
    <dgm:cxn modelId="{D734ACFB-84CF-4F41-A318-045A28DD975E}" type="presOf" srcId="{B6CCDB89-754D-4392-B0A5-A21D3C455847}" destId="{591F6AE6-B298-487B-909B-3398ADFC1C6F}" srcOrd="0" destOrd="0" presId="urn:microsoft.com/office/officeart/2008/layout/VerticalCurvedList"/>
    <dgm:cxn modelId="{9BBE84D7-73F8-4916-A992-C7936350C26C}" type="presParOf" srcId="{5FD41521-600F-489C-AE44-B360D3CE968E}" destId="{791004F5-BB21-49EE-80BF-8D2A30E33A0D}" srcOrd="0" destOrd="0" presId="urn:microsoft.com/office/officeart/2008/layout/VerticalCurvedList"/>
    <dgm:cxn modelId="{B1ACE998-BF2D-4E11-B723-A94502A16AF8}" type="presParOf" srcId="{791004F5-BB21-49EE-80BF-8D2A30E33A0D}" destId="{D967D9A6-6E3F-43D1-ABC6-7856AA76CA96}" srcOrd="0" destOrd="0" presId="urn:microsoft.com/office/officeart/2008/layout/VerticalCurvedList"/>
    <dgm:cxn modelId="{1DFBCFD1-C8A5-4931-91BB-52839C545F1D}" type="presParOf" srcId="{D967D9A6-6E3F-43D1-ABC6-7856AA76CA96}" destId="{DFB3A9C1-AEC6-42D5-9CC9-D34DA8900EB4}" srcOrd="0" destOrd="0" presId="urn:microsoft.com/office/officeart/2008/layout/VerticalCurvedList"/>
    <dgm:cxn modelId="{94090C27-7452-4489-9983-C83459F28FE3}" type="presParOf" srcId="{D967D9A6-6E3F-43D1-ABC6-7856AA76CA96}" destId="{7292482C-9E94-4FC3-AE8D-8E1297ACC39C}" srcOrd="1" destOrd="0" presId="urn:microsoft.com/office/officeart/2008/layout/VerticalCurvedList"/>
    <dgm:cxn modelId="{CE78684E-F144-4F6B-8087-C10123145C95}" type="presParOf" srcId="{D967D9A6-6E3F-43D1-ABC6-7856AA76CA96}" destId="{BB534A2C-5F26-44D6-A161-C205A25B2A66}" srcOrd="2" destOrd="0" presId="urn:microsoft.com/office/officeart/2008/layout/VerticalCurvedList"/>
    <dgm:cxn modelId="{125AC805-04D1-4F65-97CC-20494ECE8CAA}" type="presParOf" srcId="{D967D9A6-6E3F-43D1-ABC6-7856AA76CA96}" destId="{1142F2B1-872E-4429-9E03-DB61BDB87EFA}" srcOrd="3" destOrd="0" presId="urn:microsoft.com/office/officeart/2008/layout/VerticalCurvedList"/>
    <dgm:cxn modelId="{64FFB756-A4CA-4E80-B4BB-D3921DD63A77}" type="presParOf" srcId="{791004F5-BB21-49EE-80BF-8D2A30E33A0D}" destId="{267D19AD-3E8F-4F7C-B808-B3A78DA9C6B1}" srcOrd="1" destOrd="0" presId="urn:microsoft.com/office/officeart/2008/layout/VerticalCurvedList"/>
    <dgm:cxn modelId="{BD5E32CA-60E9-461A-AB4E-4D1AEAA58443}" type="presParOf" srcId="{791004F5-BB21-49EE-80BF-8D2A30E33A0D}" destId="{2734340C-2706-4419-BB45-E73AFF4BD2EB}" srcOrd="2" destOrd="0" presId="urn:microsoft.com/office/officeart/2008/layout/VerticalCurvedList"/>
    <dgm:cxn modelId="{66A655C5-3166-407D-B782-D44C451E11FA}" type="presParOf" srcId="{2734340C-2706-4419-BB45-E73AFF4BD2EB}" destId="{AA34464D-E14F-41E6-A972-8F16CD73DCAA}" srcOrd="0" destOrd="0" presId="urn:microsoft.com/office/officeart/2008/layout/VerticalCurvedList"/>
    <dgm:cxn modelId="{09F4FB7E-703B-49D0-BA1B-B42C6C9FA23D}" type="presParOf" srcId="{791004F5-BB21-49EE-80BF-8D2A30E33A0D}" destId="{591F6AE6-B298-487B-909B-3398ADFC1C6F}" srcOrd="3" destOrd="0" presId="urn:microsoft.com/office/officeart/2008/layout/VerticalCurvedList"/>
    <dgm:cxn modelId="{64757858-C422-4EB3-90A9-EF48B017E236}" type="presParOf" srcId="{791004F5-BB21-49EE-80BF-8D2A30E33A0D}" destId="{370DB0F4-430C-42D6-A7E8-11C8D9422C15}" srcOrd="4" destOrd="0" presId="urn:microsoft.com/office/officeart/2008/layout/VerticalCurvedList"/>
    <dgm:cxn modelId="{86B26F0E-04C1-4958-9C6E-366455056594}" type="presParOf" srcId="{370DB0F4-430C-42D6-A7E8-11C8D9422C15}" destId="{A4898AEC-DCF2-4D9A-8D9C-C6F468A4F800}" srcOrd="0" destOrd="0" presId="urn:microsoft.com/office/officeart/2008/layout/VerticalCurvedList"/>
    <dgm:cxn modelId="{61B44A31-F976-475B-B4E0-A9FFCC51A4E7}" type="presParOf" srcId="{791004F5-BB21-49EE-80BF-8D2A30E33A0D}" destId="{216315D8-C566-4835-BDF8-607829873D14}" srcOrd="5" destOrd="0" presId="urn:microsoft.com/office/officeart/2008/layout/VerticalCurvedList"/>
    <dgm:cxn modelId="{F9107E68-B4A1-4902-B5B6-F908CE95ED61}" type="presParOf" srcId="{791004F5-BB21-49EE-80BF-8D2A30E33A0D}" destId="{48ED3E14-29F8-4EEB-B72C-8A9030105E32}" srcOrd="6" destOrd="0" presId="urn:microsoft.com/office/officeart/2008/layout/VerticalCurvedList"/>
    <dgm:cxn modelId="{5BC95349-F445-4B7A-B738-94896086A1CD}" type="presParOf" srcId="{48ED3E14-29F8-4EEB-B72C-8A9030105E32}" destId="{2AA9260B-CB87-4506-8054-8D178B60C15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92482C-9E94-4FC3-AE8D-8E1297ACC39C}">
      <dsp:nvSpPr>
        <dsp:cNvPr id="0" name=""/>
        <dsp:cNvSpPr/>
      </dsp:nvSpPr>
      <dsp:spPr>
        <a:xfrm>
          <a:off x="-5148168" y="-761708"/>
          <a:ext cx="5920560" cy="5920560"/>
        </a:xfrm>
        <a:prstGeom prst="blockArc">
          <a:avLst>
            <a:gd name="adj1" fmla="val 18900000"/>
            <a:gd name="adj2" fmla="val 2700000"/>
            <a:gd name="adj3" fmla="val 365"/>
          </a:avLst>
        </a:prstGeom>
        <a:noFill/>
        <a:ln w="1079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7D19AD-3E8F-4F7C-B808-B3A78DA9C6B1}">
      <dsp:nvSpPr>
        <dsp:cNvPr id="0" name=""/>
        <dsp:cNvSpPr/>
      </dsp:nvSpPr>
      <dsp:spPr>
        <a:xfrm>
          <a:off x="81322" y="439714"/>
          <a:ext cx="11176103" cy="879428"/>
        </a:xfrm>
        <a:prstGeom prst="rect">
          <a:avLst/>
        </a:prstGeom>
        <a:solidFill>
          <a:schemeClr val="bg2"/>
        </a:solidFill>
        <a:ln w="19050" cap="flat" cmpd="sng" algn="ctr">
          <a:solidFill>
            <a:schemeClr val="bg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046" tIns="76200" rIns="76200" bIns="76200" numCol="1" spcCol="1270" anchor="ctr" anchorCtr="0">
          <a:noAutofit/>
        </a:bodyPr>
        <a:lstStyle/>
        <a:p>
          <a:pPr marL="0" lvl="0" indent="0" algn="ctr" defTabSz="2089150">
            <a:lnSpc>
              <a:spcPct val="90000"/>
            </a:lnSpc>
            <a:spcBef>
              <a:spcPct val="0"/>
            </a:spcBef>
            <a:spcAft>
              <a:spcPct val="35000"/>
            </a:spcAft>
            <a:buNone/>
          </a:pPr>
          <a:r>
            <a:rPr lang="en-US" sz="3000" kern="1200" err="1">
              <a:solidFill>
                <a:srgbClr val="FFFFFF"/>
              </a:solidFill>
              <a:latin typeface="Open Sans"/>
              <a:ea typeface="+mn-ea"/>
              <a:cs typeface="+mn-cs"/>
            </a:rPr>
            <a:t>itsme</a:t>
          </a:r>
          <a:r>
            <a:rPr lang="en-US" sz="3000" kern="1200">
              <a:solidFill>
                <a:srgbClr val="FFFFFF"/>
              </a:solidFill>
              <a:latin typeface="Open Sans"/>
              <a:ea typeface="+mn-ea"/>
              <a:cs typeface="+mn-cs"/>
            </a:rPr>
            <a:t> connection for Mercurius Portal is available</a:t>
          </a:r>
        </a:p>
      </dsp:txBody>
      <dsp:txXfrm>
        <a:off x="81322" y="439714"/>
        <a:ext cx="11176103" cy="879428"/>
      </dsp:txXfrm>
    </dsp:sp>
    <dsp:sp modelId="{AA34464D-E14F-41E6-A972-8F16CD73DCAA}">
      <dsp:nvSpPr>
        <dsp:cNvPr id="0" name=""/>
        <dsp:cNvSpPr/>
      </dsp:nvSpPr>
      <dsp:spPr>
        <a:xfrm>
          <a:off x="-116007" y="329785"/>
          <a:ext cx="1099285" cy="1099285"/>
        </a:xfrm>
        <a:prstGeom prst="ellipse">
          <a:avLst/>
        </a:prstGeom>
        <a:solidFill>
          <a:schemeClr val="lt1">
            <a:hueOff val="0"/>
            <a:satOff val="0"/>
            <a:lumOff val="0"/>
            <a:alphaOff val="0"/>
          </a:schemeClr>
        </a:solidFill>
        <a:ln w="1079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1F6AE6-B298-487B-909B-3398ADFC1C6F}">
      <dsp:nvSpPr>
        <dsp:cNvPr id="0" name=""/>
        <dsp:cNvSpPr/>
      </dsp:nvSpPr>
      <dsp:spPr>
        <a:xfrm>
          <a:off x="399466" y="1758857"/>
          <a:ext cx="10859488" cy="879428"/>
        </a:xfrm>
        <a:prstGeom prst="rect">
          <a:avLst/>
        </a:prstGeom>
        <a:solidFill>
          <a:schemeClr val="bg2"/>
        </a:solidFill>
        <a:ln w="19050" cap="flat" cmpd="sng" algn="ctr">
          <a:solidFill>
            <a:schemeClr val="bg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046" tIns="76200" rIns="76200" bIns="76200" numCol="1" spcCol="1270" anchor="ctr" anchorCtr="0">
          <a:noAutofit/>
        </a:bodyPr>
        <a:lstStyle/>
        <a:p>
          <a:pPr marL="0" lvl="0" indent="0" algn="ctr" defTabSz="2089150">
            <a:lnSpc>
              <a:spcPct val="90000"/>
            </a:lnSpc>
            <a:spcBef>
              <a:spcPct val="0"/>
            </a:spcBef>
            <a:spcAft>
              <a:spcPct val="35000"/>
            </a:spcAft>
            <a:buNone/>
          </a:pPr>
          <a:r>
            <a:rPr lang="fr-BE" sz="3000" kern="1200">
              <a:solidFill>
                <a:srgbClr val="FFFFFF"/>
              </a:solidFill>
              <a:latin typeface="Open Sans"/>
              <a:ea typeface="+mn-ea"/>
              <a:cs typeface="+mn-cs"/>
            </a:rPr>
            <a:t>PASR -&gt; update to come. Always have the 0208!</a:t>
          </a:r>
          <a:endParaRPr lang="en-US" sz="3000" kern="1200">
            <a:solidFill>
              <a:srgbClr val="FFFFFF"/>
            </a:solidFill>
            <a:latin typeface="Open Sans"/>
            <a:ea typeface="+mn-ea"/>
            <a:cs typeface="+mn-cs"/>
          </a:endParaRPr>
        </a:p>
      </dsp:txBody>
      <dsp:txXfrm>
        <a:off x="399466" y="1758857"/>
        <a:ext cx="10859488" cy="879428"/>
      </dsp:txXfrm>
    </dsp:sp>
    <dsp:sp modelId="{A4898AEC-DCF2-4D9A-8D9C-C6F468A4F800}">
      <dsp:nvSpPr>
        <dsp:cNvPr id="0" name=""/>
        <dsp:cNvSpPr/>
      </dsp:nvSpPr>
      <dsp:spPr>
        <a:xfrm>
          <a:off x="121756" y="1648928"/>
          <a:ext cx="1099285" cy="1099285"/>
        </a:xfrm>
        <a:prstGeom prst="ellipse">
          <a:avLst/>
        </a:prstGeom>
        <a:solidFill>
          <a:srgbClr val="B04346"/>
        </a:solidFill>
        <a:ln w="10795" cap="flat" cmpd="sng" algn="ctr">
          <a:solidFill>
            <a:schemeClr val="accent3">
              <a:hueOff val="5593971"/>
              <a:satOff val="17287"/>
              <a:lumOff val="13039"/>
              <a:alphaOff val="0"/>
            </a:schemeClr>
          </a:solidFill>
          <a:prstDash val="solid"/>
        </a:ln>
        <a:effectLst/>
      </dsp:spPr>
      <dsp:style>
        <a:lnRef idx="2">
          <a:scrgbClr r="0" g="0" b="0"/>
        </a:lnRef>
        <a:fillRef idx="1">
          <a:scrgbClr r="0" g="0" b="0"/>
        </a:fillRef>
        <a:effectRef idx="0">
          <a:scrgbClr r="0" g="0" b="0"/>
        </a:effectRef>
        <a:fontRef idx="minor"/>
      </dsp:style>
    </dsp:sp>
    <dsp:sp modelId="{216315D8-C566-4835-BDF8-607829873D14}">
      <dsp:nvSpPr>
        <dsp:cNvPr id="0" name=""/>
        <dsp:cNvSpPr/>
      </dsp:nvSpPr>
      <dsp:spPr>
        <a:xfrm>
          <a:off x="81322" y="3078000"/>
          <a:ext cx="11176103" cy="879428"/>
        </a:xfrm>
        <a:prstGeom prst="rect">
          <a:avLst/>
        </a:prstGeom>
        <a:solidFill>
          <a:schemeClr val="bg2"/>
        </a:solidFill>
        <a:ln w="19050" cap="flat" cmpd="sng" algn="ctr">
          <a:solidFill>
            <a:schemeClr val="bg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046" tIns="76200" rIns="76200" bIns="76200" numCol="1" spcCol="1270" anchor="ctr" anchorCtr="0">
          <a:noAutofit/>
        </a:bodyPr>
        <a:lstStyle/>
        <a:p>
          <a:pPr marL="0" lvl="0" indent="0" algn="ctr" defTabSz="2089150">
            <a:lnSpc>
              <a:spcPct val="90000"/>
            </a:lnSpc>
            <a:spcBef>
              <a:spcPct val="0"/>
            </a:spcBef>
            <a:spcAft>
              <a:spcPct val="35000"/>
            </a:spcAft>
            <a:buFontTx/>
            <a:buNone/>
          </a:pPr>
          <a:r>
            <a:rPr lang="en-US" sz="3000" kern="1200">
              <a:solidFill>
                <a:srgbClr val="FFFFFF"/>
              </a:solidFill>
              <a:latin typeface="Open Sans"/>
              <a:ea typeface="+mn-ea"/>
              <a:cs typeface="+mn-cs"/>
            </a:rPr>
            <a:t>Next forum: 16.1.2024</a:t>
          </a:r>
        </a:p>
      </dsp:txBody>
      <dsp:txXfrm>
        <a:off x="81322" y="3078000"/>
        <a:ext cx="11176103" cy="879428"/>
      </dsp:txXfrm>
    </dsp:sp>
    <dsp:sp modelId="{2AA9260B-CB87-4506-8054-8D178B60C15E}">
      <dsp:nvSpPr>
        <dsp:cNvPr id="0" name=""/>
        <dsp:cNvSpPr/>
      </dsp:nvSpPr>
      <dsp:spPr>
        <a:xfrm>
          <a:off x="-116007" y="2968071"/>
          <a:ext cx="1099285" cy="1099285"/>
        </a:xfrm>
        <a:prstGeom prst="ellipse">
          <a:avLst/>
        </a:prstGeom>
        <a:solidFill>
          <a:schemeClr val="tx1"/>
        </a:solidFill>
        <a:ln w="10795" cap="flat" cmpd="sng" algn="ctr">
          <a:solidFill>
            <a:schemeClr val="accent3">
              <a:hueOff val="11187942"/>
              <a:satOff val="34573"/>
              <a:lumOff val="26079"/>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E5B4AD2-A267-4797-8792-ED21EF2DF52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Date Placeholder 2">
            <a:extLst>
              <a:ext uri="{FF2B5EF4-FFF2-40B4-BE49-F238E27FC236}">
                <a16:creationId xmlns:a16="http://schemas.microsoft.com/office/drawing/2014/main" id="{5545E49E-9599-485F-B96D-75BCBCB2A5A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725DA4-A8DC-453E-A5F7-88F0AE5319D4}" type="datetimeFigureOut">
              <a:rPr lang="nl-BE" smtClean="0"/>
              <a:t>14/11/2023</a:t>
            </a:fld>
            <a:endParaRPr lang="nl-BE"/>
          </a:p>
        </p:txBody>
      </p:sp>
      <p:sp>
        <p:nvSpPr>
          <p:cNvPr id="4" name="Footer Placeholder 3">
            <a:extLst>
              <a:ext uri="{FF2B5EF4-FFF2-40B4-BE49-F238E27FC236}">
                <a16:creationId xmlns:a16="http://schemas.microsoft.com/office/drawing/2014/main" id="{D6948548-A960-44B4-BE11-354F69248F1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5" name="Slide Number Placeholder 4">
            <a:extLst>
              <a:ext uri="{FF2B5EF4-FFF2-40B4-BE49-F238E27FC236}">
                <a16:creationId xmlns:a16="http://schemas.microsoft.com/office/drawing/2014/main" id="{31AF923D-7299-4EAE-B0A9-373C0952632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5024BD8-6764-4489-9838-E8C8F515EC56}" type="slidenum">
              <a:rPr lang="nl-BE" smtClean="0"/>
              <a:t>‹#›</a:t>
            </a:fld>
            <a:endParaRPr lang="nl-BE"/>
          </a:p>
        </p:txBody>
      </p:sp>
    </p:spTree>
    <p:extLst>
      <p:ext uri="{BB962C8B-B14F-4D97-AF65-F5344CB8AC3E}">
        <p14:creationId xmlns:p14="http://schemas.microsoft.com/office/powerpoint/2010/main" val="4085773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A92508-5353-4BD4-B9CC-1DB34B125BDB}" type="datetimeFigureOut">
              <a:rPr lang="nl-BE" smtClean="0"/>
              <a:t>14/11/2023</a:t>
            </a:fld>
            <a:endParaRPr lang="nl-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0BCF80-27EB-4596-8F5B-426A2A64C64F}" type="slidenum">
              <a:rPr lang="nl-BE" smtClean="0"/>
              <a:t>‹#›</a:t>
            </a:fld>
            <a:endParaRPr lang="nl-BE"/>
          </a:p>
        </p:txBody>
      </p:sp>
    </p:spTree>
    <p:extLst>
      <p:ext uri="{BB962C8B-B14F-4D97-AF65-F5344CB8AC3E}">
        <p14:creationId xmlns:p14="http://schemas.microsoft.com/office/powerpoint/2010/main" val="3942300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0BCF80-27EB-4596-8F5B-426A2A64C64F}" type="slidenum">
              <a:rPr lang="nl-BE" smtClean="0"/>
              <a:t>2</a:t>
            </a:fld>
            <a:endParaRPr lang="nl-BE"/>
          </a:p>
        </p:txBody>
      </p:sp>
    </p:spTree>
    <p:extLst>
      <p:ext uri="{BB962C8B-B14F-4D97-AF65-F5344CB8AC3E}">
        <p14:creationId xmlns:p14="http://schemas.microsoft.com/office/powerpoint/2010/main" val="3428580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c3b87f6271_0_2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c3b87f6271_0_2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c3b87f6271_0_2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c3b87f6271_0_2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c3b87f6271_0_2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c3b87f6271_0_2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17277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c3b87f6271_0_2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c3b87f6271_0_2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433496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c3b87f6271_0_2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c3b87f6271_0_2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43590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190BCF80-27EB-4596-8F5B-426A2A64C64F}" type="slidenum">
              <a:rPr lang="nl-BE" smtClean="0"/>
              <a:t>20</a:t>
            </a:fld>
            <a:endParaRPr lang="nl-BE"/>
          </a:p>
        </p:txBody>
      </p:sp>
    </p:spTree>
    <p:extLst>
      <p:ext uri="{BB962C8B-B14F-4D97-AF65-F5344CB8AC3E}">
        <p14:creationId xmlns:p14="http://schemas.microsoft.com/office/powerpoint/2010/main" val="39752175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190BCF80-27EB-4596-8F5B-426A2A64C64F}" type="slidenum">
              <a:rPr lang="nl-BE" smtClean="0"/>
              <a:t>21</a:t>
            </a:fld>
            <a:endParaRPr lang="nl-BE"/>
          </a:p>
        </p:txBody>
      </p:sp>
    </p:spTree>
    <p:extLst>
      <p:ext uri="{BB962C8B-B14F-4D97-AF65-F5344CB8AC3E}">
        <p14:creationId xmlns:p14="http://schemas.microsoft.com/office/powerpoint/2010/main" val="42898763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190BCF80-27EB-4596-8F5B-426A2A64C64F}" type="slidenum">
              <a:rPr lang="nl-BE" smtClean="0"/>
              <a:t>22</a:t>
            </a:fld>
            <a:endParaRPr lang="nl-BE"/>
          </a:p>
        </p:txBody>
      </p:sp>
    </p:spTree>
    <p:extLst>
      <p:ext uri="{BB962C8B-B14F-4D97-AF65-F5344CB8AC3E}">
        <p14:creationId xmlns:p14="http://schemas.microsoft.com/office/powerpoint/2010/main" val="41170343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190BCF80-27EB-4596-8F5B-426A2A64C64F}" type="slidenum">
              <a:rPr lang="nl-BE" smtClean="0"/>
              <a:t>23</a:t>
            </a:fld>
            <a:endParaRPr lang="nl-BE"/>
          </a:p>
        </p:txBody>
      </p:sp>
    </p:spTree>
    <p:extLst>
      <p:ext uri="{BB962C8B-B14F-4D97-AF65-F5344CB8AC3E}">
        <p14:creationId xmlns:p14="http://schemas.microsoft.com/office/powerpoint/2010/main" val="10316188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190BCF80-27EB-4596-8F5B-426A2A64C64F}" type="slidenum">
              <a:rPr lang="nl-BE" smtClean="0"/>
              <a:t>24</a:t>
            </a:fld>
            <a:endParaRPr lang="nl-BE"/>
          </a:p>
        </p:txBody>
      </p:sp>
    </p:spTree>
    <p:extLst>
      <p:ext uri="{BB962C8B-B14F-4D97-AF65-F5344CB8AC3E}">
        <p14:creationId xmlns:p14="http://schemas.microsoft.com/office/powerpoint/2010/main" val="1391396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0BCF80-27EB-4596-8F5B-426A2A64C64F}" type="slidenum">
              <a:rPr lang="nl-BE" smtClean="0"/>
              <a:t>3</a:t>
            </a:fld>
            <a:endParaRPr lang="nl-BE"/>
          </a:p>
        </p:txBody>
      </p:sp>
    </p:spTree>
    <p:extLst>
      <p:ext uri="{BB962C8B-B14F-4D97-AF65-F5344CB8AC3E}">
        <p14:creationId xmlns:p14="http://schemas.microsoft.com/office/powerpoint/2010/main" val="25733987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0BCF80-27EB-4596-8F5B-426A2A64C64F}" type="slidenum">
              <a:rPr lang="nl-BE" smtClean="0"/>
              <a:t>25</a:t>
            </a:fld>
            <a:endParaRPr lang="nl-BE"/>
          </a:p>
        </p:txBody>
      </p:sp>
    </p:spTree>
    <p:extLst>
      <p:ext uri="{BB962C8B-B14F-4D97-AF65-F5344CB8AC3E}">
        <p14:creationId xmlns:p14="http://schemas.microsoft.com/office/powerpoint/2010/main" val="753563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190BCF80-27EB-4596-8F5B-426A2A64C64F}" type="slidenum">
              <a:rPr lang="nl-BE" smtClean="0"/>
              <a:t>4</a:t>
            </a:fld>
            <a:endParaRPr lang="nl-BE"/>
          </a:p>
        </p:txBody>
      </p:sp>
    </p:spTree>
    <p:extLst>
      <p:ext uri="{BB962C8B-B14F-4D97-AF65-F5344CB8AC3E}">
        <p14:creationId xmlns:p14="http://schemas.microsoft.com/office/powerpoint/2010/main" val="2060948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0BCF80-27EB-4596-8F5B-426A2A64C64F}"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3647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190BCF80-27EB-4596-8F5B-426A2A64C64F}" type="slidenum">
              <a:rPr lang="nl-BE" smtClean="0"/>
              <a:t>10</a:t>
            </a:fld>
            <a:endParaRPr lang="nl-BE"/>
          </a:p>
        </p:txBody>
      </p:sp>
    </p:spTree>
    <p:extLst>
      <p:ext uri="{BB962C8B-B14F-4D97-AF65-F5344CB8AC3E}">
        <p14:creationId xmlns:p14="http://schemas.microsoft.com/office/powerpoint/2010/main" val="1888656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9e3a5fec7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9e3a5fec7e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a2b8ae8a5b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a2b8ae8a5b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c3b87f6271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c3b87f6271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c3af5a522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c3af5a522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6.sv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4.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581F6-020B-4130-9258-78653AA23AD9}"/>
              </a:ext>
            </a:extLst>
          </p:cNvPr>
          <p:cNvSpPr>
            <a:spLocks noGrp="1"/>
          </p:cNvSpPr>
          <p:nvPr>
            <p:ph type="ctrTitle"/>
          </p:nvPr>
        </p:nvSpPr>
        <p:spPr>
          <a:xfrm>
            <a:off x="2692400" y="1122363"/>
            <a:ext cx="7975600" cy="2387600"/>
          </a:xfrm>
          <a:ln>
            <a:noFill/>
          </a:ln>
        </p:spPr>
        <p:txBody>
          <a:bodyPr anchor="b"/>
          <a:lstStyle>
            <a:lvl1pPr algn="l">
              <a:defRPr sz="6000">
                <a:solidFill>
                  <a:schemeClr val="bg1"/>
                </a:solidFill>
              </a:defRPr>
            </a:lvl1pPr>
          </a:lstStyle>
          <a:p>
            <a:r>
              <a:rPr lang="en-US"/>
              <a:t>Click to edit Master title style</a:t>
            </a:r>
            <a:endParaRPr lang="nl-BE"/>
          </a:p>
        </p:txBody>
      </p:sp>
      <p:sp>
        <p:nvSpPr>
          <p:cNvPr id="3" name="Subtitle 2">
            <a:extLst>
              <a:ext uri="{FF2B5EF4-FFF2-40B4-BE49-F238E27FC236}">
                <a16:creationId xmlns:a16="http://schemas.microsoft.com/office/drawing/2014/main" id="{7EAB7778-6D79-4DF6-A6C4-F669A2F95E01}"/>
              </a:ext>
            </a:extLst>
          </p:cNvPr>
          <p:cNvSpPr>
            <a:spLocks noGrp="1"/>
          </p:cNvSpPr>
          <p:nvPr>
            <p:ph type="subTitle" idx="1"/>
          </p:nvPr>
        </p:nvSpPr>
        <p:spPr>
          <a:xfrm>
            <a:off x="2692399" y="3602038"/>
            <a:ext cx="7975600" cy="1655762"/>
          </a:xfrm>
        </p:spPr>
        <p:txBody>
          <a:bodyPr>
            <a:normAutofit/>
          </a:bodyPr>
          <a:lstStyle>
            <a:lvl1pPr marL="0" indent="0" algn="l">
              <a:buNone/>
              <a:defRPr sz="2800" b="1">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BE"/>
          </a:p>
        </p:txBody>
      </p:sp>
      <p:cxnSp>
        <p:nvCxnSpPr>
          <p:cNvPr id="12" name="Straight Connector 11">
            <a:extLst>
              <a:ext uri="{FF2B5EF4-FFF2-40B4-BE49-F238E27FC236}">
                <a16:creationId xmlns:a16="http://schemas.microsoft.com/office/drawing/2014/main" id="{ECFEAA23-DDAF-4ECF-8706-562D6DF86456}"/>
              </a:ext>
            </a:extLst>
          </p:cNvPr>
          <p:cNvCxnSpPr>
            <a:cxnSpLocks/>
          </p:cNvCxnSpPr>
          <p:nvPr userDrawn="1"/>
        </p:nvCxnSpPr>
        <p:spPr>
          <a:xfrm>
            <a:off x="1769533" y="1828800"/>
            <a:ext cx="0" cy="5029200"/>
          </a:xfrm>
          <a:prstGeom prst="line">
            <a:avLst/>
          </a:prstGeom>
          <a:ln w="5080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Graphic 4">
            <a:extLst>
              <a:ext uri="{FF2B5EF4-FFF2-40B4-BE49-F238E27FC236}">
                <a16:creationId xmlns:a16="http://schemas.microsoft.com/office/drawing/2014/main" id="{1BDACAD1-6D81-4C4C-A2D4-CDF9E180DD7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3487103" cy="1173480"/>
          </a:xfrm>
          <a:prstGeom prst="rect">
            <a:avLst/>
          </a:prstGeom>
        </p:spPr>
      </p:pic>
    </p:spTree>
    <p:extLst>
      <p:ext uri="{BB962C8B-B14F-4D97-AF65-F5344CB8AC3E}">
        <p14:creationId xmlns:p14="http://schemas.microsoft.com/office/powerpoint/2010/main" val="2414170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D7574-D5C0-450E-9FD7-EE94BB226B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BE"/>
          </a:p>
        </p:txBody>
      </p:sp>
      <p:sp>
        <p:nvSpPr>
          <p:cNvPr id="3" name="Picture Placeholder 2">
            <a:extLst>
              <a:ext uri="{FF2B5EF4-FFF2-40B4-BE49-F238E27FC236}">
                <a16:creationId xmlns:a16="http://schemas.microsoft.com/office/drawing/2014/main" id="{F4129843-8BBE-4F31-A779-81DBD546B80D}"/>
              </a:ext>
            </a:extLst>
          </p:cNvPr>
          <p:cNvSpPr>
            <a:spLocks noGrp="1"/>
          </p:cNvSpPr>
          <p:nvPr>
            <p:ph type="pic" idx="1"/>
          </p:nvPr>
        </p:nvSpPr>
        <p:spPr>
          <a:xfrm>
            <a:off x="5494867" y="770467"/>
            <a:ext cx="5300134" cy="4560358"/>
          </a:xfrm>
          <a:noFill/>
          <a:ln>
            <a:noFill/>
          </a:ln>
          <a:effectLst>
            <a:outerShdw dist="381000" dir="2700000" algn="tl" rotWithShape="0">
              <a:schemeClr val="tx2"/>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l-BE"/>
          </a:p>
        </p:txBody>
      </p:sp>
      <p:sp>
        <p:nvSpPr>
          <p:cNvPr id="4" name="Text Placeholder 3">
            <a:extLst>
              <a:ext uri="{FF2B5EF4-FFF2-40B4-BE49-F238E27FC236}">
                <a16:creationId xmlns:a16="http://schemas.microsoft.com/office/drawing/2014/main" id="{DFC22698-3703-4ACD-BAC2-DCE64ED42D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8C9371-0967-4736-BD9E-06397624B609}"/>
              </a:ext>
            </a:extLst>
          </p:cNvPr>
          <p:cNvSpPr>
            <a:spLocks noGrp="1"/>
          </p:cNvSpPr>
          <p:nvPr>
            <p:ph type="dt" sz="half" idx="10"/>
          </p:nvPr>
        </p:nvSpPr>
        <p:spPr/>
        <p:txBody>
          <a:bodyPr/>
          <a:lstStyle/>
          <a:p>
            <a:r>
              <a:rPr lang="nl-BE"/>
              <a:t>20.08.21</a:t>
            </a:r>
          </a:p>
        </p:txBody>
      </p:sp>
      <p:sp>
        <p:nvSpPr>
          <p:cNvPr id="6" name="Footer Placeholder 5">
            <a:extLst>
              <a:ext uri="{FF2B5EF4-FFF2-40B4-BE49-F238E27FC236}">
                <a16:creationId xmlns:a16="http://schemas.microsoft.com/office/drawing/2014/main" id="{F24923DA-D423-4EC0-99E1-BC1D02C9C3AF}"/>
              </a:ext>
            </a:extLst>
          </p:cNvPr>
          <p:cNvSpPr>
            <a:spLocks noGrp="1"/>
          </p:cNvSpPr>
          <p:nvPr>
            <p:ph type="ftr" sz="quarter" idx="11"/>
          </p:nvPr>
        </p:nvSpPr>
        <p:spPr/>
        <p:txBody>
          <a:bodyPr/>
          <a:lstStyle/>
          <a:p>
            <a:endParaRPr lang="nl-BE"/>
          </a:p>
        </p:txBody>
      </p:sp>
      <p:sp>
        <p:nvSpPr>
          <p:cNvPr id="7" name="Slide Number Placeholder 6">
            <a:extLst>
              <a:ext uri="{FF2B5EF4-FFF2-40B4-BE49-F238E27FC236}">
                <a16:creationId xmlns:a16="http://schemas.microsoft.com/office/drawing/2014/main" id="{32140468-A184-4BFC-965A-AC8C461044B2}"/>
              </a:ext>
            </a:extLst>
          </p:cNvPr>
          <p:cNvSpPr>
            <a:spLocks noGrp="1"/>
          </p:cNvSpPr>
          <p:nvPr>
            <p:ph type="sldNum" sz="quarter" idx="12"/>
          </p:nvPr>
        </p:nvSpPr>
        <p:spPr/>
        <p:txBody>
          <a:bodyPr/>
          <a:lstStyle/>
          <a:p>
            <a:fld id="{3A93BCF5-A822-4033-88D0-CE017647B4F5}" type="slidenum">
              <a:rPr lang="nl-BE" smtClean="0"/>
              <a:t>‹#›</a:t>
            </a:fld>
            <a:endParaRPr lang="nl-BE"/>
          </a:p>
        </p:txBody>
      </p:sp>
    </p:spTree>
    <p:extLst>
      <p:ext uri="{BB962C8B-B14F-4D97-AF65-F5344CB8AC3E}">
        <p14:creationId xmlns:p14="http://schemas.microsoft.com/office/powerpoint/2010/main" val="2241847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581F6-020B-4130-9258-78653AA23AD9}"/>
              </a:ext>
            </a:extLst>
          </p:cNvPr>
          <p:cNvSpPr>
            <a:spLocks noGrp="1"/>
          </p:cNvSpPr>
          <p:nvPr>
            <p:ph type="ctrTitle"/>
          </p:nvPr>
        </p:nvSpPr>
        <p:spPr>
          <a:xfrm>
            <a:off x="2692400" y="1122363"/>
            <a:ext cx="7975600" cy="2387600"/>
          </a:xfrm>
          <a:ln>
            <a:noFill/>
          </a:ln>
        </p:spPr>
        <p:txBody>
          <a:bodyPr anchor="b"/>
          <a:lstStyle>
            <a:lvl1pPr algn="l">
              <a:defRPr sz="6000">
                <a:solidFill>
                  <a:schemeClr val="tx1"/>
                </a:solidFill>
              </a:defRPr>
            </a:lvl1pPr>
          </a:lstStyle>
          <a:p>
            <a:r>
              <a:rPr lang="en-US"/>
              <a:t>Click to edit Master title style</a:t>
            </a:r>
            <a:endParaRPr lang="nl-BE"/>
          </a:p>
        </p:txBody>
      </p:sp>
      <p:sp>
        <p:nvSpPr>
          <p:cNvPr id="3" name="Subtitle 2">
            <a:extLst>
              <a:ext uri="{FF2B5EF4-FFF2-40B4-BE49-F238E27FC236}">
                <a16:creationId xmlns:a16="http://schemas.microsoft.com/office/drawing/2014/main" id="{7EAB7778-6D79-4DF6-A6C4-F669A2F95E01}"/>
              </a:ext>
            </a:extLst>
          </p:cNvPr>
          <p:cNvSpPr>
            <a:spLocks noGrp="1"/>
          </p:cNvSpPr>
          <p:nvPr>
            <p:ph type="subTitle" idx="1"/>
          </p:nvPr>
        </p:nvSpPr>
        <p:spPr>
          <a:xfrm>
            <a:off x="2692399" y="3602038"/>
            <a:ext cx="7975600" cy="1655762"/>
          </a:xfrm>
        </p:spPr>
        <p:txBody>
          <a:bodyPr>
            <a:normAutofit/>
          </a:bodyPr>
          <a:lstStyle>
            <a:lvl1pPr marL="0" indent="0" algn="l">
              <a:buNone/>
              <a:defRPr sz="2800" b="1">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BE"/>
          </a:p>
        </p:txBody>
      </p:sp>
      <p:cxnSp>
        <p:nvCxnSpPr>
          <p:cNvPr id="12" name="Straight Connector 11">
            <a:extLst>
              <a:ext uri="{FF2B5EF4-FFF2-40B4-BE49-F238E27FC236}">
                <a16:creationId xmlns:a16="http://schemas.microsoft.com/office/drawing/2014/main" id="{ECFEAA23-DDAF-4ECF-8706-562D6DF86456}"/>
              </a:ext>
            </a:extLst>
          </p:cNvPr>
          <p:cNvCxnSpPr>
            <a:cxnSpLocks/>
          </p:cNvCxnSpPr>
          <p:nvPr userDrawn="1"/>
        </p:nvCxnSpPr>
        <p:spPr>
          <a:xfrm>
            <a:off x="1769533" y="1828800"/>
            <a:ext cx="0" cy="5029200"/>
          </a:xfrm>
          <a:prstGeom prst="line">
            <a:avLst/>
          </a:prstGeom>
          <a:ln w="5080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Graphic 14">
            <a:extLst>
              <a:ext uri="{FF2B5EF4-FFF2-40B4-BE49-F238E27FC236}">
                <a16:creationId xmlns:a16="http://schemas.microsoft.com/office/drawing/2014/main" id="{FA6F8242-4BB9-4292-937E-562A121F545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0"/>
            <a:ext cx="3487103" cy="1173480"/>
          </a:xfrm>
          <a:prstGeom prst="rect">
            <a:avLst/>
          </a:prstGeom>
        </p:spPr>
      </p:pic>
    </p:spTree>
    <p:extLst>
      <p:ext uri="{BB962C8B-B14F-4D97-AF65-F5344CB8AC3E}">
        <p14:creationId xmlns:p14="http://schemas.microsoft.com/office/powerpoint/2010/main" val="445090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Alt">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FA6F8242-4BB9-4292-937E-562A121F545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0"/>
            <a:ext cx="3487103" cy="1173480"/>
          </a:xfrm>
          <a:prstGeom prst="rect">
            <a:avLst/>
          </a:prstGeom>
        </p:spPr>
      </p:pic>
      <p:pic>
        <p:nvPicPr>
          <p:cNvPr id="7" name="Graphic 6">
            <a:extLst>
              <a:ext uri="{FF2B5EF4-FFF2-40B4-BE49-F238E27FC236}">
                <a16:creationId xmlns:a16="http://schemas.microsoft.com/office/drawing/2014/main" id="{E3E8BA1A-D532-4BB0-95AC-828E6AD91651}"/>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6139" b="51180"/>
          <a:stretch/>
        </p:blipFill>
        <p:spPr>
          <a:xfrm>
            <a:off x="0" y="3509963"/>
            <a:ext cx="5745441" cy="3348037"/>
          </a:xfrm>
          <a:prstGeom prst="rect">
            <a:avLst/>
          </a:prstGeom>
        </p:spPr>
      </p:pic>
      <p:pic>
        <p:nvPicPr>
          <p:cNvPr id="10" name="Graphic 9">
            <a:extLst>
              <a:ext uri="{FF2B5EF4-FFF2-40B4-BE49-F238E27FC236}">
                <a16:creationId xmlns:a16="http://schemas.microsoft.com/office/drawing/2014/main" id="{4BA03052-2DBD-45CD-8AA4-36802A11A87D}"/>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6139" b="29877"/>
          <a:stretch/>
        </p:blipFill>
        <p:spPr>
          <a:xfrm rot="10800000">
            <a:off x="6446561" y="0"/>
            <a:ext cx="5745438" cy="4809068"/>
          </a:xfrm>
          <a:prstGeom prst="rect">
            <a:avLst/>
          </a:prstGeom>
        </p:spPr>
      </p:pic>
      <p:pic>
        <p:nvPicPr>
          <p:cNvPr id="11" name="Graphic 10">
            <a:extLst>
              <a:ext uri="{FF2B5EF4-FFF2-40B4-BE49-F238E27FC236}">
                <a16:creationId xmlns:a16="http://schemas.microsoft.com/office/drawing/2014/main" id="{788B7EA4-D0C8-4CD4-BFFC-71BE0A5A16D6}"/>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81513" b="16223"/>
          <a:stretch/>
        </p:blipFill>
        <p:spPr>
          <a:xfrm rot="16200000">
            <a:off x="8685997" y="3351994"/>
            <a:ext cx="1266571" cy="5745438"/>
          </a:xfrm>
          <a:prstGeom prst="rect">
            <a:avLst/>
          </a:prstGeom>
        </p:spPr>
      </p:pic>
      <p:sp>
        <p:nvSpPr>
          <p:cNvPr id="2" name="Title 1">
            <a:extLst>
              <a:ext uri="{FF2B5EF4-FFF2-40B4-BE49-F238E27FC236}">
                <a16:creationId xmlns:a16="http://schemas.microsoft.com/office/drawing/2014/main" id="{9EE581F6-020B-4130-9258-78653AA23AD9}"/>
              </a:ext>
            </a:extLst>
          </p:cNvPr>
          <p:cNvSpPr>
            <a:spLocks noGrp="1"/>
          </p:cNvSpPr>
          <p:nvPr>
            <p:ph type="ctrTitle"/>
          </p:nvPr>
        </p:nvSpPr>
        <p:spPr>
          <a:xfrm>
            <a:off x="2692400" y="1122363"/>
            <a:ext cx="7975600" cy="2387600"/>
          </a:xfrm>
          <a:ln>
            <a:noFill/>
          </a:ln>
        </p:spPr>
        <p:txBody>
          <a:bodyPr anchor="b"/>
          <a:lstStyle>
            <a:lvl1pPr algn="l">
              <a:defRPr sz="6000">
                <a:solidFill>
                  <a:schemeClr val="tx1"/>
                </a:solidFill>
              </a:defRPr>
            </a:lvl1pPr>
          </a:lstStyle>
          <a:p>
            <a:r>
              <a:rPr lang="en-US"/>
              <a:t>Click to edit Master title style</a:t>
            </a:r>
            <a:endParaRPr lang="nl-BE"/>
          </a:p>
        </p:txBody>
      </p:sp>
      <p:sp>
        <p:nvSpPr>
          <p:cNvPr id="3" name="Subtitle 2">
            <a:extLst>
              <a:ext uri="{FF2B5EF4-FFF2-40B4-BE49-F238E27FC236}">
                <a16:creationId xmlns:a16="http://schemas.microsoft.com/office/drawing/2014/main" id="{7EAB7778-6D79-4DF6-A6C4-F669A2F95E01}"/>
              </a:ext>
            </a:extLst>
          </p:cNvPr>
          <p:cNvSpPr>
            <a:spLocks noGrp="1"/>
          </p:cNvSpPr>
          <p:nvPr>
            <p:ph type="subTitle" idx="1"/>
          </p:nvPr>
        </p:nvSpPr>
        <p:spPr>
          <a:xfrm>
            <a:off x="2692399" y="3602038"/>
            <a:ext cx="7975600" cy="1655762"/>
          </a:xfrm>
        </p:spPr>
        <p:txBody>
          <a:bodyPr>
            <a:normAutofit/>
          </a:bodyPr>
          <a:lstStyle>
            <a:lvl1pPr marL="0" indent="0" algn="l">
              <a:buNone/>
              <a:defRPr sz="2800" b="1">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BE"/>
          </a:p>
        </p:txBody>
      </p:sp>
    </p:spTree>
    <p:extLst>
      <p:ext uri="{BB962C8B-B14F-4D97-AF65-F5344CB8AC3E}">
        <p14:creationId xmlns:p14="http://schemas.microsoft.com/office/powerpoint/2010/main" val="40577623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6D8CF-CC50-45AF-B893-788C9B5CF1A0}"/>
              </a:ext>
            </a:extLst>
          </p:cNvPr>
          <p:cNvSpPr>
            <a:spLocks noGrp="1"/>
          </p:cNvSpPr>
          <p:nvPr>
            <p:ph type="title"/>
          </p:nvPr>
        </p:nvSpPr>
        <p:spPr/>
        <p:txBody>
          <a:bodyPr/>
          <a:lstStyle/>
          <a:p>
            <a:r>
              <a:rPr lang="en-US"/>
              <a:t>Click to edit Master title style</a:t>
            </a:r>
            <a:endParaRPr lang="nl-BE"/>
          </a:p>
        </p:txBody>
      </p:sp>
      <p:sp>
        <p:nvSpPr>
          <p:cNvPr id="3" name="Content Placeholder 2">
            <a:extLst>
              <a:ext uri="{FF2B5EF4-FFF2-40B4-BE49-F238E27FC236}">
                <a16:creationId xmlns:a16="http://schemas.microsoft.com/office/drawing/2014/main" id="{19BF5ED4-3321-43A2-BF8F-CC9F5E7CEF48}"/>
              </a:ext>
            </a:extLst>
          </p:cNvPr>
          <p:cNvSpPr>
            <a:spLocks noGrp="1"/>
          </p:cNvSpPr>
          <p:nvPr>
            <p:ph idx="1"/>
          </p:nvPr>
        </p:nvSpPr>
        <p:spPr>
          <a:xfrm>
            <a:off x="838200" y="1825625"/>
            <a:ext cx="10515600" cy="39486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a:extLst>
              <a:ext uri="{FF2B5EF4-FFF2-40B4-BE49-F238E27FC236}">
                <a16:creationId xmlns:a16="http://schemas.microsoft.com/office/drawing/2014/main" id="{7B736B28-74B1-4F52-849F-4513B32A2BC2}"/>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BE" sz="1050" b="0" i="0" u="none" strike="noStrike" kern="1200" cap="none" spc="0" normalizeH="0" baseline="0" noProof="0">
                <a:ln>
                  <a:noFill/>
                </a:ln>
                <a:solidFill>
                  <a:srgbClr val="FFFFFF">
                    <a:tint val="75000"/>
                  </a:srgbClr>
                </a:solidFill>
                <a:effectLst/>
                <a:uLnTx/>
                <a:uFillTx/>
                <a:latin typeface="Open Sans"/>
                <a:ea typeface="+mn-ea"/>
                <a:cs typeface="+mn-cs"/>
              </a:rPr>
              <a:t>20.08.21</a:t>
            </a:r>
          </a:p>
        </p:txBody>
      </p:sp>
      <p:sp>
        <p:nvSpPr>
          <p:cNvPr id="5" name="Footer Placeholder 4">
            <a:extLst>
              <a:ext uri="{FF2B5EF4-FFF2-40B4-BE49-F238E27FC236}">
                <a16:creationId xmlns:a16="http://schemas.microsoft.com/office/drawing/2014/main" id="{02FA7C6B-8B0F-4AD6-AA84-F354571E8B7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200" b="0" i="0" u="none" strike="noStrike" kern="1200" cap="none" spc="0" normalizeH="0" baseline="0" noProof="0">
              <a:ln>
                <a:noFill/>
              </a:ln>
              <a:solidFill>
                <a:srgbClr val="FFFFFF">
                  <a:tint val="75000"/>
                </a:srgbClr>
              </a:solidFill>
              <a:effectLst/>
              <a:uLnTx/>
              <a:uFillTx/>
              <a:latin typeface="Open Sans"/>
              <a:ea typeface="+mn-ea"/>
              <a:cs typeface="+mn-cs"/>
            </a:endParaRPr>
          </a:p>
        </p:txBody>
      </p:sp>
      <p:sp>
        <p:nvSpPr>
          <p:cNvPr id="6" name="Slide Number Placeholder 5">
            <a:extLst>
              <a:ext uri="{FF2B5EF4-FFF2-40B4-BE49-F238E27FC236}">
                <a16:creationId xmlns:a16="http://schemas.microsoft.com/office/drawing/2014/main" id="{D12BD542-D6E5-405E-A8FD-3237DD4033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3BCF5-A822-4033-88D0-CE017647B4F5}" type="slidenum">
              <a:rPr kumimoji="0" lang="nl-BE" sz="1200" b="0" i="0" u="none" strike="noStrike" kern="1200" cap="none" spc="0" normalizeH="0" baseline="0" noProof="0" smtClean="0">
                <a:ln>
                  <a:noFill/>
                </a:ln>
                <a:solidFill>
                  <a:srgbClr val="FFFFFF">
                    <a:tint val="75000"/>
                  </a:srgb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nl-BE" sz="1200" b="0" i="0" u="none" strike="noStrike" kern="1200" cap="none" spc="0" normalizeH="0" baseline="0" noProof="0">
              <a:ln>
                <a:noFill/>
              </a:ln>
              <a:solidFill>
                <a:srgbClr val="FFFFFF">
                  <a:tint val="75000"/>
                </a:srgbClr>
              </a:solidFill>
              <a:effectLst/>
              <a:uLnTx/>
              <a:uFillTx/>
              <a:latin typeface="Open Sans"/>
              <a:ea typeface="+mn-ea"/>
              <a:cs typeface="+mn-cs"/>
            </a:endParaRPr>
          </a:p>
        </p:txBody>
      </p:sp>
    </p:spTree>
    <p:extLst>
      <p:ext uri="{BB962C8B-B14F-4D97-AF65-F5344CB8AC3E}">
        <p14:creationId xmlns:p14="http://schemas.microsoft.com/office/powerpoint/2010/main" val="3267940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E9A7E-1032-436E-9F71-B93878F4E832}"/>
              </a:ext>
            </a:extLst>
          </p:cNvPr>
          <p:cNvSpPr>
            <a:spLocks noGrp="1"/>
          </p:cNvSpPr>
          <p:nvPr>
            <p:ph type="title"/>
          </p:nvPr>
        </p:nvSpPr>
        <p:spPr>
          <a:xfrm>
            <a:off x="831850" y="1709738"/>
            <a:ext cx="10515600" cy="2852737"/>
          </a:xfrm>
        </p:spPr>
        <p:txBody>
          <a:bodyPr anchor="b"/>
          <a:lstStyle>
            <a:lvl1pPr>
              <a:defRPr sz="6000">
                <a:solidFill>
                  <a:schemeClr val="tx2"/>
                </a:solidFill>
              </a:defRPr>
            </a:lvl1pPr>
          </a:lstStyle>
          <a:p>
            <a:r>
              <a:rPr lang="en-US"/>
              <a:t>Click to edit Master title style</a:t>
            </a:r>
            <a:endParaRPr lang="nl-BE"/>
          </a:p>
        </p:txBody>
      </p:sp>
      <p:sp>
        <p:nvSpPr>
          <p:cNvPr id="3" name="Text Placeholder 2">
            <a:extLst>
              <a:ext uri="{FF2B5EF4-FFF2-40B4-BE49-F238E27FC236}">
                <a16:creationId xmlns:a16="http://schemas.microsoft.com/office/drawing/2014/main" id="{DD4F41FB-FBC7-4B45-BB62-7FFB37619F98}"/>
              </a:ext>
            </a:extLst>
          </p:cNvPr>
          <p:cNvSpPr>
            <a:spLocks noGrp="1"/>
          </p:cNvSpPr>
          <p:nvPr>
            <p:ph type="body" idx="1"/>
          </p:nvPr>
        </p:nvSpPr>
        <p:spPr>
          <a:xfrm>
            <a:off x="831850" y="4589464"/>
            <a:ext cx="10515600" cy="139647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BFBC5B-CF5F-4F8C-BEA1-FC5F52EC1014}"/>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BE" sz="1050" b="0" i="0" u="none" strike="noStrike" kern="1200" cap="none" spc="0" normalizeH="0" baseline="0" noProof="0">
                <a:ln>
                  <a:noFill/>
                </a:ln>
                <a:solidFill>
                  <a:srgbClr val="FFFFFF">
                    <a:tint val="75000"/>
                  </a:srgbClr>
                </a:solidFill>
                <a:effectLst/>
                <a:uLnTx/>
                <a:uFillTx/>
                <a:latin typeface="Open Sans"/>
                <a:ea typeface="+mn-ea"/>
                <a:cs typeface="+mn-cs"/>
              </a:rPr>
              <a:t>20.08.21</a:t>
            </a:r>
          </a:p>
        </p:txBody>
      </p:sp>
      <p:sp>
        <p:nvSpPr>
          <p:cNvPr id="5" name="Footer Placeholder 4">
            <a:extLst>
              <a:ext uri="{FF2B5EF4-FFF2-40B4-BE49-F238E27FC236}">
                <a16:creationId xmlns:a16="http://schemas.microsoft.com/office/drawing/2014/main" id="{5FEE0626-8A08-4071-87E4-EED8E8A2864D}"/>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200" b="0" i="0" u="none" strike="noStrike" kern="1200" cap="none" spc="0" normalizeH="0" baseline="0" noProof="0">
              <a:ln>
                <a:noFill/>
              </a:ln>
              <a:solidFill>
                <a:srgbClr val="FFFFFF">
                  <a:tint val="75000"/>
                </a:srgbClr>
              </a:solidFill>
              <a:effectLst/>
              <a:uLnTx/>
              <a:uFillTx/>
              <a:latin typeface="Open Sans"/>
              <a:ea typeface="+mn-ea"/>
              <a:cs typeface="+mn-cs"/>
            </a:endParaRPr>
          </a:p>
        </p:txBody>
      </p:sp>
      <p:sp>
        <p:nvSpPr>
          <p:cNvPr id="6" name="Slide Number Placeholder 5">
            <a:extLst>
              <a:ext uri="{FF2B5EF4-FFF2-40B4-BE49-F238E27FC236}">
                <a16:creationId xmlns:a16="http://schemas.microsoft.com/office/drawing/2014/main" id="{657BCCF1-8FCF-4954-841C-43BDDE6401D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3BCF5-A822-4033-88D0-CE017647B4F5}" type="slidenum">
              <a:rPr kumimoji="0" lang="nl-BE" sz="1200" b="0" i="0" u="none" strike="noStrike" kern="1200" cap="none" spc="0" normalizeH="0" baseline="0" noProof="0" smtClean="0">
                <a:ln>
                  <a:noFill/>
                </a:ln>
                <a:solidFill>
                  <a:srgbClr val="FFFFFF">
                    <a:tint val="75000"/>
                  </a:srgb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nl-BE" sz="1200" b="0" i="0" u="none" strike="noStrike" kern="1200" cap="none" spc="0" normalizeH="0" baseline="0" noProof="0">
              <a:ln>
                <a:noFill/>
              </a:ln>
              <a:solidFill>
                <a:srgbClr val="FFFFFF">
                  <a:tint val="75000"/>
                </a:srgbClr>
              </a:solidFill>
              <a:effectLst/>
              <a:uLnTx/>
              <a:uFillTx/>
              <a:latin typeface="Open Sans"/>
              <a:ea typeface="+mn-ea"/>
              <a:cs typeface="+mn-cs"/>
            </a:endParaRPr>
          </a:p>
        </p:txBody>
      </p:sp>
      <p:pic>
        <p:nvPicPr>
          <p:cNvPr id="9" name="Graphic 8">
            <a:extLst>
              <a:ext uri="{FF2B5EF4-FFF2-40B4-BE49-F238E27FC236}">
                <a16:creationId xmlns:a16="http://schemas.microsoft.com/office/drawing/2014/main" id="{6AF87C94-1E5B-47AA-B5FF-FDB40D5C363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353800" y="5990589"/>
            <a:ext cx="731520" cy="731520"/>
          </a:xfrm>
          <a:prstGeom prst="rect">
            <a:avLst/>
          </a:prstGeom>
        </p:spPr>
      </p:pic>
      <p:cxnSp>
        <p:nvCxnSpPr>
          <p:cNvPr id="10" name="Straight Connector 9">
            <a:extLst>
              <a:ext uri="{FF2B5EF4-FFF2-40B4-BE49-F238E27FC236}">
                <a16:creationId xmlns:a16="http://schemas.microsoft.com/office/drawing/2014/main" id="{0B779DA2-CC16-48C0-949E-FB656E682DB0}"/>
              </a:ext>
            </a:extLst>
          </p:cNvPr>
          <p:cNvCxnSpPr>
            <a:cxnSpLocks/>
          </p:cNvCxnSpPr>
          <p:nvPr userDrawn="1"/>
        </p:nvCxnSpPr>
        <p:spPr>
          <a:xfrm flipH="1">
            <a:off x="0" y="804970"/>
            <a:ext cx="3699933" cy="0"/>
          </a:xfrm>
          <a:prstGeom prst="line">
            <a:avLst/>
          </a:prstGeom>
          <a:ln w="5080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55152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6A5F2-C20F-48CD-B3EC-F35C10A6889F}"/>
              </a:ext>
            </a:extLst>
          </p:cNvPr>
          <p:cNvSpPr>
            <a:spLocks noGrp="1"/>
          </p:cNvSpPr>
          <p:nvPr>
            <p:ph type="title"/>
          </p:nvPr>
        </p:nvSpPr>
        <p:spPr/>
        <p:txBody>
          <a:bodyPr/>
          <a:lstStyle/>
          <a:p>
            <a:r>
              <a:rPr lang="en-US"/>
              <a:t>Click to edit Master title style</a:t>
            </a:r>
            <a:endParaRPr lang="nl-BE"/>
          </a:p>
        </p:txBody>
      </p:sp>
      <p:sp>
        <p:nvSpPr>
          <p:cNvPr id="3" name="Content Placeholder 2">
            <a:extLst>
              <a:ext uri="{FF2B5EF4-FFF2-40B4-BE49-F238E27FC236}">
                <a16:creationId xmlns:a16="http://schemas.microsoft.com/office/drawing/2014/main" id="{40379C4C-C84B-46D5-8B77-9B5C3B92A3AD}"/>
              </a:ext>
            </a:extLst>
          </p:cNvPr>
          <p:cNvSpPr>
            <a:spLocks noGrp="1"/>
          </p:cNvSpPr>
          <p:nvPr>
            <p:ph sz="half" idx="1"/>
          </p:nvPr>
        </p:nvSpPr>
        <p:spPr>
          <a:xfrm>
            <a:off x="838200" y="1825625"/>
            <a:ext cx="5181600" cy="39740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Content Placeholder 3">
            <a:extLst>
              <a:ext uri="{FF2B5EF4-FFF2-40B4-BE49-F238E27FC236}">
                <a16:creationId xmlns:a16="http://schemas.microsoft.com/office/drawing/2014/main" id="{F0CD97BA-7BBB-47F2-9790-0583C8D41FE9}"/>
              </a:ext>
            </a:extLst>
          </p:cNvPr>
          <p:cNvSpPr>
            <a:spLocks noGrp="1"/>
          </p:cNvSpPr>
          <p:nvPr>
            <p:ph sz="half" idx="2"/>
          </p:nvPr>
        </p:nvSpPr>
        <p:spPr>
          <a:xfrm>
            <a:off x="6172200" y="1825625"/>
            <a:ext cx="5181600" cy="39740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5" name="Date Placeholder 4">
            <a:extLst>
              <a:ext uri="{FF2B5EF4-FFF2-40B4-BE49-F238E27FC236}">
                <a16:creationId xmlns:a16="http://schemas.microsoft.com/office/drawing/2014/main" id="{D7D50040-D1DC-43C9-878C-3EB5B5D5E550}"/>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BE" sz="1050" b="0" i="0" u="none" strike="noStrike" kern="1200" cap="none" spc="0" normalizeH="0" baseline="0" noProof="0">
                <a:ln>
                  <a:noFill/>
                </a:ln>
                <a:solidFill>
                  <a:srgbClr val="FFFFFF">
                    <a:tint val="75000"/>
                  </a:srgbClr>
                </a:solidFill>
                <a:effectLst/>
                <a:uLnTx/>
                <a:uFillTx/>
                <a:latin typeface="Open Sans"/>
                <a:ea typeface="+mn-ea"/>
                <a:cs typeface="+mn-cs"/>
              </a:rPr>
              <a:t>20.08.21</a:t>
            </a:r>
          </a:p>
        </p:txBody>
      </p:sp>
      <p:sp>
        <p:nvSpPr>
          <p:cNvPr id="6" name="Footer Placeholder 5">
            <a:extLst>
              <a:ext uri="{FF2B5EF4-FFF2-40B4-BE49-F238E27FC236}">
                <a16:creationId xmlns:a16="http://schemas.microsoft.com/office/drawing/2014/main" id="{AD901A94-9617-4146-9325-AC19BA83FEB5}"/>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200" b="0" i="0" u="none" strike="noStrike" kern="1200" cap="none" spc="0" normalizeH="0" baseline="0" noProof="0">
              <a:ln>
                <a:noFill/>
              </a:ln>
              <a:solidFill>
                <a:srgbClr val="FFFFFF">
                  <a:tint val="75000"/>
                </a:srgbClr>
              </a:solidFill>
              <a:effectLst/>
              <a:uLnTx/>
              <a:uFillTx/>
              <a:latin typeface="Open Sans"/>
              <a:ea typeface="+mn-ea"/>
              <a:cs typeface="+mn-cs"/>
            </a:endParaRPr>
          </a:p>
        </p:txBody>
      </p:sp>
      <p:sp>
        <p:nvSpPr>
          <p:cNvPr id="7" name="Slide Number Placeholder 6">
            <a:extLst>
              <a:ext uri="{FF2B5EF4-FFF2-40B4-BE49-F238E27FC236}">
                <a16:creationId xmlns:a16="http://schemas.microsoft.com/office/drawing/2014/main" id="{3AF3FD32-71D0-4681-82CF-AA49431AB9D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3BCF5-A822-4033-88D0-CE017647B4F5}" type="slidenum">
              <a:rPr kumimoji="0" lang="nl-BE" sz="1200" b="0" i="0" u="none" strike="noStrike" kern="1200" cap="none" spc="0" normalizeH="0" baseline="0" noProof="0" smtClean="0">
                <a:ln>
                  <a:noFill/>
                </a:ln>
                <a:solidFill>
                  <a:srgbClr val="FFFFFF">
                    <a:tint val="75000"/>
                  </a:srgb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nl-BE" sz="1200" b="0" i="0" u="none" strike="noStrike" kern="1200" cap="none" spc="0" normalizeH="0" baseline="0" noProof="0">
              <a:ln>
                <a:noFill/>
              </a:ln>
              <a:solidFill>
                <a:srgbClr val="FFFFFF">
                  <a:tint val="75000"/>
                </a:srgbClr>
              </a:solidFill>
              <a:effectLst/>
              <a:uLnTx/>
              <a:uFillTx/>
              <a:latin typeface="Open Sans"/>
              <a:ea typeface="+mn-ea"/>
              <a:cs typeface="+mn-cs"/>
            </a:endParaRPr>
          </a:p>
        </p:txBody>
      </p:sp>
    </p:spTree>
    <p:extLst>
      <p:ext uri="{BB962C8B-B14F-4D97-AF65-F5344CB8AC3E}">
        <p14:creationId xmlns:p14="http://schemas.microsoft.com/office/powerpoint/2010/main" val="17704056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F5008-2B77-4B5C-9D76-9CB4C19FD2CA}"/>
              </a:ext>
            </a:extLst>
          </p:cNvPr>
          <p:cNvSpPr>
            <a:spLocks noGrp="1"/>
          </p:cNvSpPr>
          <p:nvPr>
            <p:ph type="title"/>
          </p:nvPr>
        </p:nvSpPr>
        <p:spPr>
          <a:xfrm>
            <a:off x="839788" y="365125"/>
            <a:ext cx="10515600" cy="1325563"/>
          </a:xfrm>
        </p:spPr>
        <p:txBody>
          <a:bodyPr/>
          <a:lstStyle/>
          <a:p>
            <a:r>
              <a:rPr lang="en-US"/>
              <a:t>Click to edit Master title style</a:t>
            </a:r>
            <a:endParaRPr lang="nl-BE"/>
          </a:p>
        </p:txBody>
      </p:sp>
      <p:sp>
        <p:nvSpPr>
          <p:cNvPr id="3" name="Text Placeholder 2">
            <a:extLst>
              <a:ext uri="{FF2B5EF4-FFF2-40B4-BE49-F238E27FC236}">
                <a16:creationId xmlns:a16="http://schemas.microsoft.com/office/drawing/2014/main" id="{7A6C3D5A-9068-4598-BBB8-9C5EF4AB16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DAA334-072A-45CA-A31F-CBA3BE340752}"/>
              </a:ext>
            </a:extLst>
          </p:cNvPr>
          <p:cNvSpPr>
            <a:spLocks noGrp="1"/>
          </p:cNvSpPr>
          <p:nvPr>
            <p:ph sz="half" idx="2"/>
          </p:nvPr>
        </p:nvSpPr>
        <p:spPr>
          <a:xfrm>
            <a:off x="839788" y="2505075"/>
            <a:ext cx="5157787" cy="32691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5" name="Text Placeholder 4">
            <a:extLst>
              <a:ext uri="{FF2B5EF4-FFF2-40B4-BE49-F238E27FC236}">
                <a16:creationId xmlns:a16="http://schemas.microsoft.com/office/drawing/2014/main" id="{4C9AA62D-2053-4986-8911-AFF0F9ABE5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9B9279-DE26-4013-A7D6-7BBDC1945BF4}"/>
              </a:ext>
            </a:extLst>
          </p:cNvPr>
          <p:cNvSpPr>
            <a:spLocks noGrp="1"/>
          </p:cNvSpPr>
          <p:nvPr>
            <p:ph sz="quarter" idx="4"/>
          </p:nvPr>
        </p:nvSpPr>
        <p:spPr>
          <a:xfrm>
            <a:off x="6172200" y="2505075"/>
            <a:ext cx="5183188" cy="32691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7" name="Date Placeholder 6">
            <a:extLst>
              <a:ext uri="{FF2B5EF4-FFF2-40B4-BE49-F238E27FC236}">
                <a16:creationId xmlns:a16="http://schemas.microsoft.com/office/drawing/2014/main" id="{D234DA17-97DD-4E0B-BBD4-30C5B58019D2}"/>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BE" sz="1050" b="0" i="0" u="none" strike="noStrike" kern="1200" cap="none" spc="0" normalizeH="0" baseline="0" noProof="0">
                <a:ln>
                  <a:noFill/>
                </a:ln>
                <a:solidFill>
                  <a:srgbClr val="FFFFFF">
                    <a:tint val="75000"/>
                  </a:srgbClr>
                </a:solidFill>
                <a:effectLst/>
                <a:uLnTx/>
                <a:uFillTx/>
                <a:latin typeface="Open Sans"/>
                <a:ea typeface="+mn-ea"/>
                <a:cs typeface="+mn-cs"/>
              </a:rPr>
              <a:t>20.08.21</a:t>
            </a:r>
          </a:p>
        </p:txBody>
      </p:sp>
      <p:sp>
        <p:nvSpPr>
          <p:cNvPr id="8" name="Footer Placeholder 7">
            <a:extLst>
              <a:ext uri="{FF2B5EF4-FFF2-40B4-BE49-F238E27FC236}">
                <a16:creationId xmlns:a16="http://schemas.microsoft.com/office/drawing/2014/main" id="{12757E49-B1DA-4769-B1F6-EAD0D85ED42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200" b="0" i="0" u="none" strike="noStrike" kern="1200" cap="none" spc="0" normalizeH="0" baseline="0" noProof="0">
              <a:ln>
                <a:noFill/>
              </a:ln>
              <a:solidFill>
                <a:srgbClr val="FFFFFF">
                  <a:tint val="75000"/>
                </a:srgbClr>
              </a:solidFill>
              <a:effectLst/>
              <a:uLnTx/>
              <a:uFillTx/>
              <a:latin typeface="Open Sans"/>
              <a:ea typeface="+mn-ea"/>
              <a:cs typeface="+mn-cs"/>
            </a:endParaRPr>
          </a:p>
        </p:txBody>
      </p:sp>
      <p:sp>
        <p:nvSpPr>
          <p:cNvPr id="9" name="Slide Number Placeholder 8">
            <a:extLst>
              <a:ext uri="{FF2B5EF4-FFF2-40B4-BE49-F238E27FC236}">
                <a16:creationId xmlns:a16="http://schemas.microsoft.com/office/drawing/2014/main" id="{B4ED28B2-4D01-4F8B-BC6D-F284E62CD93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3BCF5-A822-4033-88D0-CE017647B4F5}" type="slidenum">
              <a:rPr kumimoji="0" lang="nl-BE" sz="1200" b="0" i="0" u="none" strike="noStrike" kern="1200" cap="none" spc="0" normalizeH="0" baseline="0" noProof="0" smtClean="0">
                <a:ln>
                  <a:noFill/>
                </a:ln>
                <a:solidFill>
                  <a:srgbClr val="FFFFFF">
                    <a:tint val="75000"/>
                  </a:srgb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nl-BE" sz="1200" b="0" i="0" u="none" strike="noStrike" kern="1200" cap="none" spc="0" normalizeH="0" baseline="0" noProof="0">
              <a:ln>
                <a:noFill/>
              </a:ln>
              <a:solidFill>
                <a:srgbClr val="FFFFFF">
                  <a:tint val="75000"/>
                </a:srgbClr>
              </a:solidFill>
              <a:effectLst/>
              <a:uLnTx/>
              <a:uFillTx/>
              <a:latin typeface="Open Sans"/>
              <a:ea typeface="+mn-ea"/>
              <a:cs typeface="+mn-cs"/>
            </a:endParaRPr>
          </a:p>
        </p:txBody>
      </p:sp>
    </p:spTree>
    <p:extLst>
      <p:ext uri="{BB962C8B-B14F-4D97-AF65-F5344CB8AC3E}">
        <p14:creationId xmlns:p14="http://schemas.microsoft.com/office/powerpoint/2010/main" val="3853051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68542-7177-47D4-A03D-FAD8A9F13323}"/>
              </a:ext>
            </a:extLst>
          </p:cNvPr>
          <p:cNvSpPr>
            <a:spLocks noGrp="1"/>
          </p:cNvSpPr>
          <p:nvPr>
            <p:ph type="title"/>
          </p:nvPr>
        </p:nvSpPr>
        <p:spPr/>
        <p:txBody>
          <a:bodyPr/>
          <a:lstStyle/>
          <a:p>
            <a:r>
              <a:rPr lang="en-US"/>
              <a:t>Click to edit Master title style</a:t>
            </a:r>
            <a:endParaRPr lang="nl-BE"/>
          </a:p>
        </p:txBody>
      </p:sp>
      <p:sp>
        <p:nvSpPr>
          <p:cNvPr id="3" name="Date Placeholder 2">
            <a:extLst>
              <a:ext uri="{FF2B5EF4-FFF2-40B4-BE49-F238E27FC236}">
                <a16:creationId xmlns:a16="http://schemas.microsoft.com/office/drawing/2014/main" id="{C02D0216-A650-4C2D-97A8-108271D401DD}"/>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BE" sz="1050" b="0" i="0" u="none" strike="noStrike" kern="1200" cap="none" spc="0" normalizeH="0" baseline="0" noProof="0">
                <a:ln>
                  <a:noFill/>
                </a:ln>
                <a:solidFill>
                  <a:srgbClr val="FFFFFF">
                    <a:tint val="75000"/>
                  </a:srgbClr>
                </a:solidFill>
                <a:effectLst/>
                <a:uLnTx/>
                <a:uFillTx/>
                <a:latin typeface="Open Sans"/>
                <a:ea typeface="+mn-ea"/>
                <a:cs typeface="+mn-cs"/>
              </a:rPr>
              <a:t>20.08.21</a:t>
            </a:r>
          </a:p>
        </p:txBody>
      </p:sp>
      <p:sp>
        <p:nvSpPr>
          <p:cNvPr id="4" name="Footer Placeholder 3">
            <a:extLst>
              <a:ext uri="{FF2B5EF4-FFF2-40B4-BE49-F238E27FC236}">
                <a16:creationId xmlns:a16="http://schemas.microsoft.com/office/drawing/2014/main" id="{76A4C747-7DED-4CEF-9C8A-5178A125ECBC}"/>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200" b="0" i="0" u="none" strike="noStrike" kern="1200" cap="none" spc="0" normalizeH="0" baseline="0" noProof="0">
              <a:ln>
                <a:noFill/>
              </a:ln>
              <a:solidFill>
                <a:srgbClr val="FFFFFF">
                  <a:tint val="75000"/>
                </a:srgbClr>
              </a:solidFill>
              <a:effectLst/>
              <a:uLnTx/>
              <a:uFillTx/>
              <a:latin typeface="Open Sans"/>
              <a:ea typeface="+mn-ea"/>
              <a:cs typeface="+mn-cs"/>
            </a:endParaRPr>
          </a:p>
        </p:txBody>
      </p:sp>
      <p:sp>
        <p:nvSpPr>
          <p:cNvPr id="5" name="Slide Number Placeholder 4">
            <a:extLst>
              <a:ext uri="{FF2B5EF4-FFF2-40B4-BE49-F238E27FC236}">
                <a16:creationId xmlns:a16="http://schemas.microsoft.com/office/drawing/2014/main" id="{333AD754-E594-4BD6-B086-1D871DE909E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3BCF5-A822-4033-88D0-CE017647B4F5}" type="slidenum">
              <a:rPr kumimoji="0" lang="nl-BE" sz="1200" b="0" i="0" u="none" strike="noStrike" kern="1200" cap="none" spc="0" normalizeH="0" baseline="0" noProof="0" smtClean="0">
                <a:ln>
                  <a:noFill/>
                </a:ln>
                <a:solidFill>
                  <a:srgbClr val="FFFFFF">
                    <a:tint val="75000"/>
                  </a:srgb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nl-BE" sz="1200" b="0" i="0" u="none" strike="noStrike" kern="1200" cap="none" spc="0" normalizeH="0" baseline="0" noProof="0">
              <a:ln>
                <a:noFill/>
              </a:ln>
              <a:solidFill>
                <a:srgbClr val="FFFFFF">
                  <a:tint val="75000"/>
                </a:srgbClr>
              </a:solidFill>
              <a:effectLst/>
              <a:uLnTx/>
              <a:uFillTx/>
              <a:latin typeface="Open Sans"/>
              <a:ea typeface="+mn-ea"/>
              <a:cs typeface="+mn-cs"/>
            </a:endParaRPr>
          </a:p>
        </p:txBody>
      </p:sp>
    </p:spTree>
    <p:extLst>
      <p:ext uri="{BB962C8B-B14F-4D97-AF65-F5344CB8AC3E}">
        <p14:creationId xmlns:p14="http://schemas.microsoft.com/office/powerpoint/2010/main" val="14119844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FC3AFD-877F-46F5-85F8-F1897CDDFF75}"/>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BE" sz="1050" b="0" i="0" u="none" strike="noStrike" kern="1200" cap="none" spc="0" normalizeH="0" baseline="0" noProof="0">
                <a:ln>
                  <a:noFill/>
                </a:ln>
                <a:solidFill>
                  <a:srgbClr val="FFFFFF">
                    <a:tint val="75000"/>
                  </a:srgbClr>
                </a:solidFill>
                <a:effectLst/>
                <a:uLnTx/>
                <a:uFillTx/>
                <a:latin typeface="Open Sans"/>
                <a:ea typeface="+mn-ea"/>
                <a:cs typeface="+mn-cs"/>
              </a:rPr>
              <a:t>20.08.21</a:t>
            </a:r>
          </a:p>
        </p:txBody>
      </p:sp>
      <p:sp>
        <p:nvSpPr>
          <p:cNvPr id="3" name="Footer Placeholder 2">
            <a:extLst>
              <a:ext uri="{FF2B5EF4-FFF2-40B4-BE49-F238E27FC236}">
                <a16:creationId xmlns:a16="http://schemas.microsoft.com/office/drawing/2014/main" id="{1B69C332-6AE6-4DDD-808A-B0C1F1B04A0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200" b="0" i="0" u="none" strike="noStrike" kern="1200" cap="none" spc="0" normalizeH="0" baseline="0" noProof="0">
              <a:ln>
                <a:noFill/>
              </a:ln>
              <a:solidFill>
                <a:srgbClr val="FFFFFF">
                  <a:tint val="75000"/>
                </a:srgbClr>
              </a:solidFill>
              <a:effectLst/>
              <a:uLnTx/>
              <a:uFillTx/>
              <a:latin typeface="Open Sans"/>
              <a:ea typeface="+mn-ea"/>
              <a:cs typeface="+mn-cs"/>
            </a:endParaRPr>
          </a:p>
        </p:txBody>
      </p:sp>
      <p:sp>
        <p:nvSpPr>
          <p:cNvPr id="4" name="Slide Number Placeholder 3">
            <a:extLst>
              <a:ext uri="{FF2B5EF4-FFF2-40B4-BE49-F238E27FC236}">
                <a16:creationId xmlns:a16="http://schemas.microsoft.com/office/drawing/2014/main" id="{6FACCC55-E3D8-4C6F-BBBF-E6E534EC436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3BCF5-A822-4033-88D0-CE017647B4F5}" type="slidenum">
              <a:rPr kumimoji="0" lang="nl-BE" sz="1200" b="0" i="0" u="none" strike="noStrike" kern="1200" cap="none" spc="0" normalizeH="0" baseline="0" noProof="0" smtClean="0">
                <a:ln>
                  <a:noFill/>
                </a:ln>
                <a:solidFill>
                  <a:srgbClr val="FFFFFF">
                    <a:tint val="75000"/>
                  </a:srgb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nl-BE" sz="1200" b="0" i="0" u="none" strike="noStrike" kern="1200" cap="none" spc="0" normalizeH="0" baseline="0" noProof="0">
              <a:ln>
                <a:noFill/>
              </a:ln>
              <a:solidFill>
                <a:srgbClr val="FFFFFF">
                  <a:tint val="75000"/>
                </a:srgbClr>
              </a:solidFill>
              <a:effectLst/>
              <a:uLnTx/>
              <a:uFillTx/>
              <a:latin typeface="Open Sans"/>
              <a:ea typeface="+mn-ea"/>
              <a:cs typeface="+mn-cs"/>
            </a:endParaRPr>
          </a:p>
        </p:txBody>
      </p:sp>
    </p:spTree>
    <p:extLst>
      <p:ext uri="{BB962C8B-B14F-4D97-AF65-F5344CB8AC3E}">
        <p14:creationId xmlns:p14="http://schemas.microsoft.com/office/powerpoint/2010/main" val="31938563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2BD85-F79C-4DB3-8BC2-B0A5587A11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BE"/>
          </a:p>
        </p:txBody>
      </p:sp>
      <p:sp>
        <p:nvSpPr>
          <p:cNvPr id="3" name="Content Placeholder 2">
            <a:extLst>
              <a:ext uri="{FF2B5EF4-FFF2-40B4-BE49-F238E27FC236}">
                <a16:creationId xmlns:a16="http://schemas.microsoft.com/office/drawing/2014/main" id="{666D9B68-1F19-42A0-BF4A-AAB4D97F81FF}"/>
              </a:ext>
            </a:extLst>
          </p:cNvPr>
          <p:cNvSpPr>
            <a:spLocks noGrp="1"/>
          </p:cNvSpPr>
          <p:nvPr>
            <p:ph idx="1"/>
          </p:nvPr>
        </p:nvSpPr>
        <p:spPr>
          <a:xfrm>
            <a:off x="5183188" y="987426"/>
            <a:ext cx="6169024" cy="478684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Text Placeholder 3">
            <a:extLst>
              <a:ext uri="{FF2B5EF4-FFF2-40B4-BE49-F238E27FC236}">
                <a16:creationId xmlns:a16="http://schemas.microsoft.com/office/drawing/2014/main" id="{43B448F8-DFC3-4173-89CA-C5A131FABB42}"/>
              </a:ext>
            </a:extLst>
          </p:cNvPr>
          <p:cNvSpPr>
            <a:spLocks noGrp="1"/>
          </p:cNvSpPr>
          <p:nvPr>
            <p:ph type="body" sz="half" idx="2"/>
          </p:nvPr>
        </p:nvSpPr>
        <p:spPr>
          <a:xfrm>
            <a:off x="839788" y="2057400"/>
            <a:ext cx="3932237" cy="371686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108B59-8EB2-4E61-91FF-A23996DF2EE3}"/>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BE" sz="1050" b="0" i="0" u="none" strike="noStrike" kern="1200" cap="none" spc="0" normalizeH="0" baseline="0" noProof="0">
                <a:ln>
                  <a:noFill/>
                </a:ln>
                <a:solidFill>
                  <a:srgbClr val="FFFFFF">
                    <a:tint val="75000"/>
                  </a:srgbClr>
                </a:solidFill>
                <a:effectLst/>
                <a:uLnTx/>
                <a:uFillTx/>
                <a:latin typeface="Open Sans"/>
                <a:ea typeface="+mn-ea"/>
                <a:cs typeface="+mn-cs"/>
              </a:rPr>
              <a:t>20.08.21</a:t>
            </a:r>
          </a:p>
        </p:txBody>
      </p:sp>
      <p:sp>
        <p:nvSpPr>
          <p:cNvPr id="6" name="Footer Placeholder 5">
            <a:extLst>
              <a:ext uri="{FF2B5EF4-FFF2-40B4-BE49-F238E27FC236}">
                <a16:creationId xmlns:a16="http://schemas.microsoft.com/office/drawing/2014/main" id="{1BA6B842-4926-4521-87C9-6BA723E23705}"/>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200" b="0" i="0" u="none" strike="noStrike" kern="1200" cap="none" spc="0" normalizeH="0" baseline="0" noProof="0">
              <a:ln>
                <a:noFill/>
              </a:ln>
              <a:solidFill>
                <a:srgbClr val="FFFFFF">
                  <a:tint val="75000"/>
                </a:srgbClr>
              </a:solidFill>
              <a:effectLst/>
              <a:uLnTx/>
              <a:uFillTx/>
              <a:latin typeface="Open Sans"/>
              <a:ea typeface="+mn-ea"/>
              <a:cs typeface="+mn-cs"/>
            </a:endParaRPr>
          </a:p>
        </p:txBody>
      </p:sp>
      <p:sp>
        <p:nvSpPr>
          <p:cNvPr id="7" name="Slide Number Placeholder 6">
            <a:extLst>
              <a:ext uri="{FF2B5EF4-FFF2-40B4-BE49-F238E27FC236}">
                <a16:creationId xmlns:a16="http://schemas.microsoft.com/office/drawing/2014/main" id="{23731CB4-2170-4762-9447-6851D4702AF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3BCF5-A822-4033-88D0-CE017647B4F5}" type="slidenum">
              <a:rPr kumimoji="0" lang="nl-BE" sz="1200" b="0" i="0" u="none" strike="noStrike" kern="1200" cap="none" spc="0" normalizeH="0" baseline="0" noProof="0" smtClean="0">
                <a:ln>
                  <a:noFill/>
                </a:ln>
                <a:solidFill>
                  <a:srgbClr val="FFFFFF">
                    <a:tint val="75000"/>
                  </a:srgb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nl-BE" sz="1200" b="0" i="0" u="none" strike="noStrike" kern="1200" cap="none" spc="0" normalizeH="0" baseline="0" noProof="0">
              <a:ln>
                <a:noFill/>
              </a:ln>
              <a:solidFill>
                <a:srgbClr val="FFFFFF">
                  <a:tint val="75000"/>
                </a:srgbClr>
              </a:solidFill>
              <a:effectLst/>
              <a:uLnTx/>
              <a:uFillTx/>
              <a:latin typeface="Open Sans"/>
              <a:ea typeface="+mn-ea"/>
              <a:cs typeface="+mn-cs"/>
            </a:endParaRPr>
          </a:p>
        </p:txBody>
      </p:sp>
    </p:spTree>
    <p:extLst>
      <p:ext uri="{BB962C8B-B14F-4D97-AF65-F5344CB8AC3E}">
        <p14:creationId xmlns:p14="http://schemas.microsoft.com/office/powerpoint/2010/main" val="1458440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Alt">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FA6F8242-4BB9-4292-937E-562A121F545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0"/>
            <a:ext cx="3487103" cy="1173480"/>
          </a:xfrm>
          <a:prstGeom prst="rect">
            <a:avLst/>
          </a:prstGeom>
        </p:spPr>
      </p:pic>
      <p:pic>
        <p:nvPicPr>
          <p:cNvPr id="7" name="Graphic 6">
            <a:extLst>
              <a:ext uri="{FF2B5EF4-FFF2-40B4-BE49-F238E27FC236}">
                <a16:creationId xmlns:a16="http://schemas.microsoft.com/office/drawing/2014/main" id="{E3E8BA1A-D532-4BB0-95AC-828E6AD91651}"/>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6139" b="51180"/>
          <a:stretch/>
        </p:blipFill>
        <p:spPr>
          <a:xfrm>
            <a:off x="0" y="3509963"/>
            <a:ext cx="5745441" cy="3348037"/>
          </a:xfrm>
          <a:prstGeom prst="rect">
            <a:avLst/>
          </a:prstGeom>
        </p:spPr>
      </p:pic>
      <p:pic>
        <p:nvPicPr>
          <p:cNvPr id="10" name="Graphic 9">
            <a:extLst>
              <a:ext uri="{FF2B5EF4-FFF2-40B4-BE49-F238E27FC236}">
                <a16:creationId xmlns:a16="http://schemas.microsoft.com/office/drawing/2014/main" id="{4BA03052-2DBD-45CD-8AA4-36802A11A87D}"/>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6139" b="29877"/>
          <a:stretch/>
        </p:blipFill>
        <p:spPr>
          <a:xfrm rot="10800000">
            <a:off x="6446561" y="0"/>
            <a:ext cx="5745438" cy="4809068"/>
          </a:xfrm>
          <a:prstGeom prst="rect">
            <a:avLst/>
          </a:prstGeom>
        </p:spPr>
      </p:pic>
      <p:pic>
        <p:nvPicPr>
          <p:cNvPr id="11" name="Graphic 10">
            <a:extLst>
              <a:ext uri="{FF2B5EF4-FFF2-40B4-BE49-F238E27FC236}">
                <a16:creationId xmlns:a16="http://schemas.microsoft.com/office/drawing/2014/main" id="{788B7EA4-D0C8-4CD4-BFFC-71BE0A5A16D6}"/>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81513" b="16223"/>
          <a:stretch/>
        </p:blipFill>
        <p:spPr>
          <a:xfrm rot="16200000">
            <a:off x="8685997" y="3351994"/>
            <a:ext cx="1266571" cy="5745438"/>
          </a:xfrm>
          <a:prstGeom prst="rect">
            <a:avLst/>
          </a:prstGeom>
        </p:spPr>
      </p:pic>
      <p:sp>
        <p:nvSpPr>
          <p:cNvPr id="2" name="Title 1">
            <a:extLst>
              <a:ext uri="{FF2B5EF4-FFF2-40B4-BE49-F238E27FC236}">
                <a16:creationId xmlns:a16="http://schemas.microsoft.com/office/drawing/2014/main" id="{9EE581F6-020B-4130-9258-78653AA23AD9}"/>
              </a:ext>
            </a:extLst>
          </p:cNvPr>
          <p:cNvSpPr>
            <a:spLocks noGrp="1"/>
          </p:cNvSpPr>
          <p:nvPr>
            <p:ph type="ctrTitle"/>
          </p:nvPr>
        </p:nvSpPr>
        <p:spPr>
          <a:xfrm>
            <a:off x="2692400" y="1122363"/>
            <a:ext cx="7975600" cy="2387600"/>
          </a:xfrm>
          <a:ln>
            <a:noFill/>
          </a:ln>
        </p:spPr>
        <p:txBody>
          <a:bodyPr anchor="b"/>
          <a:lstStyle>
            <a:lvl1pPr algn="l">
              <a:defRPr sz="6000">
                <a:solidFill>
                  <a:schemeClr val="bg1"/>
                </a:solidFill>
              </a:defRPr>
            </a:lvl1pPr>
          </a:lstStyle>
          <a:p>
            <a:r>
              <a:rPr lang="en-US"/>
              <a:t>Click to edit Master title style</a:t>
            </a:r>
            <a:endParaRPr lang="nl-BE"/>
          </a:p>
        </p:txBody>
      </p:sp>
      <p:sp>
        <p:nvSpPr>
          <p:cNvPr id="3" name="Subtitle 2">
            <a:extLst>
              <a:ext uri="{FF2B5EF4-FFF2-40B4-BE49-F238E27FC236}">
                <a16:creationId xmlns:a16="http://schemas.microsoft.com/office/drawing/2014/main" id="{7EAB7778-6D79-4DF6-A6C4-F669A2F95E01}"/>
              </a:ext>
            </a:extLst>
          </p:cNvPr>
          <p:cNvSpPr>
            <a:spLocks noGrp="1"/>
          </p:cNvSpPr>
          <p:nvPr>
            <p:ph type="subTitle" idx="1"/>
          </p:nvPr>
        </p:nvSpPr>
        <p:spPr>
          <a:xfrm>
            <a:off x="2692399" y="3602038"/>
            <a:ext cx="7975600" cy="1655762"/>
          </a:xfrm>
        </p:spPr>
        <p:txBody>
          <a:bodyPr>
            <a:normAutofit/>
          </a:bodyPr>
          <a:lstStyle>
            <a:lvl1pPr marL="0" indent="0" algn="l">
              <a:buNone/>
              <a:defRPr sz="2800" b="1">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BE"/>
          </a:p>
        </p:txBody>
      </p:sp>
    </p:spTree>
    <p:extLst>
      <p:ext uri="{BB962C8B-B14F-4D97-AF65-F5344CB8AC3E}">
        <p14:creationId xmlns:p14="http://schemas.microsoft.com/office/powerpoint/2010/main" val="34680614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D7574-D5C0-450E-9FD7-EE94BB226B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BE"/>
          </a:p>
        </p:txBody>
      </p:sp>
      <p:sp>
        <p:nvSpPr>
          <p:cNvPr id="3" name="Picture Placeholder 2">
            <a:extLst>
              <a:ext uri="{FF2B5EF4-FFF2-40B4-BE49-F238E27FC236}">
                <a16:creationId xmlns:a16="http://schemas.microsoft.com/office/drawing/2014/main" id="{F4129843-8BBE-4F31-A779-81DBD546B80D}"/>
              </a:ext>
            </a:extLst>
          </p:cNvPr>
          <p:cNvSpPr>
            <a:spLocks noGrp="1"/>
          </p:cNvSpPr>
          <p:nvPr>
            <p:ph type="pic" idx="1"/>
          </p:nvPr>
        </p:nvSpPr>
        <p:spPr>
          <a:xfrm>
            <a:off x="5494867" y="770467"/>
            <a:ext cx="5300134" cy="4560358"/>
          </a:xfrm>
          <a:noFill/>
          <a:ln>
            <a:noFill/>
          </a:ln>
          <a:effectLst>
            <a:outerShdw dist="381000" dir="2700000" algn="tl" rotWithShape="0">
              <a:schemeClr val="accent5"/>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l-BE"/>
          </a:p>
        </p:txBody>
      </p:sp>
      <p:sp>
        <p:nvSpPr>
          <p:cNvPr id="4" name="Text Placeholder 3">
            <a:extLst>
              <a:ext uri="{FF2B5EF4-FFF2-40B4-BE49-F238E27FC236}">
                <a16:creationId xmlns:a16="http://schemas.microsoft.com/office/drawing/2014/main" id="{DFC22698-3703-4ACD-BAC2-DCE64ED42D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8C9371-0967-4736-BD9E-06397624B609}"/>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BE" sz="1050" b="0" i="0" u="none" strike="noStrike" kern="1200" cap="none" spc="0" normalizeH="0" baseline="0" noProof="0">
                <a:ln>
                  <a:noFill/>
                </a:ln>
                <a:solidFill>
                  <a:srgbClr val="FFFFFF">
                    <a:tint val="75000"/>
                  </a:srgbClr>
                </a:solidFill>
                <a:effectLst/>
                <a:uLnTx/>
                <a:uFillTx/>
                <a:latin typeface="Open Sans"/>
                <a:ea typeface="+mn-ea"/>
                <a:cs typeface="+mn-cs"/>
              </a:rPr>
              <a:t>20.08.21</a:t>
            </a:r>
          </a:p>
        </p:txBody>
      </p:sp>
      <p:sp>
        <p:nvSpPr>
          <p:cNvPr id="6" name="Footer Placeholder 5">
            <a:extLst>
              <a:ext uri="{FF2B5EF4-FFF2-40B4-BE49-F238E27FC236}">
                <a16:creationId xmlns:a16="http://schemas.microsoft.com/office/drawing/2014/main" id="{F24923DA-D423-4EC0-99E1-BC1D02C9C3A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200" b="0" i="0" u="none" strike="noStrike" kern="1200" cap="none" spc="0" normalizeH="0" baseline="0" noProof="0">
              <a:ln>
                <a:noFill/>
              </a:ln>
              <a:solidFill>
                <a:srgbClr val="FFFFFF">
                  <a:tint val="75000"/>
                </a:srgbClr>
              </a:solidFill>
              <a:effectLst/>
              <a:uLnTx/>
              <a:uFillTx/>
              <a:latin typeface="Open Sans"/>
              <a:ea typeface="+mn-ea"/>
              <a:cs typeface="+mn-cs"/>
            </a:endParaRPr>
          </a:p>
        </p:txBody>
      </p:sp>
      <p:sp>
        <p:nvSpPr>
          <p:cNvPr id="7" name="Slide Number Placeholder 6">
            <a:extLst>
              <a:ext uri="{FF2B5EF4-FFF2-40B4-BE49-F238E27FC236}">
                <a16:creationId xmlns:a16="http://schemas.microsoft.com/office/drawing/2014/main" id="{32140468-A184-4BFC-965A-AC8C461044B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3BCF5-A822-4033-88D0-CE017647B4F5}" type="slidenum">
              <a:rPr kumimoji="0" lang="nl-BE" sz="1200" b="0" i="0" u="none" strike="noStrike" kern="1200" cap="none" spc="0" normalizeH="0" baseline="0" noProof="0" smtClean="0">
                <a:ln>
                  <a:noFill/>
                </a:ln>
                <a:solidFill>
                  <a:srgbClr val="FFFFFF">
                    <a:tint val="75000"/>
                  </a:srgb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nl-BE" sz="1200" b="0" i="0" u="none" strike="noStrike" kern="1200" cap="none" spc="0" normalizeH="0" baseline="0" noProof="0">
              <a:ln>
                <a:noFill/>
              </a:ln>
              <a:solidFill>
                <a:srgbClr val="FFFFFF">
                  <a:tint val="75000"/>
                </a:srgbClr>
              </a:solidFill>
              <a:effectLst/>
              <a:uLnTx/>
              <a:uFillTx/>
              <a:latin typeface="Open Sans"/>
              <a:ea typeface="+mn-ea"/>
              <a:cs typeface="+mn-cs"/>
            </a:endParaRPr>
          </a:p>
        </p:txBody>
      </p:sp>
    </p:spTree>
    <p:extLst>
      <p:ext uri="{BB962C8B-B14F-4D97-AF65-F5344CB8AC3E}">
        <p14:creationId xmlns:p14="http://schemas.microsoft.com/office/powerpoint/2010/main" val="7314704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eldia">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87F35EDA-E56D-495A-8870-45B340E4FA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itel 1">
            <a:extLst>
              <a:ext uri="{FF2B5EF4-FFF2-40B4-BE49-F238E27FC236}">
                <a16:creationId xmlns:a16="http://schemas.microsoft.com/office/drawing/2014/main" id="{8BF72BDA-A923-43A9-9F91-513FE4C09904}"/>
              </a:ext>
            </a:extLst>
          </p:cNvPr>
          <p:cNvSpPr>
            <a:spLocks noGrp="1"/>
          </p:cNvSpPr>
          <p:nvPr>
            <p:ph type="title"/>
          </p:nvPr>
        </p:nvSpPr>
        <p:spPr>
          <a:xfrm>
            <a:off x="1648800" y="558000"/>
            <a:ext cx="6609600" cy="1443600"/>
          </a:xfrm>
        </p:spPr>
        <p:txBody>
          <a:bodyPr anchor="t" anchorCtr="0"/>
          <a:lstStyle>
            <a:lvl1pPr algn="l">
              <a:defRPr>
                <a:solidFill>
                  <a:srgbClr val="02C29F"/>
                </a:solidFill>
              </a:defRPr>
            </a:lvl1pPr>
          </a:lstStyle>
          <a:p>
            <a:r>
              <a:rPr lang="nl-NL"/>
              <a:t>Klik om stijl te bewerken</a:t>
            </a:r>
            <a:endParaRPr lang="nl-BE"/>
          </a:p>
        </p:txBody>
      </p:sp>
    </p:spTree>
    <p:extLst>
      <p:ext uri="{BB962C8B-B14F-4D97-AF65-F5344CB8AC3E}">
        <p14:creationId xmlns:p14="http://schemas.microsoft.com/office/powerpoint/2010/main" val="9436654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el en inhoud zonder paginanumm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DD9E7A-436C-4937-9C59-ACB2A7536413}"/>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931921D0-6405-4D4E-AB03-9FEA7FA45E0E}"/>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31004677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el en inhoud met  paginanumm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DD9E7A-436C-4937-9C59-ACB2A7536413}"/>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931921D0-6405-4D4E-AB03-9FEA7FA45E0E}"/>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ekstvak 3">
            <a:extLst>
              <a:ext uri="{FF2B5EF4-FFF2-40B4-BE49-F238E27FC236}">
                <a16:creationId xmlns:a16="http://schemas.microsoft.com/office/drawing/2014/main" id="{AA82BD89-D9B2-4095-8014-670603420CF3}"/>
              </a:ext>
            </a:extLst>
          </p:cNvPr>
          <p:cNvSpPr txBox="1"/>
          <p:nvPr/>
        </p:nvSpPr>
        <p:spPr>
          <a:xfrm>
            <a:off x="0" y="6468310"/>
            <a:ext cx="12193200" cy="307777"/>
          </a:xfrm>
          <a:prstGeom prst="rect">
            <a:avLst/>
          </a:prstGeom>
          <a:noFill/>
        </p:spPr>
        <p:txBody>
          <a:bodyPr wrap="square" rtlCol="0" anchor="ctr" anchorCtr="0">
            <a:spAutoFit/>
          </a:bodyPr>
          <a:lstStyle/>
          <a:p>
            <a:pPr algn="ctr"/>
            <a:fld id="{3EA51875-CD46-490D-AE62-CCD35DA6A879}" type="slidenum">
              <a:rPr lang="nl-BE" sz="1400" smtClean="0">
                <a:solidFill>
                  <a:schemeClr val="bg1"/>
                </a:solidFill>
                <a:latin typeface="+mj-lt"/>
              </a:rPr>
              <a:pPr algn="ctr"/>
              <a:t>‹#›</a:t>
            </a:fld>
            <a:endParaRPr lang="nl-BE" sz="1400">
              <a:solidFill>
                <a:schemeClr val="bg1"/>
              </a:solidFill>
              <a:latin typeface="+mj-lt"/>
            </a:endParaRPr>
          </a:p>
        </p:txBody>
      </p:sp>
    </p:spTree>
    <p:extLst>
      <p:ext uri="{BB962C8B-B14F-4D97-AF65-F5344CB8AC3E}">
        <p14:creationId xmlns:p14="http://schemas.microsoft.com/office/powerpoint/2010/main" val="14571236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ussentitel">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7F75C120-10E0-4193-B575-1CD700E419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itel 1">
            <a:extLst>
              <a:ext uri="{FF2B5EF4-FFF2-40B4-BE49-F238E27FC236}">
                <a16:creationId xmlns:a16="http://schemas.microsoft.com/office/drawing/2014/main" id="{46DD9E7A-436C-4937-9C59-ACB2A7536413}"/>
              </a:ext>
            </a:extLst>
          </p:cNvPr>
          <p:cNvSpPr>
            <a:spLocks noGrp="1"/>
          </p:cNvSpPr>
          <p:nvPr>
            <p:ph type="title"/>
          </p:nvPr>
        </p:nvSpPr>
        <p:spPr>
          <a:xfrm>
            <a:off x="1990800" y="3078000"/>
            <a:ext cx="8931600" cy="702000"/>
          </a:xfrm>
        </p:spPr>
        <p:txBody>
          <a:bodyPr/>
          <a:lstStyle/>
          <a:p>
            <a:r>
              <a:rPr lang="nl-NL"/>
              <a:t>Klik om stijl te bewerken</a:t>
            </a:r>
            <a:endParaRPr lang="nl-BE"/>
          </a:p>
        </p:txBody>
      </p:sp>
    </p:spTree>
    <p:extLst>
      <p:ext uri="{BB962C8B-B14F-4D97-AF65-F5344CB8AC3E}">
        <p14:creationId xmlns:p14="http://schemas.microsoft.com/office/powerpoint/2010/main" val="10216746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Einddia">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2100804F-3EA0-4ECA-A36A-A4127EE5CD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39151431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Grafiek met log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121B3C-CA4F-4204-8F61-735AB7487B2B}"/>
              </a:ext>
            </a:extLst>
          </p:cNvPr>
          <p:cNvSpPr>
            <a:spLocks noGrp="1"/>
          </p:cNvSpPr>
          <p:nvPr>
            <p:ph type="title"/>
          </p:nvPr>
        </p:nvSpPr>
        <p:spPr/>
        <p:txBody>
          <a:bodyPr/>
          <a:lstStyle/>
          <a:p>
            <a:r>
              <a:rPr lang="nl-NL"/>
              <a:t>Klik om stijl te bewerken</a:t>
            </a:r>
            <a:endParaRPr lang="nl-BE"/>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222820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Grafiek zonder log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121B3C-CA4F-4204-8F61-735AB7487B2B}"/>
              </a:ext>
            </a:extLst>
          </p:cNvPr>
          <p:cNvSpPr>
            <a:spLocks noGrp="1"/>
          </p:cNvSpPr>
          <p:nvPr>
            <p:ph type="title"/>
          </p:nvPr>
        </p:nvSpPr>
        <p:spPr/>
        <p:txBody>
          <a:bodyPr/>
          <a:lstStyle/>
          <a:p>
            <a:r>
              <a:rPr lang="nl-NL"/>
              <a:t>Klik om stijl te bewerken</a:t>
            </a:r>
            <a:endParaRPr lang="nl-BE"/>
          </a:p>
        </p:txBody>
      </p:sp>
      <p:pic>
        <p:nvPicPr>
          <p:cNvPr id="4" name="Afbeelding 3">
            <a:extLst>
              <a:ext uri="{FF2B5EF4-FFF2-40B4-BE49-F238E27FC236}">
                <a16:creationId xmlns:a16="http://schemas.microsoft.com/office/drawing/2014/main" id="{645D41D6-66A6-44D1-8D36-9C4DEB280E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 name="Rechthoek 2">
            <a:extLst>
              <a:ext uri="{FF2B5EF4-FFF2-40B4-BE49-F238E27FC236}">
                <a16:creationId xmlns:a16="http://schemas.microsoft.com/office/drawing/2014/main" id="{038C446D-B133-438E-AD9F-62D6E81C2FD6}"/>
              </a:ext>
            </a:extLst>
          </p:cNvPr>
          <p:cNvSpPr/>
          <p:nvPr/>
        </p:nvSpPr>
        <p:spPr>
          <a:xfrm>
            <a:off x="1" y="1"/>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803883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581F6-020B-4130-9258-78653AA23AD9}"/>
              </a:ext>
            </a:extLst>
          </p:cNvPr>
          <p:cNvSpPr>
            <a:spLocks noGrp="1"/>
          </p:cNvSpPr>
          <p:nvPr>
            <p:ph type="ctrTitle"/>
          </p:nvPr>
        </p:nvSpPr>
        <p:spPr>
          <a:xfrm>
            <a:off x="2692400" y="1122363"/>
            <a:ext cx="7975600" cy="2387600"/>
          </a:xfrm>
          <a:ln>
            <a:noFill/>
          </a:ln>
        </p:spPr>
        <p:txBody>
          <a:bodyPr anchor="b"/>
          <a:lstStyle>
            <a:lvl1pPr algn="l">
              <a:defRPr sz="6000">
                <a:solidFill>
                  <a:schemeClr val="bg1"/>
                </a:solidFill>
              </a:defRPr>
            </a:lvl1pPr>
          </a:lstStyle>
          <a:p>
            <a:r>
              <a:rPr lang="en-US"/>
              <a:t>Click to edit Master title style</a:t>
            </a:r>
            <a:endParaRPr lang="nl-BE"/>
          </a:p>
        </p:txBody>
      </p:sp>
      <p:sp>
        <p:nvSpPr>
          <p:cNvPr id="3" name="Subtitle 2">
            <a:extLst>
              <a:ext uri="{FF2B5EF4-FFF2-40B4-BE49-F238E27FC236}">
                <a16:creationId xmlns:a16="http://schemas.microsoft.com/office/drawing/2014/main" id="{7EAB7778-6D79-4DF6-A6C4-F669A2F95E01}"/>
              </a:ext>
            </a:extLst>
          </p:cNvPr>
          <p:cNvSpPr>
            <a:spLocks noGrp="1"/>
          </p:cNvSpPr>
          <p:nvPr>
            <p:ph type="subTitle" idx="1"/>
          </p:nvPr>
        </p:nvSpPr>
        <p:spPr>
          <a:xfrm>
            <a:off x="2692399" y="3602038"/>
            <a:ext cx="7975600" cy="1655762"/>
          </a:xfrm>
        </p:spPr>
        <p:txBody>
          <a:bodyPr>
            <a:normAutofit/>
          </a:bodyPr>
          <a:lstStyle>
            <a:lvl1pPr marL="0" indent="0" algn="l">
              <a:buNone/>
              <a:defRPr sz="2800" b="1">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BE"/>
          </a:p>
        </p:txBody>
      </p:sp>
      <p:cxnSp>
        <p:nvCxnSpPr>
          <p:cNvPr id="12" name="Straight Connector 11">
            <a:extLst>
              <a:ext uri="{FF2B5EF4-FFF2-40B4-BE49-F238E27FC236}">
                <a16:creationId xmlns:a16="http://schemas.microsoft.com/office/drawing/2014/main" id="{ECFEAA23-DDAF-4ECF-8706-562D6DF86456}"/>
              </a:ext>
            </a:extLst>
          </p:cNvPr>
          <p:cNvCxnSpPr>
            <a:cxnSpLocks/>
          </p:cNvCxnSpPr>
          <p:nvPr userDrawn="1"/>
        </p:nvCxnSpPr>
        <p:spPr>
          <a:xfrm>
            <a:off x="1769533" y="1828800"/>
            <a:ext cx="0" cy="5029200"/>
          </a:xfrm>
          <a:prstGeom prst="line">
            <a:avLst/>
          </a:prstGeom>
          <a:ln w="5080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Graphic 4">
            <a:extLst>
              <a:ext uri="{FF2B5EF4-FFF2-40B4-BE49-F238E27FC236}">
                <a16:creationId xmlns:a16="http://schemas.microsoft.com/office/drawing/2014/main" id="{1BDACAD1-6D81-4C4C-A2D4-CDF9E180DD7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3487103" cy="1173480"/>
          </a:xfrm>
          <a:prstGeom prst="rect">
            <a:avLst/>
          </a:prstGeom>
        </p:spPr>
      </p:pic>
    </p:spTree>
    <p:extLst>
      <p:ext uri="{BB962C8B-B14F-4D97-AF65-F5344CB8AC3E}">
        <p14:creationId xmlns:p14="http://schemas.microsoft.com/office/powerpoint/2010/main" val="10781671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Alt">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FA6F8242-4BB9-4292-937E-562A121F545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0"/>
            <a:ext cx="3487103" cy="1173480"/>
          </a:xfrm>
          <a:prstGeom prst="rect">
            <a:avLst/>
          </a:prstGeom>
        </p:spPr>
      </p:pic>
      <p:pic>
        <p:nvPicPr>
          <p:cNvPr id="7" name="Graphic 6">
            <a:extLst>
              <a:ext uri="{FF2B5EF4-FFF2-40B4-BE49-F238E27FC236}">
                <a16:creationId xmlns:a16="http://schemas.microsoft.com/office/drawing/2014/main" id="{E3E8BA1A-D532-4BB0-95AC-828E6AD91651}"/>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6139" b="51180"/>
          <a:stretch/>
        </p:blipFill>
        <p:spPr>
          <a:xfrm>
            <a:off x="0" y="3509963"/>
            <a:ext cx="5745441" cy="3348037"/>
          </a:xfrm>
          <a:prstGeom prst="rect">
            <a:avLst/>
          </a:prstGeom>
        </p:spPr>
      </p:pic>
      <p:pic>
        <p:nvPicPr>
          <p:cNvPr id="10" name="Graphic 9">
            <a:extLst>
              <a:ext uri="{FF2B5EF4-FFF2-40B4-BE49-F238E27FC236}">
                <a16:creationId xmlns:a16="http://schemas.microsoft.com/office/drawing/2014/main" id="{4BA03052-2DBD-45CD-8AA4-36802A11A87D}"/>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6139" b="29877"/>
          <a:stretch/>
        </p:blipFill>
        <p:spPr>
          <a:xfrm rot="10800000">
            <a:off x="6446561" y="0"/>
            <a:ext cx="5745438" cy="4809068"/>
          </a:xfrm>
          <a:prstGeom prst="rect">
            <a:avLst/>
          </a:prstGeom>
        </p:spPr>
      </p:pic>
      <p:pic>
        <p:nvPicPr>
          <p:cNvPr id="11" name="Graphic 10">
            <a:extLst>
              <a:ext uri="{FF2B5EF4-FFF2-40B4-BE49-F238E27FC236}">
                <a16:creationId xmlns:a16="http://schemas.microsoft.com/office/drawing/2014/main" id="{788B7EA4-D0C8-4CD4-BFFC-71BE0A5A16D6}"/>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81513" b="16223"/>
          <a:stretch/>
        </p:blipFill>
        <p:spPr>
          <a:xfrm rot="16200000">
            <a:off x="8685997" y="3351994"/>
            <a:ext cx="1266571" cy="5745438"/>
          </a:xfrm>
          <a:prstGeom prst="rect">
            <a:avLst/>
          </a:prstGeom>
        </p:spPr>
      </p:pic>
      <p:sp>
        <p:nvSpPr>
          <p:cNvPr id="2" name="Title 1">
            <a:extLst>
              <a:ext uri="{FF2B5EF4-FFF2-40B4-BE49-F238E27FC236}">
                <a16:creationId xmlns:a16="http://schemas.microsoft.com/office/drawing/2014/main" id="{9EE581F6-020B-4130-9258-78653AA23AD9}"/>
              </a:ext>
            </a:extLst>
          </p:cNvPr>
          <p:cNvSpPr>
            <a:spLocks noGrp="1"/>
          </p:cNvSpPr>
          <p:nvPr>
            <p:ph type="ctrTitle"/>
          </p:nvPr>
        </p:nvSpPr>
        <p:spPr>
          <a:xfrm>
            <a:off x="2692400" y="1122363"/>
            <a:ext cx="7975600" cy="2387600"/>
          </a:xfrm>
          <a:ln>
            <a:noFill/>
          </a:ln>
        </p:spPr>
        <p:txBody>
          <a:bodyPr anchor="b"/>
          <a:lstStyle>
            <a:lvl1pPr algn="l">
              <a:defRPr sz="6000">
                <a:solidFill>
                  <a:schemeClr val="bg1"/>
                </a:solidFill>
              </a:defRPr>
            </a:lvl1pPr>
          </a:lstStyle>
          <a:p>
            <a:r>
              <a:rPr lang="en-US"/>
              <a:t>Click to edit Master title style</a:t>
            </a:r>
            <a:endParaRPr lang="nl-BE"/>
          </a:p>
        </p:txBody>
      </p:sp>
      <p:sp>
        <p:nvSpPr>
          <p:cNvPr id="3" name="Subtitle 2">
            <a:extLst>
              <a:ext uri="{FF2B5EF4-FFF2-40B4-BE49-F238E27FC236}">
                <a16:creationId xmlns:a16="http://schemas.microsoft.com/office/drawing/2014/main" id="{7EAB7778-6D79-4DF6-A6C4-F669A2F95E01}"/>
              </a:ext>
            </a:extLst>
          </p:cNvPr>
          <p:cNvSpPr>
            <a:spLocks noGrp="1"/>
          </p:cNvSpPr>
          <p:nvPr>
            <p:ph type="subTitle" idx="1"/>
          </p:nvPr>
        </p:nvSpPr>
        <p:spPr>
          <a:xfrm>
            <a:off x="2692399" y="3602038"/>
            <a:ext cx="7975600" cy="1655762"/>
          </a:xfrm>
        </p:spPr>
        <p:txBody>
          <a:bodyPr>
            <a:normAutofit/>
          </a:bodyPr>
          <a:lstStyle>
            <a:lvl1pPr marL="0" indent="0" algn="l">
              <a:buNone/>
              <a:defRPr sz="2800" b="1">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BE"/>
          </a:p>
        </p:txBody>
      </p:sp>
    </p:spTree>
    <p:extLst>
      <p:ext uri="{BB962C8B-B14F-4D97-AF65-F5344CB8AC3E}">
        <p14:creationId xmlns:p14="http://schemas.microsoft.com/office/powerpoint/2010/main" val="730061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6D8CF-CC50-45AF-B893-788C9B5CF1A0}"/>
              </a:ext>
            </a:extLst>
          </p:cNvPr>
          <p:cNvSpPr>
            <a:spLocks noGrp="1"/>
          </p:cNvSpPr>
          <p:nvPr>
            <p:ph type="title"/>
          </p:nvPr>
        </p:nvSpPr>
        <p:spPr/>
        <p:txBody>
          <a:bodyPr/>
          <a:lstStyle/>
          <a:p>
            <a:r>
              <a:rPr lang="en-US"/>
              <a:t>Click to edit Master title style</a:t>
            </a:r>
            <a:endParaRPr lang="nl-BE"/>
          </a:p>
        </p:txBody>
      </p:sp>
      <p:sp>
        <p:nvSpPr>
          <p:cNvPr id="3" name="Content Placeholder 2">
            <a:extLst>
              <a:ext uri="{FF2B5EF4-FFF2-40B4-BE49-F238E27FC236}">
                <a16:creationId xmlns:a16="http://schemas.microsoft.com/office/drawing/2014/main" id="{19BF5ED4-3321-43A2-BF8F-CC9F5E7CEF48}"/>
              </a:ext>
            </a:extLst>
          </p:cNvPr>
          <p:cNvSpPr>
            <a:spLocks noGrp="1"/>
          </p:cNvSpPr>
          <p:nvPr>
            <p:ph idx="1"/>
          </p:nvPr>
        </p:nvSpPr>
        <p:spPr>
          <a:xfrm>
            <a:off x="838200" y="1825625"/>
            <a:ext cx="10515600" cy="39486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a:extLst>
              <a:ext uri="{FF2B5EF4-FFF2-40B4-BE49-F238E27FC236}">
                <a16:creationId xmlns:a16="http://schemas.microsoft.com/office/drawing/2014/main" id="{7B736B28-74B1-4F52-849F-4513B32A2BC2}"/>
              </a:ext>
            </a:extLst>
          </p:cNvPr>
          <p:cNvSpPr>
            <a:spLocks noGrp="1"/>
          </p:cNvSpPr>
          <p:nvPr>
            <p:ph type="dt" sz="half" idx="10"/>
          </p:nvPr>
        </p:nvSpPr>
        <p:spPr/>
        <p:txBody>
          <a:bodyPr/>
          <a:lstStyle/>
          <a:p>
            <a:r>
              <a:rPr lang="nl-BE"/>
              <a:t>20.08.21</a:t>
            </a:r>
          </a:p>
        </p:txBody>
      </p:sp>
      <p:sp>
        <p:nvSpPr>
          <p:cNvPr id="5" name="Footer Placeholder 4">
            <a:extLst>
              <a:ext uri="{FF2B5EF4-FFF2-40B4-BE49-F238E27FC236}">
                <a16:creationId xmlns:a16="http://schemas.microsoft.com/office/drawing/2014/main" id="{02FA7C6B-8B0F-4AD6-AA84-F354571E8B76}"/>
              </a:ext>
            </a:extLst>
          </p:cNvPr>
          <p:cNvSpPr>
            <a:spLocks noGrp="1"/>
          </p:cNvSpPr>
          <p:nvPr>
            <p:ph type="ftr" sz="quarter" idx="11"/>
          </p:nvPr>
        </p:nvSpPr>
        <p:spPr/>
        <p:txBody>
          <a:bodyPr/>
          <a:lstStyle/>
          <a:p>
            <a:endParaRPr lang="nl-BE"/>
          </a:p>
        </p:txBody>
      </p:sp>
      <p:sp>
        <p:nvSpPr>
          <p:cNvPr id="6" name="Slide Number Placeholder 5">
            <a:extLst>
              <a:ext uri="{FF2B5EF4-FFF2-40B4-BE49-F238E27FC236}">
                <a16:creationId xmlns:a16="http://schemas.microsoft.com/office/drawing/2014/main" id="{D12BD542-D6E5-405E-A8FD-3237DD403372}"/>
              </a:ext>
            </a:extLst>
          </p:cNvPr>
          <p:cNvSpPr>
            <a:spLocks noGrp="1"/>
          </p:cNvSpPr>
          <p:nvPr>
            <p:ph type="sldNum" sz="quarter" idx="12"/>
          </p:nvPr>
        </p:nvSpPr>
        <p:spPr/>
        <p:txBody>
          <a:bodyPr/>
          <a:lstStyle/>
          <a:p>
            <a:fld id="{3A93BCF5-A822-4033-88D0-CE017647B4F5}" type="slidenum">
              <a:rPr lang="nl-BE" smtClean="0"/>
              <a:t>‹#›</a:t>
            </a:fld>
            <a:endParaRPr lang="nl-BE"/>
          </a:p>
        </p:txBody>
      </p:sp>
    </p:spTree>
    <p:extLst>
      <p:ext uri="{BB962C8B-B14F-4D97-AF65-F5344CB8AC3E}">
        <p14:creationId xmlns:p14="http://schemas.microsoft.com/office/powerpoint/2010/main" val="37765003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6D8CF-CC50-45AF-B893-788C9B5CF1A0}"/>
              </a:ext>
            </a:extLst>
          </p:cNvPr>
          <p:cNvSpPr>
            <a:spLocks noGrp="1"/>
          </p:cNvSpPr>
          <p:nvPr>
            <p:ph type="title"/>
          </p:nvPr>
        </p:nvSpPr>
        <p:spPr/>
        <p:txBody>
          <a:bodyPr/>
          <a:lstStyle/>
          <a:p>
            <a:r>
              <a:rPr lang="en-US"/>
              <a:t>Click to edit Master title style</a:t>
            </a:r>
            <a:endParaRPr lang="nl-BE"/>
          </a:p>
        </p:txBody>
      </p:sp>
      <p:sp>
        <p:nvSpPr>
          <p:cNvPr id="3" name="Content Placeholder 2">
            <a:extLst>
              <a:ext uri="{FF2B5EF4-FFF2-40B4-BE49-F238E27FC236}">
                <a16:creationId xmlns:a16="http://schemas.microsoft.com/office/drawing/2014/main" id="{19BF5ED4-3321-43A2-BF8F-CC9F5E7CEF48}"/>
              </a:ext>
            </a:extLst>
          </p:cNvPr>
          <p:cNvSpPr>
            <a:spLocks noGrp="1"/>
          </p:cNvSpPr>
          <p:nvPr>
            <p:ph idx="1"/>
          </p:nvPr>
        </p:nvSpPr>
        <p:spPr>
          <a:xfrm>
            <a:off x="838200" y="1825625"/>
            <a:ext cx="10515600" cy="39486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a:extLst>
              <a:ext uri="{FF2B5EF4-FFF2-40B4-BE49-F238E27FC236}">
                <a16:creationId xmlns:a16="http://schemas.microsoft.com/office/drawing/2014/main" id="{7B736B28-74B1-4F52-849F-4513B32A2BC2}"/>
              </a:ext>
            </a:extLst>
          </p:cNvPr>
          <p:cNvSpPr>
            <a:spLocks noGrp="1"/>
          </p:cNvSpPr>
          <p:nvPr>
            <p:ph type="dt" sz="half" idx="10"/>
          </p:nvPr>
        </p:nvSpPr>
        <p:spPr/>
        <p:txBody>
          <a:bodyPr/>
          <a:lstStyle/>
          <a:p>
            <a:r>
              <a:rPr lang="nl-BE"/>
              <a:t>20.08.21</a:t>
            </a:r>
          </a:p>
        </p:txBody>
      </p:sp>
      <p:sp>
        <p:nvSpPr>
          <p:cNvPr id="5" name="Footer Placeholder 4">
            <a:extLst>
              <a:ext uri="{FF2B5EF4-FFF2-40B4-BE49-F238E27FC236}">
                <a16:creationId xmlns:a16="http://schemas.microsoft.com/office/drawing/2014/main" id="{02FA7C6B-8B0F-4AD6-AA84-F354571E8B76}"/>
              </a:ext>
            </a:extLst>
          </p:cNvPr>
          <p:cNvSpPr>
            <a:spLocks noGrp="1"/>
          </p:cNvSpPr>
          <p:nvPr>
            <p:ph type="ftr" sz="quarter" idx="11"/>
          </p:nvPr>
        </p:nvSpPr>
        <p:spPr/>
        <p:txBody>
          <a:bodyPr/>
          <a:lstStyle/>
          <a:p>
            <a:endParaRPr lang="nl-BE"/>
          </a:p>
        </p:txBody>
      </p:sp>
      <p:sp>
        <p:nvSpPr>
          <p:cNvPr id="6" name="Slide Number Placeholder 5">
            <a:extLst>
              <a:ext uri="{FF2B5EF4-FFF2-40B4-BE49-F238E27FC236}">
                <a16:creationId xmlns:a16="http://schemas.microsoft.com/office/drawing/2014/main" id="{D12BD542-D6E5-405E-A8FD-3237DD403372}"/>
              </a:ext>
            </a:extLst>
          </p:cNvPr>
          <p:cNvSpPr>
            <a:spLocks noGrp="1"/>
          </p:cNvSpPr>
          <p:nvPr>
            <p:ph type="sldNum" sz="quarter" idx="12"/>
          </p:nvPr>
        </p:nvSpPr>
        <p:spPr/>
        <p:txBody>
          <a:bodyPr/>
          <a:lstStyle/>
          <a:p>
            <a:fld id="{3A93BCF5-A822-4033-88D0-CE017647B4F5}" type="slidenum">
              <a:rPr lang="nl-BE" smtClean="0"/>
              <a:t>‹#›</a:t>
            </a:fld>
            <a:endParaRPr lang="nl-BE"/>
          </a:p>
        </p:txBody>
      </p:sp>
    </p:spTree>
    <p:extLst>
      <p:ext uri="{BB962C8B-B14F-4D97-AF65-F5344CB8AC3E}">
        <p14:creationId xmlns:p14="http://schemas.microsoft.com/office/powerpoint/2010/main" val="37878389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E9A7E-1032-436E-9F71-B93878F4E832}"/>
              </a:ext>
            </a:extLst>
          </p:cNvPr>
          <p:cNvSpPr>
            <a:spLocks noGrp="1"/>
          </p:cNvSpPr>
          <p:nvPr>
            <p:ph type="title"/>
          </p:nvPr>
        </p:nvSpPr>
        <p:spPr>
          <a:xfrm>
            <a:off x="831850" y="1709738"/>
            <a:ext cx="10515600" cy="2852737"/>
          </a:xfrm>
        </p:spPr>
        <p:txBody>
          <a:bodyPr anchor="b"/>
          <a:lstStyle>
            <a:lvl1pPr>
              <a:defRPr sz="6000">
                <a:solidFill>
                  <a:schemeClr val="bg2"/>
                </a:solidFill>
              </a:defRPr>
            </a:lvl1pPr>
          </a:lstStyle>
          <a:p>
            <a:r>
              <a:rPr lang="en-US"/>
              <a:t>Click to edit Master title style</a:t>
            </a:r>
            <a:endParaRPr lang="nl-BE"/>
          </a:p>
        </p:txBody>
      </p:sp>
      <p:sp>
        <p:nvSpPr>
          <p:cNvPr id="3" name="Text Placeholder 2">
            <a:extLst>
              <a:ext uri="{FF2B5EF4-FFF2-40B4-BE49-F238E27FC236}">
                <a16:creationId xmlns:a16="http://schemas.microsoft.com/office/drawing/2014/main" id="{DD4F41FB-FBC7-4B45-BB62-7FFB37619F98}"/>
              </a:ext>
            </a:extLst>
          </p:cNvPr>
          <p:cNvSpPr>
            <a:spLocks noGrp="1"/>
          </p:cNvSpPr>
          <p:nvPr>
            <p:ph type="body" idx="1"/>
          </p:nvPr>
        </p:nvSpPr>
        <p:spPr>
          <a:xfrm>
            <a:off x="831850" y="4589464"/>
            <a:ext cx="10515600" cy="1396470"/>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BFBC5B-CF5F-4F8C-BEA1-FC5F52EC1014}"/>
              </a:ext>
            </a:extLst>
          </p:cNvPr>
          <p:cNvSpPr>
            <a:spLocks noGrp="1"/>
          </p:cNvSpPr>
          <p:nvPr>
            <p:ph type="dt" sz="half" idx="10"/>
          </p:nvPr>
        </p:nvSpPr>
        <p:spPr/>
        <p:txBody>
          <a:bodyPr/>
          <a:lstStyle/>
          <a:p>
            <a:r>
              <a:rPr lang="nl-BE"/>
              <a:t>20.08.21</a:t>
            </a:r>
          </a:p>
        </p:txBody>
      </p:sp>
      <p:sp>
        <p:nvSpPr>
          <p:cNvPr id="5" name="Footer Placeholder 4">
            <a:extLst>
              <a:ext uri="{FF2B5EF4-FFF2-40B4-BE49-F238E27FC236}">
                <a16:creationId xmlns:a16="http://schemas.microsoft.com/office/drawing/2014/main" id="{5FEE0626-8A08-4071-87E4-EED8E8A2864D}"/>
              </a:ext>
            </a:extLst>
          </p:cNvPr>
          <p:cNvSpPr>
            <a:spLocks noGrp="1"/>
          </p:cNvSpPr>
          <p:nvPr>
            <p:ph type="ftr" sz="quarter" idx="11"/>
          </p:nvPr>
        </p:nvSpPr>
        <p:spPr/>
        <p:txBody>
          <a:bodyPr/>
          <a:lstStyle/>
          <a:p>
            <a:endParaRPr lang="nl-BE"/>
          </a:p>
        </p:txBody>
      </p:sp>
      <p:sp>
        <p:nvSpPr>
          <p:cNvPr id="6" name="Slide Number Placeholder 5">
            <a:extLst>
              <a:ext uri="{FF2B5EF4-FFF2-40B4-BE49-F238E27FC236}">
                <a16:creationId xmlns:a16="http://schemas.microsoft.com/office/drawing/2014/main" id="{657BCCF1-8FCF-4954-841C-43BDDE6401D0}"/>
              </a:ext>
            </a:extLst>
          </p:cNvPr>
          <p:cNvSpPr>
            <a:spLocks noGrp="1"/>
          </p:cNvSpPr>
          <p:nvPr>
            <p:ph type="sldNum" sz="quarter" idx="12"/>
          </p:nvPr>
        </p:nvSpPr>
        <p:spPr/>
        <p:txBody>
          <a:bodyPr/>
          <a:lstStyle/>
          <a:p>
            <a:fld id="{3A93BCF5-A822-4033-88D0-CE017647B4F5}" type="slidenum">
              <a:rPr lang="nl-BE" smtClean="0"/>
              <a:t>‹#›</a:t>
            </a:fld>
            <a:endParaRPr lang="nl-BE"/>
          </a:p>
        </p:txBody>
      </p:sp>
      <p:pic>
        <p:nvPicPr>
          <p:cNvPr id="7" name="Graphic 6">
            <a:extLst>
              <a:ext uri="{FF2B5EF4-FFF2-40B4-BE49-F238E27FC236}">
                <a16:creationId xmlns:a16="http://schemas.microsoft.com/office/drawing/2014/main" id="{06C68D71-CCBC-4DD4-B206-E42106D07DB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0"/>
            <a:ext cx="3487103" cy="1173480"/>
          </a:xfrm>
          <a:prstGeom prst="rect">
            <a:avLst/>
          </a:prstGeom>
        </p:spPr>
      </p:pic>
      <p:cxnSp>
        <p:nvCxnSpPr>
          <p:cNvPr id="8" name="Straight Connector 7">
            <a:extLst>
              <a:ext uri="{FF2B5EF4-FFF2-40B4-BE49-F238E27FC236}">
                <a16:creationId xmlns:a16="http://schemas.microsoft.com/office/drawing/2014/main" id="{9568891C-828A-4DB5-B4B5-38076DFA3B2A}"/>
              </a:ext>
            </a:extLst>
          </p:cNvPr>
          <p:cNvCxnSpPr>
            <a:cxnSpLocks/>
          </p:cNvCxnSpPr>
          <p:nvPr userDrawn="1"/>
        </p:nvCxnSpPr>
        <p:spPr>
          <a:xfrm flipH="1">
            <a:off x="0" y="804970"/>
            <a:ext cx="3699933" cy="0"/>
          </a:xfrm>
          <a:prstGeom prst="line">
            <a:avLst/>
          </a:prstGeom>
          <a:ln w="5080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39BA7C7A-819C-4BED-A6A2-346B3180C16C}"/>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353800" y="5989954"/>
            <a:ext cx="731520" cy="731520"/>
          </a:xfrm>
          <a:prstGeom prst="rect">
            <a:avLst/>
          </a:prstGeom>
        </p:spPr>
      </p:pic>
    </p:spTree>
    <p:extLst>
      <p:ext uri="{BB962C8B-B14F-4D97-AF65-F5344CB8AC3E}">
        <p14:creationId xmlns:p14="http://schemas.microsoft.com/office/powerpoint/2010/main" val="32584712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6A5F2-C20F-48CD-B3EC-F35C10A6889F}"/>
              </a:ext>
            </a:extLst>
          </p:cNvPr>
          <p:cNvSpPr>
            <a:spLocks noGrp="1"/>
          </p:cNvSpPr>
          <p:nvPr>
            <p:ph type="title"/>
          </p:nvPr>
        </p:nvSpPr>
        <p:spPr/>
        <p:txBody>
          <a:bodyPr/>
          <a:lstStyle/>
          <a:p>
            <a:r>
              <a:rPr lang="en-US"/>
              <a:t>Click to edit Master title style</a:t>
            </a:r>
            <a:endParaRPr lang="nl-BE"/>
          </a:p>
        </p:txBody>
      </p:sp>
      <p:sp>
        <p:nvSpPr>
          <p:cNvPr id="3" name="Content Placeholder 2">
            <a:extLst>
              <a:ext uri="{FF2B5EF4-FFF2-40B4-BE49-F238E27FC236}">
                <a16:creationId xmlns:a16="http://schemas.microsoft.com/office/drawing/2014/main" id="{40379C4C-C84B-46D5-8B77-9B5C3B92A3AD}"/>
              </a:ext>
            </a:extLst>
          </p:cNvPr>
          <p:cNvSpPr>
            <a:spLocks noGrp="1"/>
          </p:cNvSpPr>
          <p:nvPr>
            <p:ph sz="half" idx="1"/>
          </p:nvPr>
        </p:nvSpPr>
        <p:spPr>
          <a:xfrm>
            <a:off x="838200" y="1825625"/>
            <a:ext cx="5181600" cy="39740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Content Placeholder 3">
            <a:extLst>
              <a:ext uri="{FF2B5EF4-FFF2-40B4-BE49-F238E27FC236}">
                <a16:creationId xmlns:a16="http://schemas.microsoft.com/office/drawing/2014/main" id="{F0CD97BA-7BBB-47F2-9790-0583C8D41FE9}"/>
              </a:ext>
            </a:extLst>
          </p:cNvPr>
          <p:cNvSpPr>
            <a:spLocks noGrp="1"/>
          </p:cNvSpPr>
          <p:nvPr>
            <p:ph sz="half" idx="2"/>
          </p:nvPr>
        </p:nvSpPr>
        <p:spPr>
          <a:xfrm>
            <a:off x="6172200" y="1825625"/>
            <a:ext cx="5181600" cy="39740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5" name="Date Placeholder 4">
            <a:extLst>
              <a:ext uri="{FF2B5EF4-FFF2-40B4-BE49-F238E27FC236}">
                <a16:creationId xmlns:a16="http://schemas.microsoft.com/office/drawing/2014/main" id="{D7D50040-D1DC-43C9-878C-3EB5B5D5E550}"/>
              </a:ext>
            </a:extLst>
          </p:cNvPr>
          <p:cNvSpPr>
            <a:spLocks noGrp="1"/>
          </p:cNvSpPr>
          <p:nvPr>
            <p:ph type="dt" sz="half" idx="10"/>
          </p:nvPr>
        </p:nvSpPr>
        <p:spPr/>
        <p:txBody>
          <a:bodyPr/>
          <a:lstStyle/>
          <a:p>
            <a:r>
              <a:rPr lang="nl-BE"/>
              <a:t>20.08.21</a:t>
            </a:r>
          </a:p>
        </p:txBody>
      </p:sp>
      <p:sp>
        <p:nvSpPr>
          <p:cNvPr id="6" name="Footer Placeholder 5">
            <a:extLst>
              <a:ext uri="{FF2B5EF4-FFF2-40B4-BE49-F238E27FC236}">
                <a16:creationId xmlns:a16="http://schemas.microsoft.com/office/drawing/2014/main" id="{AD901A94-9617-4146-9325-AC19BA83FEB5}"/>
              </a:ext>
            </a:extLst>
          </p:cNvPr>
          <p:cNvSpPr>
            <a:spLocks noGrp="1"/>
          </p:cNvSpPr>
          <p:nvPr>
            <p:ph type="ftr" sz="quarter" idx="11"/>
          </p:nvPr>
        </p:nvSpPr>
        <p:spPr/>
        <p:txBody>
          <a:bodyPr/>
          <a:lstStyle/>
          <a:p>
            <a:endParaRPr lang="nl-BE"/>
          </a:p>
        </p:txBody>
      </p:sp>
      <p:sp>
        <p:nvSpPr>
          <p:cNvPr id="7" name="Slide Number Placeholder 6">
            <a:extLst>
              <a:ext uri="{FF2B5EF4-FFF2-40B4-BE49-F238E27FC236}">
                <a16:creationId xmlns:a16="http://schemas.microsoft.com/office/drawing/2014/main" id="{3AF3FD32-71D0-4681-82CF-AA49431AB9DC}"/>
              </a:ext>
            </a:extLst>
          </p:cNvPr>
          <p:cNvSpPr>
            <a:spLocks noGrp="1"/>
          </p:cNvSpPr>
          <p:nvPr>
            <p:ph type="sldNum" sz="quarter" idx="12"/>
          </p:nvPr>
        </p:nvSpPr>
        <p:spPr/>
        <p:txBody>
          <a:bodyPr/>
          <a:lstStyle/>
          <a:p>
            <a:fld id="{3A93BCF5-A822-4033-88D0-CE017647B4F5}" type="slidenum">
              <a:rPr lang="nl-BE" smtClean="0"/>
              <a:t>‹#›</a:t>
            </a:fld>
            <a:endParaRPr lang="nl-BE"/>
          </a:p>
        </p:txBody>
      </p:sp>
    </p:spTree>
    <p:extLst>
      <p:ext uri="{BB962C8B-B14F-4D97-AF65-F5344CB8AC3E}">
        <p14:creationId xmlns:p14="http://schemas.microsoft.com/office/powerpoint/2010/main" val="27834922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F5008-2B77-4B5C-9D76-9CB4C19FD2CA}"/>
              </a:ext>
            </a:extLst>
          </p:cNvPr>
          <p:cNvSpPr>
            <a:spLocks noGrp="1"/>
          </p:cNvSpPr>
          <p:nvPr>
            <p:ph type="title"/>
          </p:nvPr>
        </p:nvSpPr>
        <p:spPr>
          <a:xfrm>
            <a:off x="839788" y="365125"/>
            <a:ext cx="10515600" cy="1325563"/>
          </a:xfrm>
        </p:spPr>
        <p:txBody>
          <a:bodyPr/>
          <a:lstStyle/>
          <a:p>
            <a:r>
              <a:rPr lang="en-US"/>
              <a:t>Click to edit Master title style</a:t>
            </a:r>
            <a:endParaRPr lang="nl-BE"/>
          </a:p>
        </p:txBody>
      </p:sp>
      <p:sp>
        <p:nvSpPr>
          <p:cNvPr id="3" name="Text Placeholder 2">
            <a:extLst>
              <a:ext uri="{FF2B5EF4-FFF2-40B4-BE49-F238E27FC236}">
                <a16:creationId xmlns:a16="http://schemas.microsoft.com/office/drawing/2014/main" id="{7A6C3D5A-9068-4598-BBB8-9C5EF4AB16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DAA334-072A-45CA-A31F-CBA3BE340752}"/>
              </a:ext>
            </a:extLst>
          </p:cNvPr>
          <p:cNvSpPr>
            <a:spLocks noGrp="1"/>
          </p:cNvSpPr>
          <p:nvPr>
            <p:ph sz="half" idx="2"/>
          </p:nvPr>
        </p:nvSpPr>
        <p:spPr>
          <a:xfrm>
            <a:off x="839788" y="2505075"/>
            <a:ext cx="5157787" cy="32691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5" name="Text Placeholder 4">
            <a:extLst>
              <a:ext uri="{FF2B5EF4-FFF2-40B4-BE49-F238E27FC236}">
                <a16:creationId xmlns:a16="http://schemas.microsoft.com/office/drawing/2014/main" id="{4C9AA62D-2053-4986-8911-AFF0F9ABE5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9B9279-DE26-4013-A7D6-7BBDC1945BF4}"/>
              </a:ext>
            </a:extLst>
          </p:cNvPr>
          <p:cNvSpPr>
            <a:spLocks noGrp="1"/>
          </p:cNvSpPr>
          <p:nvPr>
            <p:ph sz="quarter" idx="4"/>
          </p:nvPr>
        </p:nvSpPr>
        <p:spPr>
          <a:xfrm>
            <a:off x="6172200" y="2505075"/>
            <a:ext cx="5183188" cy="32691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7" name="Date Placeholder 6">
            <a:extLst>
              <a:ext uri="{FF2B5EF4-FFF2-40B4-BE49-F238E27FC236}">
                <a16:creationId xmlns:a16="http://schemas.microsoft.com/office/drawing/2014/main" id="{D234DA17-97DD-4E0B-BBD4-30C5B58019D2}"/>
              </a:ext>
            </a:extLst>
          </p:cNvPr>
          <p:cNvSpPr>
            <a:spLocks noGrp="1"/>
          </p:cNvSpPr>
          <p:nvPr>
            <p:ph type="dt" sz="half" idx="10"/>
          </p:nvPr>
        </p:nvSpPr>
        <p:spPr/>
        <p:txBody>
          <a:bodyPr/>
          <a:lstStyle/>
          <a:p>
            <a:r>
              <a:rPr lang="nl-BE"/>
              <a:t>20.08.21</a:t>
            </a:r>
          </a:p>
        </p:txBody>
      </p:sp>
      <p:sp>
        <p:nvSpPr>
          <p:cNvPr id="8" name="Footer Placeholder 7">
            <a:extLst>
              <a:ext uri="{FF2B5EF4-FFF2-40B4-BE49-F238E27FC236}">
                <a16:creationId xmlns:a16="http://schemas.microsoft.com/office/drawing/2014/main" id="{12757E49-B1DA-4769-B1F6-EAD0D85ED421}"/>
              </a:ext>
            </a:extLst>
          </p:cNvPr>
          <p:cNvSpPr>
            <a:spLocks noGrp="1"/>
          </p:cNvSpPr>
          <p:nvPr>
            <p:ph type="ftr" sz="quarter" idx="11"/>
          </p:nvPr>
        </p:nvSpPr>
        <p:spPr/>
        <p:txBody>
          <a:bodyPr/>
          <a:lstStyle/>
          <a:p>
            <a:endParaRPr lang="nl-BE"/>
          </a:p>
        </p:txBody>
      </p:sp>
      <p:sp>
        <p:nvSpPr>
          <p:cNvPr id="9" name="Slide Number Placeholder 8">
            <a:extLst>
              <a:ext uri="{FF2B5EF4-FFF2-40B4-BE49-F238E27FC236}">
                <a16:creationId xmlns:a16="http://schemas.microsoft.com/office/drawing/2014/main" id="{B4ED28B2-4D01-4F8B-BC6D-F284E62CD93B}"/>
              </a:ext>
            </a:extLst>
          </p:cNvPr>
          <p:cNvSpPr>
            <a:spLocks noGrp="1"/>
          </p:cNvSpPr>
          <p:nvPr>
            <p:ph type="sldNum" sz="quarter" idx="12"/>
          </p:nvPr>
        </p:nvSpPr>
        <p:spPr/>
        <p:txBody>
          <a:bodyPr/>
          <a:lstStyle/>
          <a:p>
            <a:fld id="{3A93BCF5-A822-4033-88D0-CE017647B4F5}" type="slidenum">
              <a:rPr lang="nl-BE" smtClean="0"/>
              <a:t>‹#›</a:t>
            </a:fld>
            <a:endParaRPr lang="nl-BE"/>
          </a:p>
        </p:txBody>
      </p:sp>
    </p:spTree>
    <p:extLst>
      <p:ext uri="{BB962C8B-B14F-4D97-AF65-F5344CB8AC3E}">
        <p14:creationId xmlns:p14="http://schemas.microsoft.com/office/powerpoint/2010/main" val="2277077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68542-7177-47D4-A03D-FAD8A9F13323}"/>
              </a:ext>
            </a:extLst>
          </p:cNvPr>
          <p:cNvSpPr>
            <a:spLocks noGrp="1"/>
          </p:cNvSpPr>
          <p:nvPr>
            <p:ph type="title"/>
          </p:nvPr>
        </p:nvSpPr>
        <p:spPr/>
        <p:txBody>
          <a:bodyPr/>
          <a:lstStyle/>
          <a:p>
            <a:r>
              <a:rPr lang="en-US"/>
              <a:t>Click to edit Master title style</a:t>
            </a:r>
            <a:endParaRPr lang="nl-BE"/>
          </a:p>
        </p:txBody>
      </p:sp>
      <p:sp>
        <p:nvSpPr>
          <p:cNvPr id="3" name="Date Placeholder 2">
            <a:extLst>
              <a:ext uri="{FF2B5EF4-FFF2-40B4-BE49-F238E27FC236}">
                <a16:creationId xmlns:a16="http://schemas.microsoft.com/office/drawing/2014/main" id="{C02D0216-A650-4C2D-97A8-108271D401DD}"/>
              </a:ext>
            </a:extLst>
          </p:cNvPr>
          <p:cNvSpPr>
            <a:spLocks noGrp="1"/>
          </p:cNvSpPr>
          <p:nvPr>
            <p:ph type="dt" sz="half" idx="10"/>
          </p:nvPr>
        </p:nvSpPr>
        <p:spPr/>
        <p:txBody>
          <a:bodyPr/>
          <a:lstStyle/>
          <a:p>
            <a:r>
              <a:rPr lang="nl-BE"/>
              <a:t>20.08.21</a:t>
            </a:r>
          </a:p>
        </p:txBody>
      </p:sp>
      <p:sp>
        <p:nvSpPr>
          <p:cNvPr id="4" name="Footer Placeholder 3">
            <a:extLst>
              <a:ext uri="{FF2B5EF4-FFF2-40B4-BE49-F238E27FC236}">
                <a16:creationId xmlns:a16="http://schemas.microsoft.com/office/drawing/2014/main" id="{76A4C747-7DED-4CEF-9C8A-5178A125ECBC}"/>
              </a:ext>
            </a:extLst>
          </p:cNvPr>
          <p:cNvSpPr>
            <a:spLocks noGrp="1"/>
          </p:cNvSpPr>
          <p:nvPr>
            <p:ph type="ftr" sz="quarter" idx="11"/>
          </p:nvPr>
        </p:nvSpPr>
        <p:spPr/>
        <p:txBody>
          <a:bodyPr/>
          <a:lstStyle/>
          <a:p>
            <a:endParaRPr lang="nl-BE"/>
          </a:p>
        </p:txBody>
      </p:sp>
      <p:sp>
        <p:nvSpPr>
          <p:cNvPr id="5" name="Slide Number Placeholder 4">
            <a:extLst>
              <a:ext uri="{FF2B5EF4-FFF2-40B4-BE49-F238E27FC236}">
                <a16:creationId xmlns:a16="http://schemas.microsoft.com/office/drawing/2014/main" id="{333AD754-E594-4BD6-B086-1D871DE909E1}"/>
              </a:ext>
            </a:extLst>
          </p:cNvPr>
          <p:cNvSpPr>
            <a:spLocks noGrp="1"/>
          </p:cNvSpPr>
          <p:nvPr>
            <p:ph type="sldNum" sz="quarter" idx="12"/>
          </p:nvPr>
        </p:nvSpPr>
        <p:spPr/>
        <p:txBody>
          <a:bodyPr/>
          <a:lstStyle/>
          <a:p>
            <a:fld id="{3A93BCF5-A822-4033-88D0-CE017647B4F5}" type="slidenum">
              <a:rPr lang="nl-BE" smtClean="0"/>
              <a:t>‹#›</a:t>
            </a:fld>
            <a:endParaRPr lang="nl-BE"/>
          </a:p>
        </p:txBody>
      </p:sp>
    </p:spTree>
    <p:extLst>
      <p:ext uri="{BB962C8B-B14F-4D97-AF65-F5344CB8AC3E}">
        <p14:creationId xmlns:p14="http://schemas.microsoft.com/office/powerpoint/2010/main" val="1588764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FC3AFD-877F-46F5-85F8-F1897CDDFF75}"/>
              </a:ext>
            </a:extLst>
          </p:cNvPr>
          <p:cNvSpPr>
            <a:spLocks noGrp="1"/>
          </p:cNvSpPr>
          <p:nvPr>
            <p:ph type="dt" sz="half" idx="10"/>
          </p:nvPr>
        </p:nvSpPr>
        <p:spPr/>
        <p:txBody>
          <a:bodyPr/>
          <a:lstStyle/>
          <a:p>
            <a:r>
              <a:rPr lang="nl-BE"/>
              <a:t>20.08.21</a:t>
            </a:r>
          </a:p>
        </p:txBody>
      </p:sp>
      <p:sp>
        <p:nvSpPr>
          <p:cNvPr id="3" name="Footer Placeholder 2">
            <a:extLst>
              <a:ext uri="{FF2B5EF4-FFF2-40B4-BE49-F238E27FC236}">
                <a16:creationId xmlns:a16="http://schemas.microsoft.com/office/drawing/2014/main" id="{1B69C332-6AE6-4DDD-808A-B0C1F1B04A01}"/>
              </a:ext>
            </a:extLst>
          </p:cNvPr>
          <p:cNvSpPr>
            <a:spLocks noGrp="1"/>
          </p:cNvSpPr>
          <p:nvPr>
            <p:ph type="ftr" sz="quarter" idx="11"/>
          </p:nvPr>
        </p:nvSpPr>
        <p:spPr/>
        <p:txBody>
          <a:bodyPr/>
          <a:lstStyle/>
          <a:p>
            <a:endParaRPr lang="nl-BE"/>
          </a:p>
        </p:txBody>
      </p:sp>
      <p:sp>
        <p:nvSpPr>
          <p:cNvPr id="4" name="Slide Number Placeholder 3">
            <a:extLst>
              <a:ext uri="{FF2B5EF4-FFF2-40B4-BE49-F238E27FC236}">
                <a16:creationId xmlns:a16="http://schemas.microsoft.com/office/drawing/2014/main" id="{6FACCC55-E3D8-4C6F-BBBF-E6E534EC436C}"/>
              </a:ext>
            </a:extLst>
          </p:cNvPr>
          <p:cNvSpPr>
            <a:spLocks noGrp="1"/>
          </p:cNvSpPr>
          <p:nvPr>
            <p:ph type="sldNum" sz="quarter" idx="12"/>
          </p:nvPr>
        </p:nvSpPr>
        <p:spPr/>
        <p:txBody>
          <a:bodyPr/>
          <a:lstStyle/>
          <a:p>
            <a:fld id="{3A93BCF5-A822-4033-88D0-CE017647B4F5}" type="slidenum">
              <a:rPr lang="nl-BE" smtClean="0"/>
              <a:t>‹#›</a:t>
            </a:fld>
            <a:endParaRPr lang="nl-BE"/>
          </a:p>
        </p:txBody>
      </p:sp>
    </p:spTree>
    <p:extLst>
      <p:ext uri="{BB962C8B-B14F-4D97-AF65-F5344CB8AC3E}">
        <p14:creationId xmlns:p14="http://schemas.microsoft.com/office/powerpoint/2010/main" val="3364184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2BD85-F79C-4DB3-8BC2-B0A5587A11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BE"/>
          </a:p>
        </p:txBody>
      </p:sp>
      <p:sp>
        <p:nvSpPr>
          <p:cNvPr id="3" name="Content Placeholder 2">
            <a:extLst>
              <a:ext uri="{FF2B5EF4-FFF2-40B4-BE49-F238E27FC236}">
                <a16:creationId xmlns:a16="http://schemas.microsoft.com/office/drawing/2014/main" id="{666D9B68-1F19-42A0-BF4A-AAB4D97F81FF}"/>
              </a:ext>
            </a:extLst>
          </p:cNvPr>
          <p:cNvSpPr>
            <a:spLocks noGrp="1"/>
          </p:cNvSpPr>
          <p:nvPr>
            <p:ph idx="1"/>
          </p:nvPr>
        </p:nvSpPr>
        <p:spPr>
          <a:xfrm>
            <a:off x="5183188" y="987426"/>
            <a:ext cx="6169024" cy="478684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Text Placeholder 3">
            <a:extLst>
              <a:ext uri="{FF2B5EF4-FFF2-40B4-BE49-F238E27FC236}">
                <a16:creationId xmlns:a16="http://schemas.microsoft.com/office/drawing/2014/main" id="{43B448F8-DFC3-4173-89CA-C5A131FABB42}"/>
              </a:ext>
            </a:extLst>
          </p:cNvPr>
          <p:cNvSpPr>
            <a:spLocks noGrp="1"/>
          </p:cNvSpPr>
          <p:nvPr>
            <p:ph type="body" sz="half" idx="2"/>
          </p:nvPr>
        </p:nvSpPr>
        <p:spPr>
          <a:xfrm>
            <a:off x="839788" y="2057400"/>
            <a:ext cx="3932237" cy="371686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108B59-8EB2-4E61-91FF-A23996DF2EE3}"/>
              </a:ext>
            </a:extLst>
          </p:cNvPr>
          <p:cNvSpPr>
            <a:spLocks noGrp="1"/>
          </p:cNvSpPr>
          <p:nvPr>
            <p:ph type="dt" sz="half" idx="10"/>
          </p:nvPr>
        </p:nvSpPr>
        <p:spPr/>
        <p:txBody>
          <a:bodyPr/>
          <a:lstStyle/>
          <a:p>
            <a:r>
              <a:rPr lang="nl-BE"/>
              <a:t>20.08.21</a:t>
            </a:r>
          </a:p>
        </p:txBody>
      </p:sp>
      <p:sp>
        <p:nvSpPr>
          <p:cNvPr id="6" name="Footer Placeholder 5">
            <a:extLst>
              <a:ext uri="{FF2B5EF4-FFF2-40B4-BE49-F238E27FC236}">
                <a16:creationId xmlns:a16="http://schemas.microsoft.com/office/drawing/2014/main" id="{1BA6B842-4926-4521-87C9-6BA723E23705}"/>
              </a:ext>
            </a:extLst>
          </p:cNvPr>
          <p:cNvSpPr>
            <a:spLocks noGrp="1"/>
          </p:cNvSpPr>
          <p:nvPr>
            <p:ph type="ftr" sz="quarter" idx="11"/>
          </p:nvPr>
        </p:nvSpPr>
        <p:spPr/>
        <p:txBody>
          <a:bodyPr/>
          <a:lstStyle/>
          <a:p>
            <a:endParaRPr lang="nl-BE"/>
          </a:p>
        </p:txBody>
      </p:sp>
      <p:sp>
        <p:nvSpPr>
          <p:cNvPr id="7" name="Slide Number Placeholder 6">
            <a:extLst>
              <a:ext uri="{FF2B5EF4-FFF2-40B4-BE49-F238E27FC236}">
                <a16:creationId xmlns:a16="http://schemas.microsoft.com/office/drawing/2014/main" id="{23731CB4-2170-4762-9447-6851D4702AF6}"/>
              </a:ext>
            </a:extLst>
          </p:cNvPr>
          <p:cNvSpPr>
            <a:spLocks noGrp="1"/>
          </p:cNvSpPr>
          <p:nvPr>
            <p:ph type="sldNum" sz="quarter" idx="12"/>
          </p:nvPr>
        </p:nvSpPr>
        <p:spPr/>
        <p:txBody>
          <a:bodyPr/>
          <a:lstStyle/>
          <a:p>
            <a:fld id="{3A93BCF5-A822-4033-88D0-CE017647B4F5}" type="slidenum">
              <a:rPr lang="nl-BE" smtClean="0"/>
              <a:t>‹#›</a:t>
            </a:fld>
            <a:endParaRPr lang="nl-BE"/>
          </a:p>
        </p:txBody>
      </p:sp>
    </p:spTree>
    <p:extLst>
      <p:ext uri="{BB962C8B-B14F-4D97-AF65-F5344CB8AC3E}">
        <p14:creationId xmlns:p14="http://schemas.microsoft.com/office/powerpoint/2010/main" val="31991592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D7574-D5C0-450E-9FD7-EE94BB226B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BE"/>
          </a:p>
        </p:txBody>
      </p:sp>
      <p:sp>
        <p:nvSpPr>
          <p:cNvPr id="3" name="Picture Placeholder 2">
            <a:extLst>
              <a:ext uri="{FF2B5EF4-FFF2-40B4-BE49-F238E27FC236}">
                <a16:creationId xmlns:a16="http://schemas.microsoft.com/office/drawing/2014/main" id="{F4129843-8BBE-4F31-A779-81DBD546B80D}"/>
              </a:ext>
            </a:extLst>
          </p:cNvPr>
          <p:cNvSpPr>
            <a:spLocks noGrp="1"/>
          </p:cNvSpPr>
          <p:nvPr>
            <p:ph type="pic" idx="1"/>
          </p:nvPr>
        </p:nvSpPr>
        <p:spPr>
          <a:xfrm>
            <a:off x="5494867" y="770467"/>
            <a:ext cx="5300134" cy="4560358"/>
          </a:xfrm>
          <a:noFill/>
          <a:ln>
            <a:noFill/>
          </a:ln>
          <a:effectLst>
            <a:outerShdw dist="381000" dir="2700000" algn="tl" rotWithShape="0">
              <a:schemeClr val="tx2"/>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l-BE"/>
          </a:p>
        </p:txBody>
      </p:sp>
      <p:sp>
        <p:nvSpPr>
          <p:cNvPr id="4" name="Text Placeholder 3">
            <a:extLst>
              <a:ext uri="{FF2B5EF4-FFF2-40B4-BE49-F238E27FC236}">
                <a16:creationId xmlns:a16="http://schemas.microsoft.com/office/drawing/2014/main" id="{DFC22698-3703-4ACD-BAC2-DCE64ED42D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8C9371-0967-4736-BD9E-06397624B609}"/>
              </a:ext>
            </a:extLst>
          </p:cNvPr>
          <p:cNvSpPr>
            <a:spLocks noGrp="1"/>
          </p:cNvSpPr>
          <p:nvPr>
            <p:ph type="dt" sz="half" idx="10"/>
          </p:nvPr>
        </p:nvSpPr>
        <p:spPr/>
        <p:txBody>
          <a:bodyPr/>
          <a:lstStyle/>
          <a:p>
            <a:r>
              <a:rPr lang="nl-BE"/>
              <a:t>20.08.21</a:t>
            </a:r>
          </a:p>
        </p:txBody>
      </p:sp>
      <p:sp>
        <p:nvSpPr>
          <p:cNvPr id="6" name="Footer Placeholder 5">
            <a:extLst>
              <a:ext uri="{FF2B5EF4-FFF2-40B4-BE49-F238E27FC236}">
                <a16:creationId xmlns:a16="http://schemas.microsoft.com/office/drawing/2014/main" id="{F24923DA-D423-4EC0-99E1-BC1D02C9C3AF}"/>
              </a:ext>
            </a:extLst>
          </p:cNvPr>
          <p:cNvSpPr>
            <a:spLocks noGrp="1"/>
          </p:cNvSpPr>
          <p:nvPr>
            <p:ph type="ftr" sz="quarter" idx="11"/>
          </p:nvPr>
        </p:nvSpPr>
        <p:spPr/>
        <p:txBody>
          <a:bodyPr/>
          <a:lstStyle/>
          <a:p>
            <a:endParaRPr lang="nl-BE"/>
          </a:p>
        </p:txBody>
      </p:sp>
      <p:sp>
        <p:nvSpPr>
          <p:cNvPr id="7" name="Slide Number Placeholder 6">
            <a:extLst>
              <a:ext uri="{FF2B5EF4-FFF2-40B4-BE49-F238E27FC236}">
                <a16:creationId xmlns:a16="http://schemas.microsoft.com/office/drawing/2014/main" id="{32140468-A184-4BFC-965A-AC8C461044B2}"/>
              </a:ext>
            </a:extLst>
          </p:cNvPr>
          <p:cNvSpPr>
            <a:spLocks noGrp="1"/>
          </p:cNvSpPr>
          <p:nvPr>
            <p:ph type="sldNum" sz="quarter" idx="12"/>
          </p:nvPr>
        </p:nvSpPr>
        <p:spPr/>
        <p:txBody>
          <a:bodyPr/>
          <a:lstStyle/>
          <a:p>
            <a:fld id="{3A93BCF5-A822-4033-88D0-CE017647B4F5}" type="slidenum">
              <a:rPr lang="nl-BE" smtClean="0"/>
              <a:t>‹#›</a:t>
            </a:fld>
            <a:endParaRPr lang="nl-BE"/>
          </a:p>
        </p:txBody>
      </p:sp>
    </p:spTree>
    <p:extLst>
      <p:ext uri="{BB962C8B-B14F-4D97-AF65-F5344CB8AC3E}">
        <p14:creationId xmlns:p14="http://schemas.microsoft.com/office/powerpoint/2010/main" val="25653599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cSld name="Titeldia">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87F35EDA-E56D-495A-8870-45B340E4FA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itel 1">
            <a:extLst>
              <a:ext uri="{FF2B5EF4-FFF2-40B4-BE49-F238E27FC236}">
                <a16:creationId xmlns:a16="http://schemas.microsoft.com/office/drawing/2014/main" id="{8BF72BDA-A923-43A9-9F91-513FE4C09904}"/>
              </a:ext>
            </a:extLst>
          </p:cNvPr>
          <p:cNvSpPr>
            <a:spLocks noGrp="1"/>
          </p:cNvSpPr>
          <p:nvPr>
            <p:ph type="title"/>
          </p:nvPr>
        </p:nvSpPr>
        <p:spPr>
          <a:xfrm>
            <a:off x="1648800" y="558000"/>
            <a:ext cx="6609600" cy="1443600"/>
          </a:xfrm>
        </p:spPr>
        <p:txBody>
          <a:bodyPr anchor="t" anchorCtr="0"/>
          <a:lstStyle>
            <a:lvl1pPr algn="l">
              <a:defRPr>
                <a:solidFill>
                  <a:srgbClr val="02C29F"/>
                </a:solidFill>
              </a:defRPr>
            </a:lvl1pPr>
          </a:lstStyle>
          <a:p>
            <a:r>
              <a:rPr lang="nl-NL"/>
              <a:t>Klik om stijl te bewerken</a:t>
            </a:r>
            <a:endParaRPr lang="nl-BE"/>
          </a:p>
        </p:txBody>
      </p:sp>
    </p:spTree>
    <p:extLst>
      <p:ext uri="{BB962C8B-B14F-4D97-AF65-F5344CB8AC3E}">
        <p14:creationId xmlns:p14="http://schemas.microsoft.com/office/powerpoint/2010/main" val="26427032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el en inhoud zonder paginanumm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DD9E7A-436C-4937-9C59-ACB2A7536413}"/>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931921D0-6405-4D4E-AB03-9FEA7FA45E0E}"/>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3149309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E9A7E-1032-436E-9F71-B93878F4E832}"/>
              </a:ext>
            </a:extLst>
          </p:cNvPr>
          <p:cNvSpPr>
            <a:spLocks noGrp="1"/>
          </p:cNvSpPr>
          <p:nvPr>
            <p:ph type="title"/>
          </p:nvPr>
        </p:nvSpPr>
        <p:spPr>
          <a:xfrm>
            <a:off x="831850" y="1709738"/>
            <a:ext cx="10515600" cy="2852737"/>
          </a:xfrm>
        </p:spPr>
        <p:txBody>
          <a:bodyPr anchor="b"/>
          <a:lstStyle>
            <a:lvl1pPr>
              <a:defRPr sz="6000">
                <a:solidFill>
                  <a:schemeClr val="bg2"/>
                </a:solidFill>
              </a:defRPr>
            </a:lvl1pPr>
          </a:lstStyle>
          <a:p>
            <a:r>
              <a:rPr lang="en-US"/>
              <a:t>Click to edit Master title style</a:t>
            </a:r>
            <a:endParaRPr lang="nl-BE"/>
          </a:p>
        </p:txBody>
      </p:sp>
      <p:sp>
        <p:nvSpPr>
          <p:cNvPr id="3" name="Text Placeholder 2">
            <a:extLst>
              <a:ext uri="{FF2B5EF4-FFF2-40B4-BE49-F238E27FC236}">
                <a16:creationId xmlns:a16="http://schemas.microsoft.com/office/drawing/2014/main" id="{DD4F41FB-FBC7-4B45-BB62-7FFB37619F98}"/>
              </a:ext>
            </a:extLst>
          </p:cNvPr>
          <p:cNvSpPr>
            <a:spLocks noGrp="1"/>
          </p:cNvSpPr>
          <p:nvPr>
            <p:ph type="body" idx="1"/>
          </p:nvPr>
        </p:nvSpPr>
        <p:spPr>
          <a:xfrm>
            <a:off x="831850" y="4589464"/>
            <a:ext cx="10515600" cy="1396470"/>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BFBC5B-CF5F-4F8C-BEA1-FC5F52EC1014}"/>
              </a:ext>
            </a:extLst>
          </p:cNvPr>
          <p:cNvSpPr>
            <a:spLocks noGrp="1"/>
          </p:cNvSpPr>
          <p:nvPr>
            <p:ph type="dt" sz="half" idx="10"/>
          </p:nvPr>
        </p:nvSpPr>
        <p:spPr/>
        <p:txBody>
          <a:bodyPr/>
          <a:lstStyle/>
          <a:p>
            <a:r>
              <a:rPr lang="nl-BE"/>
              <a:t>20.08.21</a:t>
            </a:r>
          </a:p>
        </p:txBody>
      </p:sp>
      <p:sp>
        <p:nvSpPr>
          <p:cNvPr id="5" name="Footer Placeholder 4">
            <a:extLst>
              <a:ext uri="{FF2B5EF4-FFF2-40B4-BE49-F238E27FC236}">
                <a16:creationId xmlns:a16="http://schemas.microsoft.com/office/drawing/2014/main" id="{5FEE0626-8A08-4071-87E4-EED8E8A2864D}"/>
              </a:ext>
            </a:extLst>
          </p:cNvPr>
          <p:cNvSpPr>
            <a:spLocks noGrp="1"/>
          </p:cNvSpPr>
          <p:nvPr>
            <p:ph type="ftr" sz="quarter" idx="11"/>
          </p:nvPr>
        </p:nvSpPr>
        <p:spPr/>
        <p:txBody>
          <a:bodyPr/>
          <a:lstStyle/>
          <a:p>
            <a:endParaRPr lang="nl-BE"/>
          </a:p>
        </p:txBody>
      </p:sp>
      <p:sp>
        <p:nvSpPr>
          <p:cNvPr id="6" name="Slide Number Placeholder 5">
            <a:extLst>
              <a:ext uri="{FF2B5EF4-FFF2-40B4-BE49-F238E27FC236}">
                <a16:creationId xmlns:a16="http://schemas.microsoft.com/office/drawing/2014/main" id="{657BCCF1-8FCF-4954-841C-43BDDE6401D0}"/>
              </a:ext>
            </a:extLst>
          </p:cNvPr>
          <p:cNvSpPr>
            <a:spLocks noGrp="1"/>
          </p:cNvSpPr>
          <p:nvPr>
            <p:ph type="sldNum" sz="quarter" idx="12"/>
          </p:nvPr>
        </p:nvSpPr>
        <p:spPr/>
        <p:txBody>
          <a:bodyPr/>
          <a:lstStyle/>
          <a:p>
            <a:fld id="{3A93BCF5-A822-4033-88D0-CE017647B4F5}" type="slidenum">
              <a:rPr lang="nl-BE" smtClean="0"/>
              <a:t>‹#›</a:t>
            </a:fld>
            <a:endParaRPr lang="nl-BE"/>
          </a:p>
        </p:txBody>
      </p:sp>
      <p:pic>
        <p:nvPicPr>
          <p:cNvPr id="7" name="Graphic 6">
            <a:extLst>
              <a:ext uri="{FF2B5EF4-FFF2-40B4-BE49-F238E27FC236}">
                <a16:creationId xmlns:a16="http://schemas.microsoft.com/office/drawing/2014/main" id="{06C68D71-CCBC-4DD4-B206-E42106D07DB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0"/>
            <a:ext cx="3487103" cy="1173480"/>
          </a:xfrm>
          <a:prstGeom prst="rect">
            <a:avLst/>
          </a:prstGeom>
        </p:spPr>
      </p:pic>
      <p:cxnSp>
        <p:nvCxnSpPr>
          <p:cNvPr id="8" name="Straight Connector 7">
            <a:extLst>
              <a:ext uri="{FF2B5EF4-FFF2-40B4-BE49-F238E27FC236}">
                <a16:creationId xmlns:a16="http://schemas.microsoft.com/office/drawing/2014/main" id="{9568891C-828A-4DB5-B4B5-38076DFA3B2A}"/>
              </a:ext>
            </a:extLst>
          </p:cNvPr>
          <p:cNvCxnSpPr>
            <a:cxnSpLocks/>
          </p:cNvCxnSpPr>
          <p:nvPr userDrawn="1"/>
        </p:nvCxnSpPr>
        <p:spPr>
          <a:xfrm flipH="1">
            <a:off x="0" y="804970"/>
            <a:ext cx="3699933" cy="0"/>
          </a:xfrm>
          <a:prstGeom prst="line">
            <a:avLst/>
          </a:prstGeom>
          <a:ln w="5080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39BA7C7A-819C-4BED-A6A2-346B3180C16C}"/>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353800" y="5989954"/>
            <a:ext cx="731520" cy="731520"/>
          </a:xfrm>
          <a:prstGeom prst="rect">
            <a:avLst/>
          </a:prstGeom>
        </p:spPr>
      </p:pic>
    </p:spTree>
    <p:extLst>
      <p:ext uri="{BB962C8B-B14F-4D97-AF65-F5344CB8AC3E}">
        <p14:creationId xmlns:p14="http://schemas.microsoft.com/office/powerpoint/2010/main" val="38813980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el en inhoud met  paginanumm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DD9E7A-436C-4937-9C59-ACB2A7536413}"/>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931921D0-6405-4D4E-AB03-9FEA7FA45E0E}"/>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ekstvak 3">
            <a:extLst>
              <a:ext uri="{FF2B5EF4-FFF2-40B4-BE49-F238E27FC236}">
                <a16:creationId xmlns:a16="http://schemas.microsoft.com/office/drawing/2014/main" id="{AA82BD89-D9B2-4095-8014-670603420CF3}"/>
              </a:ext>
            </a:extLst>
          </p:cNvPr>
          <p:cNvSpPr txBox="1"/>
          <p:nvPr/>
        </p:nvSpPr>
        <p:spPr>
          <a:xfrm>
            <a:off x="0" y="6468310"/>
            <a:ext cx="12193200" cy="307777"/>
          </a:xfrm>
          <a:prstGeom prst="rect">
            <a:avLst/>
          </a:prstGeom>
          <a:noFill/>
        </p:spPr>
        <p:txBody>
          <a:bodyPr wrap="square" rtlCol="0" anchor="ctr" anchorCtr="0">
            <a:spAutoFit/>
          </a:bodyPr>
          <a:lstStyle/>
          <a:p>
            <a:pPr algn="ctr"/>
            <a:fld id="{3EA51875-CD46-490D-AE62-CCD35DA6A879}" type="slidenum">
              <a:rPr lang="nl-BE" sz="1400" smtClean="0">
                <a:solidFill>
                  <a:schemeClr val="bg1"/>
                </a:solidFill>
                <a:latin typeface="+mj-lt"/>
              </a:rPr>
              <a:pPr algn="ctr"/>
              <a:t>‹#›</a:t>
            </a:fld>
            <a:endParaRPr lang="nl-BE" sz="1400">
              <a:solidFill>
                <a:schemeClr val="bg1"/>
              </a:solidFill>
              <a:latin typeface="+mj-lt"/>
            </a:endParaRPr>
          </a:p>
        </p:txBody>
      </p:sp>
    </p:spTree>
    <p:extLst>
      <p:ext uri="{BB962C8B-B14F-4D97-AF65-F5344CB8AC3E}">
        <p14:creationId xmlns:p14="http://schemas.microsoft.com/office/powerpoint/2010/main" val="29891384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ussentitel">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7F75C120-10E0-4193-B575-1CD700E419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itel 1">
            <a:extLst>
              <a:ext uri="{FF2B5EF4-FFF2-40B4-BE49-F238E27FC236}">
                <a16:creationId xmlns:a16="http://schemas.microsoft.com/office/drawing/2014/main" id="{46DD9E7A-436C-4937-9C59-ACB2A7536413}"/>
              </a:ext>
            </a:extLst>
          </p:cNvPr>
          <p:cNvSpPr>
            <a:spLocks noGrp="1"/>
          </p:cNvSpPr>
          <p:nvPr>
            <p:ph type="title"/>
          </p:nvPr>
        </p:nvSpPr>
        <p:spPr>
          <a:xfrm>
            <a:off x="1990800" y="3078000"/>
            <a:ext cx="8931600" cy="702000"/>
          </a:xfrm>
        </p:spPr>
        <p:txBody>
          <a:bodyPr/>
          <a:lstStyle/>
          <a:p>
            <a:r>
              <a:rPr lang="nl-NL"/>
              <a:t>Klik om stijl te bewerken</a:t>
            </a:r>
            <a:endParaRPr lang="nl-BE"/>
          </a:p>
        </p:txBody>
      </p:sp>
    </p:spTree>
    <p:extLst>
      <p:ext uri="{BB962C8B-B14F-4D97-AF65-F5344CB8AC3E}">
        <p14:creationId xmlns:p14="http://schemas.microsoft.com/office/powerpoint/2010/main" val="41253302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Einddia">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2100804F-3EA0-4ECA-A36A-A4127EE5CD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29043690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Grafiek met log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121B3C-CA4F-4204-8F61-735AB7487B2B}"/>
              </a:ext>
            </a:extLst>
          </p:cNvPr>
          <p:cNvSpPr>
            <a:spLocks noGrp="1"/>
          </p:cNvSpPr>
          <p:nvPr>
            <p:ph type="title"/>
          </p:nvPr>
        </p:nvSpPr>
        <p:spPr/>
        <p:txBody>
          <a:bodyPr/>
          <a:lstStyle/>
          <a:p>
            <a:r>
              <a:rPr lang="nl-NL"/>
              <a:t>Klik om stijl te bewerken</a:t>
            </a:r>
            <a:endParaRPr lang="nl-BE"/>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382400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Grafiek zonder log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121B3C-CA4F-4204-8F61-735AB7487B2B}"/>
              </a:ext>
            </a:extLst>
          </p:cNvPr>
          <p:cNvSpPr>
            <a:spLocks noGrp="1"/>
          </p:cNvSpPr>
          <p:nvPr>
            <p:ph type="title"/>
          </p:nvPr>
        </p:nvSpPr>
        <p:spPr/>
        <p:txBody>
          <a:bodyPr/>
          <a:lstStyle/>
          <a:p>
            <a:r>
              <a:rPr lang="nl-NL"/>
              <a:t>Klik om stijl te bewerken</a:t>
            </a:r>
            <a:endParaRPr lang="nl-BE"/>
          </a:p>
        </p:txBody>
      </p:sp>
      <p:pic>
        <p:nvPicPr>
          <p:cNvPr id="4" name="Afbeelding 3">
            <a:extLst>
              <a:ext uri="{FF2B5EF4-FFF2-40B4-BE49-F238E27FC236}">
                <a16:creationId xmlns:a16="http://schemas.microsoft.com/office/drawing/2014/main" id="{645D41D6-66A6-44D1-8D36-9C4DEB280E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 name="Rechthoek 2">
            <a:extLst>
              <a:ext uri="{FF2B5EF4-FFF2-40B4-BE49-F238E27FC236}">
                <a16:creationId xmlns:a16="http://schemas.microsoft.com/office/drawing/2014/main" id="{038C446D-B133-438E-AD9F-62D6E81C2FD6}"/>
              </a:ext>
            </a:extLst>
          </p:cNvPr>
          <p:cNvSpPr/>
          <p:nvPr/>
        </p:nvSpPr>
        <p:spPr>
          <a:xfrm>
            <a:off x="1" y="1"/>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8385019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Left tile Extra large">
  <p:cSld name="Left tile Extra large">
    <p:bg>
      <p:bgPr>
        <a:solidFill>
          <a:srgbClr val="FFFFFF"/>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23733" y="6458368"/>
            <a:ext cx="510800" cy="354400"/>
          </a:xfrm>
          <a:prstGeom prst="rect">
            <a:avLst/>
          </a:prstGeom>
        </p:spPr>
        <p:txBody>
          <a:bodyPr spcFirstLastPara="1" wrap="square" lIns="0" tIns="45700" rIns="0" bIns="45700" anchor="t" anchorCtr="0">
            <a:noAutofit/>
          </a:bodyPr>
          <a:lstStyle>
            <a:lvl1pPr lvl="0" algn="r" rtl="0">
              <a:buNone/>
              <a:defRPr sz="800">
                <a:solidFill>
                  <a:srgbClr val="B5B5B5"/>
                </a:solidFill>
                <a:latin typeface="Muli"/>
                <a:ea typeface="Muli"/>
                <a:cs typeface="Muli"/>
                <a:sym typeface="Muli"/>
              </a:defRPr>
            </a:lvl1pPr>
            <a:lvl2pPr lvl="1" algn="r" rtl="0">
              <a:buNone/>
              <a:defRPr sz="800">
                <a:solidFill>
                  <a:srgbClr val="B5B5B5"/>
                </a:solidFill>
                <a:latin typeface="Muli"/>
                <a:ea typeface="Muli"/>
                <a:cs typeface="Muli"/>
                <a:sym typeface="Muli"/>
              </a:defRPr>
            </a:lvl2pPr>
            <a:lvl3pPr lvl="2" algn="r" rtl="0">
              <a:buNone/>
              <a:defRPr sz="800">
                <a:solidFill>
                  <a:srgbClr val="B5B5B5"/>
                </a:solidFill>
                <a:latin typeface="Muli"/>
                <a:ea typeface="Muli"/>
                <a:cs typeface="Muli"/>
                <a:sym typeface="Muli"/>
              </a:defRPr>
            </a:lvl3pPr>
            <a:lvl4pPr lvl="3" algn="r" rtl="0">
              <a:buNone/>
              <a:defRPr sz="800">
                <a:solidFill>
                  <a:srgbClr val="B5B5B5"/>
                </a:solidFill>
                <a:latin typeface="Muli"/>
                <a:ea typeface="Muli"/>
                <a:cs typeface="Muli"/>
                <a:sym typeface="Muli"/>
              </a:defRPr>
            </a:lvl4pPr>
            <a:lvl5pPr lvl="4" algn="r" rtl="0">
              <a:buNone/>
              <a:defRPr sz="800">
                <a:solidFill>
                  <a:srgbClr val="B5B5B5"/>
                </a:solidFill>
                <a:latin typeface="Muli"/>
                <a:ea typeface="Muli"/>
                <a:cs typeface="Muli"/>
                <a:sym typeface="Muli"/>
              </a:defRPr>
            </a:lvl5pPr>
            <a:lvl6pPr lvl="5" algn="r" rtl="0">
              <a:buNone/>
              <a:defRPr sz="800">
                <a:solidFill>
                  <a:srgbClr val="B5B5B5"/>
                </a:solidFill>
                <a:latin typeface="Muli"/>
                <a:ea typeface="Muli"/>
                <a:cs typeface="Muli"/>
                <a:sym typeface="Muli"/>
              </a:defRPr>
            </a:lvl6pPr>
            <a:lvl7pPr lvl="6" algn="r" rtl="0">
              <a:buNone/>
              <a:defRPr sz="800">
                <a:solidFill>
                  <a:srgbClr val="B5B5B5"/>
                </a:solidFill>
                <a:latin typeface="Muli"/>
                <a:ea typeface="Muli"/>
                <a:cs typeface="Muli"/>
                <a:sym typeface="Muli"/>
              </a:defRPr>
            </a:lvl7pPr>
            <a:lvl8pPr lvl="7" algn="r" rtl="0">
              <a:buNone/>
              <a:defRPr sz="800">
                <a:solidFill>
                  <a:srgbClr val="B5B5B5"/>
                </a:solidFill>
                <a:latin typeface="Muli"/>
                <a:ea typeface="Muli"/>
                <a:cs typeface="Muli"/>
                <a:sym typeface="Muli"/>
              </a:defRPr>
            </a:lvl8pPr>
            <a:lvl9pPr lvl="8" algn="r" rtl="0">
              <a:buNone/>
              <a:defRPr sz="800">
                <a:solidFill>
                  <a:srgbClr val="B5B5B5"/>
                </a:solidFill>
                <a:latin typeface="Muli"/>
                <a:ea typeface="Muli"/>
                <a:cs typeface="Muli"/>
                <a:sym typeface="Muli"/>
              </a:defRPr>
            </a:lvl9pPr>
          </a:lstStyle>
          <a:p>
            <a:fld id="{00000000-1234-1234-1234-123412341234}" type="slidenum">
              <a:rPr lang="en" smtClean="0"/>
              <a:pPr/>
              <a:t>‹#›</a:t>
            </a:fld>
            <a:endParaRPr lang="en"/>
          </a:p>
        </p:txBody>
      </p:sp>
      <p:sp>
        <p:nvSpPr>
          <p:cNvPr id="11" name="Google Shape;11;p2"/>
          <p:cNvSpPr txBox="1">
            <a:spLocks noGrp="1"/>
          </p:cNvSpPr>
          <p:nvPr>
            <p:ph type="title"/>
          </p:nvPr>
        </p:nvSpPr>
        <p:spPr>
          <a:xfrm>
            <a:off x="723667" y="1334167"/>
            <a:ext cx="10250400" cy="3858800"/>
          </a:xfrm>
          <a:prstGeom prst="rect">
            <a:avLst/>
          </a:prstGeom>
          <a:noFill/>
          <a:ln>
            <a:noFill/>
          </a:ln>
        </p:spPr>
        <p:txBody>
          <a:bodyPr spcFirstLastPara="1" wrap="square" lIns="91425" tIns="91425" rIns="91425" bIns="91425" anchor="ctr" anchorCtr="0">
            <a:noAutofit/>
          </a:bodyPr>
          <a:lstStyle>
            <a:lvl1pPr marL="0" marR="0" lvl="0" indent="0" algn="l" rtl="0">
              <a:lnSpc>
                <a:spcPct val="85000"/>
              </a:lnSpc>
              <a:spcBef>
                <a:spcPts val="0"/>
              </a:spcBef>
              <a:spcAft>
                <a:spcPts val="0"/>
              </a:spcAft>
              <a:buSzPts val="7000"/>
              <a:buFont typeface="Muli"/>
              <a:buNone/>
              <a:defRPr sz="9333"/>
            </a:lvl1pPr>
            <a:lvl2pPr lvl="1" indent="0" rtl="0">
              <a:lnSpc>
                <a:spcPct val="85000"/>
              </a:lnSpc>
              <a:spcBef>
                <a:spcPts val="0"/>
              </a:spcBef>
              <a:spcAft>
                <a:spcPts val="0"/>
              </a:spcAft>
              <a:buClr>
                <a:srgbClr val="282828"/>
              </a:buClr>
              <a:buSzPts val="7000"/>
              <a:buFont typeface="Open Sans ExtraBold"/>
              <a:buNone/>
              <a:defRPr sz="9333">
                <a:solidFill>
                  <a:srgbClr val="282828"/>
                </a:solidFill>
                <a:latin typeface="Open Sans ExtraBold"/>
                <a:ea typeface="Open Sans ExtraBold"/>
                <a:cs typeface="Open Sans ExtraBold"/>
                <a:sym typeface="Open Sans ExtraBold"/>
              </a:defRPr>
            </a:lvl2pPr>
            <a:lvl3pPr lvl="2" indent="0" rtl="0">
              <a:lnSpc>
                <a:spcPct val="85000"/>
              </a:lnSpc>
              <a:spcBef>
                <a:spcPts val="0"/>
              </a:spcBef>
              <a:spcAft>
                <a:spcPts val="0"/>
              </a:spcAft>
              <a:buClr>
                <a:srgbClr val="282828"/>
              </a:buClr>
              <a:buSzPts val="7000"/>
              <a:buFont typeface="Open Sans ExtraBold"/>
              <a:buNone/>
              <a:defRPr sz="9333">
                <a:solidFill>
                  <a:srgbClr val="282828"/>
                </a:solidFill>
                <a:latin typeface="Open Sans ExtraBold"/>
                <a:ea typeface="Open Sans ExtraBold"/>
                <a:cs typeface="Open Sans ExtraBold"/>
                <a:sym typeface="Open Sans ExtraBold"/>
              </a:defRPr>
            </a:lvl3pPr>
            <a:lvl4pPr lvl="3" indent="0" rtl="0">
              <a:lnSpc>
                <a:spcPct val="85000"/>
              </a:lnSpc>
              <a:spcBef>
                <a:spcPts val="0"/>
              </a:spcBef>
              <a:spcAft>
                <a:spcPts val="0"/>
              </a:spcAft>
              <a:buClr>
                <a:srgbClr val="282828"/>
              </a:buClr>
              <a:buSzPts val="7000"/>
              <a:buFont typeface="Open Sans ExtraBold"/>
              <a:buNone/>
              <a:defRPr sz="9333">
                <a:solidFill>
                  <a:srgbClr val="282828"/>
                </a:solidFill>
                <a:latin typeface="Open Sans ExtraBold"/>
                <a:ea typeface="Open Sans ExtraBold"/>
                <a:cs typeface="Open Sans ExtraBold"/>
                <a:sym typeface="Open Sans ExtraBold"/>
              </a:defRPr>
            </a:lvl4pPr>
            <a:lvl5pPr lvl="4" indent="0" rtl="0">
              <a:lnSpc>
                <a:spcPct val="85000"/>
              </a:lnSpc>
              <a:spcBef>
                <a:spcPts val="0"/>
              </a:spcBef>
              <a:spcAft>
                <a:spcPts val="0"/>
              </a:spcAft>
              <a:buClr>
                <a:srgbClr val="282828"/>
              </a:buClr>
              <a:buSzPts val="7000"/>
              <a:buFont typeface="Open Sans ExtraBold"/>
              <a:buNone/>
              <a:defRPr sz="9333">
                <a:solidFill>
                  <a:srgbClr val="282828"/>
                </a:solidFill>
                <a:latin typeface="Open Sans ExtraBold"/>
                <a:ea typeface="Open Sans ExtraBold"/>
                <a:cs typeface="Open Sans ExtraBold"/>
                <a:sym typeface="Open Sans ExtraBold"/>
              </a:defRPr>
            </a:lvl5pPr>
            <a:lvl6pPr lvl="5" indent="0" rtl="0">
              <a:lnSpc>
                <a:spcPct val="85000"/>
              </a:lnSpc>
              <a:spcBef>
                <a:spcPts val="0"/>
              </a:spcBef>
              <a:spcAft>
                <a:spcPts val="0"/>
              </a:spcAft>
              <a:buClr>
                <a:srgbClr val="282828"/>
              </a:buClr>
              <a:buSzPts val="7000"/>
              <a:buFont typeface="Open Sans ExtraBold"/>
              <a:buNone/>
              <a:defRPr sz="9333">
                <a:solidFill>
                  <a:srgbClr val="282828"/>
                </a:solidFill>
                <a:latin typeface="Open Sans ExtraBold"/>
                <a:ea typeface="Open Sans ExtraBold"/>
                <a:cs typeface="Open Sans ExtraBold"/>
                <a:sym typeface="Open Sans ExtraBold"/>
              </a:defRPr>
            </a:lvl6pPr>
            <a:lvl7pPr lvl="6" indent="0" rtl="0">
              <a:lnSpc>
                <a:spcPct val="85000"/>
              </a:lnSpc>
              <a:spcBef>
                <a:spcPts val="0"/>
              </a:spcBef>
              <a:spcAft>
                <a:spcPts val="0"/>
              </a:spcAft>
              <a:buClr>
                <a:srgbClr val="282828"/>
              </a:buClr>
              <a:buSzPts val="7000"/>
              <a:buFont typeface="Open Sans ExtraBold"/>
              <a:buNone/>
              <a:defRPr sz="9333">
                <a:solidFill>
                  <a:srgbClr val="282828"/>
                </a:solidFill>
                <a:latin typeface="Open Sans ExtraBold"/>
                <a:ea typeface="Open Sans ExtraBold"/>
                <a:cs typeface="Open Sans ExtraBold"/>
                <a:sym typeface="Open Sans ExtraBold"/>
              </a:defRPr>
            </a:lvl7pPr>
            <a:lvl8pPr lvl="7" indent="0" rtl="0">
              <a:lnSpc>
                <a:spcPct val="85000"/>
              </a:lnSpc>
              <a:spcBef>
                <a:spcPts val="0"/>
              </a:spcBef>
              <a:spcAft>
                <a:spcPts val="0"/>
              </a:spcAft>
              <a:buClr>
                <a:srgbClr val="282828"/>
              </a:buClr>
              <a:buSzPts val="7000"/>
              <a:buFont typeface="Open Sans ExtraBold"/>
              <a:buNone/>
              <a:defRPr sz="9333">
                <a:solidFill>
                  <a:srgbClr val="282828"/>
                </a:solidFill>
                <a:latin typeface="Open Sans ExtraBold"/>
                <a:ea typeface="Open Sans ExtraBold"/>
                <a:cs typeface="Open Sans ExtraBold"/>
                <a:sym typeface="Open Sans ExtraBold"/>
              </a:defRPr>
            </a:lvl8pPr>
            <a:lvl9pPr lvl="8" indent="0" rtl="0">
              <a:lnSpc>
                <a:spcPct val="85000"/>
              </a:lnSpc>
              <a:spcBef>
                <a:spcPts val="0"/>
              </a:spcBef>
              <a:spcAft>
                <a:spcPts val="0"/>
              </a:spcAft>
              <a:buClr>
                <a:srgbClr val="282828"/>
              </a:buClr>
              <a:buSzPts val="7000"/>
              <a:buFont typeface="Open Sans ExtraBold"/>
              <a:buNone/>
              <a:defRPr sz="9333">
                <a:solidFill>
                  <a:srgbClr val="282828"/>
                </a:solidFill>
                <a:latin typeface="Open Sans ExtraBold"/>
                <a:ea typeface="Open Sans ExtraBold"/>
                <a:cs typeface="Open Sans ExtraBold"/>
                <a:sym typeface="Open Sans ExtraBold"/>
              </a:defRPr>
            </a:lvl9pPr>
          </a:lstStyle>
          <a:p>
            <a:endParaRPr/>
          </a:p>
        </p:txBody>
      </p:sp>
      <p:sp>
        <p:nvSpPr>
          <p:cNvPr id="12" name="Google Shape;12;p2"/>
          <p:cNvSpPr/>
          <p:nvPr/>
        </p:nvSpPr>
        <p:spPr>
          <a:xfrm>
            <a:off x="0" y="6317967"/>
            <a:ext cx="12192000" cy="544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550936" y="6456767"/>
            <a:ext cx="1349600" cy="282000"/>
          </a:xfrm>
          <a:prstGeom prst="rect">
            <a:avLst/>
          </a:prstGeom>
          <a:noFill/>
          <a:ln>
            <a:noFill/>
          </a:ln>
        </p:spPr>
        <p:txBody>
          <a:bodyPr spcFirstLastPara="1" wrap="square" lIns="121900" tIns="60933" rIns="121900" bIns="60933" anchor="t" anchorCtr="0">
            <a:noAutofit/>
          </a:bodyPr>
          <a:lstStyle/>
          <a:p>
            <a:pPr marL="0" marR="0" lvl="0" indent="0" algn="l" rtl="0">
              <a:lnSpc>
                <a:spcPct val="100000"/>
              </a:lnSpc>
              <a:spcBef>
                <a:spcPts val="0"/>
              </a:spcBef>
              <a:spcAft>
                <a:spcPts val="0"/>
              </a:spcAft>
              <a:buClr>
                <a:schemeClr val="accent1"/>
              </a:buClr>
              <a:buFont typeface="Open Sans"/>
              <a:buNone/>
            </a:pPr>
            <a:r>
              <a:rPr lang="en" sz="800" i="0" strike="noStrike" cap="none">
                <a:solidFill>
                  <a:srgbClr val="8B8B8B"/>
                </a:solidFill>
                <a:latin typeface="Muli"/>
                <a:ea typeface="Muli"/>
                <a:cs typeface="Muli"/>
                <a:sym typeface="Muli"/>
              </a:rPr>
              <a:t>Confidential</a:t>
            </a:r>
            <a:endParaRPr sz="800">
              <a:solidFill>
                <a:srgbClr val="8B8B8B"/>
              </a:solidFill>
              <a:latin typeface="Muli"/>
              <a:ea typeface="Muli"/>
              <a:cs typeface="Muli"/>
              <a:sym typeface="Muli"/>
            </a:endParaRPr>
          </a:p>
        </p:txBody>
      </p:sp>
      <p:pic>
        <p:nvPicPr>
          <p:cNvPr id="14" name="Google Shape;14;p2"/>
          <p:cNvPicPr preferRelativeResize="0"/>
          <p:nvPr/>
        </p:nvPicPr>
        <p:blipFill>
          <a:blip r:embed="rId2">
            <a:alphaModFix/>
          </a:blip>
          <a:stretch>
            <a:fillRect/>
          </a:stretch>
        </p:blipFill>
        <p:spPr>
          <a:xfrm>
            <a:off x="10974146" y="6410505"/>
            <a:ext cx="1070703" cy="354400"/>
          </a:xfrm>
          <a:prstGeom prst="rect">
            <a:avLst/>
          </a:prstGeom>
          <a:noFill/>
          <a:ln>
            <a:noFill/>
          </a:ln>
        </p:spPr>
      </p:pic>
      <p:sp>
        <p:nvSpPr>
          <p:cNvPr id="15" name="Google Shape;15;p2"/>
          <p:cNvSpPr txBox="1">
            <a:spLocks noGrp="1"/>
          </p:cNvSpPr>
          <p:nvPr>
            <p:ph type="sldNum" idx="2"/>
          </p:nvPr>
        </p:nvSpPr>
        <p:spPr>
          <a:xfrm>
            <a:off x="23733" y="6458368"/>
            <a:ext cx="510800" cy="354400"/>
          </a:xfrm>
          <a:prstGeom prst="rect">
            <a:avLst/>
          </a:prstGeom>
        </p:spPr>
        <p:txBody>
          <a:bodyPr spcFirstLastPara="1" wrap="square" lIns="0" tIns="45700" rIns="0" bIns="45700" anchor="t" anchorCtr="0">
            <a:noAutofit/>
          </a:bodyPr>
          <a:lstStyle>
            <a:lvl1pPr lvl="0" algn="r" rtl="0">
              <a:buNone/>
              <a:defRPr>
                <a:solidFill>
                  <a:srgbClr val="8B8B8B"/>
                </a:solidFill>
              </a:defRPr>
            </a:lvl1pPr>
            <a:lvl2pPr lvl="1" algn="r" rtl="0">
              <a:buNone/>
              <a:defRPr>
                <a:solidFill>
                  <a:srgbClr val="8B8B8B"/>
                </a:solidFill>
              </a:defRPr>
            </a:lvl2pPr>
            <a:lvl3pPr lvl="2" algn="r" rtl="0">
              <a:buNone/>
              <a:defRPr>
                <a:solidFill>
                  <a:srgbClr val="8B8B8B"/>
                </a:solidFill>
              </a:defRPr>
            </a:lvl3pPr>
            <a:lvl4pPr lvl="3" algn="r" rtl="0">
              <a:buNone/>
              <a:defRPr>
                <a:solidFill>
                  <a:srgbClr val="8B8B8B"/>
                </a:solidFill>
              </a:defRPr>
            </a:lvl4pPr>
            <a:lvl5pPr lvl="4" algn="r" rtl="0">
              <a:buNone/>
              <a:defRPr>
                <a:solidFill>
                  <a:srgbClr val="8B8B8B"/>
                </a:solidFill>
              </a:defRPr>
            </a:lvl5pPr>
            <a:lvl6pPr lvl="5" algn="r" rtl="0">
              <a:buNone/>
              <a:defRPr>
                <a:solidFill>
                  <a:srgbClr val="8B8B8B"/>
                </a:solidFill>
              </a:defRPr>
            </a:lvl6pPr>
            <a:lvl7pPr lvl="6" algn="r" rtl="0">
              <a:buNone/>
              <a:defRPr>
                <a:solidFill>
                  <a:srgbClr val="8B8B8B"/>
                </a:solidFill>
              </a:defRPr>
            </a:lvl7pPr>
            <a:lvl8pPr lvl="7" algn="r" rtl="0">
              <a:buNone/>
              <a:defRPr>
                <a:solidFill>
                  <a:srgbClr val="8B8B8B"/>
                </a:solidFill>
              </a:defRPr>
            </a:lvl8pPr>
            <a:lvl9pPr lvl="8" algn="r" rtl="0">
              <a:buNone/>
              <a:defRPr>
                <a:solidFill>
                  <a:srgbClr val="8B8B8B"/>
                </a:solidFill>
              </a:defRPr>
            </a:lvl9pPr>
          </a:lstStyle>
          <a:p>
            <a:fld id="{00000000-1234-1234-1234-123412341234}" type="slidenum">
              <a:rPr lang="en" smtClean="0"/>
              <a:pPr/>
              <a:t>‹#›</a:t>
            </a:fld>
            <a:endParaRPr lang="en">
              <a:solidFill>
                <a:srgbClr val="B5B5B5"/>
              </a:solidFill>
            </a:endParaRPr>
          </a:p>
        </p:txBody>
      </p:sp>
    </p:spTree>
    <p:extLst>
      <p:ext uri="{BB962C8B-B14F-4D97-AF65-F5344CB8AC3E}">
        <p14:creationId xmlns:p14="http://schemas.microsoft.com/office/powerpoint/2010/main" val="4490387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Left title large">
  <p:cSld name="Left title large">
    <p:bg>
      <p:bgPr>
        <a:solidFill>
          <a:srgbClr val="FFFFFF"/>
        </a:solidFill>
        <a:effectLst/>
      </p:bgPr>
    </p:bg>
    <p:spTree>
      <p:nvGrpSpPr>
        <p:cNvPr id="1" name="Shape 16"/>
        <p:cNvGrpSpPr/>
        <p:nvPr/>
      </p:nvGrpSpPr>
      <p:grpSpPr>
        <a:xfrm>
          <a:off x="0" y="0"/>
          <a:ext cx="0" cy="0"/>
          <a:chOff x="0" y="0"/>
          <a:chExt cx="0" cy="0"/>
        </a:xfrm>
      </p:grpSpPr>
      <p:sp>
        <p:nvSpPr>
          <p:cNvPr id="17" name="Google Shape;17;p3"/>
          <p:cNvSpPr txBox="1">
            <a:spLocks noGrp="1"/>
          </p:cNvSpPr>
          <p:nvPr>
            <p:ph type="sldNum" idx="12"/>
          </p:nvPr>
        </p:nvSpPr>
        <p:spPr>
          <a:xfrm>
            <a:off x="23733" y="6458368"/>
            <a:ext cx="510800" cy="354400"/>
          </a:xfrm>
          <a:prstGeom prst="rect">
            <a:avLst/>
          </a:prstGeom>
        </p:spPr>
        <p:txBody>
          <a:bodyPr spcFirstLastPara="1" wrap="square" lIns="0" tIns="45700" rIns="0" bIns="45700" anchor="t" anchorCtr="0">
            <a:noAutofit/>
          </a:bodyPr>
          <a:lstStyle>
            <a:lvl1pPr lvl="0" algn="r" rtl="0">
              <a:buNone/>
              <a:defRPr>
                <a:solidFill>
                  <a:srgbClr val="8B8B8B"/>
                </a:solidFill>
              </a:defRPr>
            </a:lvl1pPr>
            <a:lvl2pPr lvl="1" algn="r" rtl="0">
              <a:buNone/>
              <a:defRPr>
                <a:solidFill>
                  <a:srgbClr val="8B8B8B"/>
                </a:solidFill>
              </a:defRPr>
            </a:lvl2pPr>
            <a:lvl3pPr lvl="2" algn="r" rtl="0">
              <a:buNone/>
              <a:defRPr>
                <a:solidFill>
                  <a:srgbClr val="8B8B8B"/>
                </a:solidFill>
              </a:defRPr>
            </a:lvl3pPr>
            <a:lvl4pPr lvl="3" algn="r" rtl="0">
              <a:buNone/>
              <a:defRPr>
                <a:solidFill>
                  <a:srgbClr val="8B8B8B"/>
                </a:solidFill>
              </a:defRPr>
            </a:lvl4pPr>
            <a:lvl5pPr lvl="4" algn="r" rtl="0">
              <a:buNone/>
              <a:defRPr>
                <a:solidFill>
                  <a:srgbClr val="8B8B8B"/>
                </a:solidFill>
              </a:defRPr>
            </a:lvl5pPr>
            <a:lvl6pPr lvl="5" algn="r" rtl="0">
              <a:buNone/>
              <a:defRPr>
                <a:solidFill>
                  <a:srgbClr val="8B8B8B"/>
                </a:solidFill>
              </a:defRPr>
            </a:lvl6pPr>
            <a:lvl7pPr lvl="6" algn="r" rtl="0">
              <a:buNone/>
              <a:defRPr>
                <a:solidFill>
                  <a:srgbClr val="8B8B8B"/>
                </a:solidFill>
              </a:defRPr>
            </a:lvl7pPr>
            <a:lvl8pPr lvl="7" algn="r" rtl="0">
              <a:buNone/>
              <a:defRPr>
                <a:solidFill>
                  <a:srgbClr val="8B8B8B"/>
                </a:solidFill>
              </a:defRPr>
            </a:lvl8pPr>
            <a:lvl9pPr lvl="8" algn="r" rtl="0">
              <a:buNone/>
              <a:defRPr>
                <a:solidFill>
                  <a:srgbClr val="8B8B8B"/>
                </a:solidFill>
              </a:defRPr>
            </a:lvl9pPr>
          </a:lstStyle>
          <a:p>
            <a:fld id="{00000000-1234-1234-1234-123412341234}" type="slidenum">
              <a:rPr lang="en" smtClean="0"/>
              <a:pPr/>
              <a:t>‹#›</a:t>
            </a:fld>
            <a:endParaRPr lang="en"/>
          </a:p>
        </p:txBody>
      </p:sp>
      <p:sp>
        <p:nvSpPr>
          <p:cNvPr id="18" name="Google Shape;18;p3"/>
          <p:cNvSpPr/>
          <p:nvPr/>
        </p:nvSpPr>
        <p:spPr>
          <a:xfrm>
            <a:off x="0" y="6317967"/>
            <a:ext cx="12192000" cy="544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800">
              <a:solidFill>
                <a:srgbClr val="8B8B8B"/>
              </a:solidFill>
              <a:latin typeface="Muli"/>
              <a:ea typeface="Muli"/>
              <a:cs typeface="Muli"/>
              <a:sym typeface="Muli"/>
            </a:endParaRPr>
          </a:p>
        </p:txBody>
      </p:sp>
      <p:sp>
        <p:nvSpPr>
          <p:cNvPr id="19" name="Google Shape;19;p3"/>
          <p:cNvSpPr/>
          <p:nvPr/>
        </p:nvSpPr>
        <p:spPr>
          <a:xfrm>
            <a:off x="550936" y="6456767"/>
            <a:ext cx="1349600" cy="282000"/>
          </a:xfrm>
          <a:prstGeom prst="rect">
            <a:avLst/>
          </a:prstGeom>
          <a:noFill/>
          <a:ln>
            <a:noFill/>
          </a:ln>
        </p:spPr>
        <p:txBody>
          <a:bodyPr spcFirstLastPara="1" wrap="square" lIns="121900" tIns="60933" rIns="121900" bIns="60933" anchor="t" anchorCtr="0">
            <a:noAutofit/>
          </a:bodyPr>
          <a:lstStyle/>
          <a:p>
            <a:pPr marL="0" marR="0" lvl="0" indent="0" algn="l" rtl="0">
              <a:lnSpc>
                <a:spcPct val="100000"/>
              </a:lnSpc>
              <a:spcBef>
                <a:spcPts val="0"/>
              </a:spcBef>
              <a:spcAft>
                <a:spcPts val="0"/>
              </a:spcAft>
              <a:buClr>
                <a:schemeClr val="accent1"/>
              </a:buClr>
              <a:buFont typeface="Open Sans"/>
              <a:buNone/>
            </a:pPr>
            <a:r>
              <a:rPr lang="en" sz="800">
                <a:solidFill>
                  <a:srgbClr val="8B8B8B"/>
                </a:solidFill>
                <a:latin typeface="Muli"/>
                <a:ea typeface="Muli"/>
                <a:cs typeface="Muli"/>
                <a:sym typeface="Muli"/>
              </a:rPr>
              <a:t>Confidential</a:t>
            </a:r>
            <a:endParaRPr sz="800">
              <a:solidFill>
                <a:srgbClr val="8B8B8B"/>
              </a:solidFill>
              <a:latin typeface="Muli"/>
              <a:ea typeface="Muli"/>
              <a:cs typeface="Muli"/>
              <a:sym typeface="Muli"/>
            </a:endParaRPr>
          </a:p>
        </p:txBody>
      </p:sp>
      <p:pic>
        <p:nvPicPr>
          <p:cNvPr id="20" name="Google Shape;20;p3"/>
          <p:cNvPicPr preferRelativeResize="0"/>
          <p:nvPr/>
        </p:nvPicPr>
        <p:blipFill>
          <a:blip r:embed="rId2">
            <a:alphaModFix/>
          </a:blip>
          <a:stretch>
            <a:fillRect/>
          </a:stretch>
        </p:blipFill>
        <p:spPr>
          <a:xfrm>
            <a:off x="10974146" y="6410505"/>
            <a:ext cx="1070703" cy="354400"/>
          </a:xfrm>
          <a:prstGeom prst="rect">
            <a:avLst/>
          </a:prstGeom>
          <a:noFill/>
          <a:ln>
            <a:noFill/>
          </a:ln>
        </p:spPr>
      </p:pic>
      <p:sp>
        <p:nvSpPr>
          <p:cNvPr id="21" name="Google Shape;21;p3"/>
          <p:cNvSpPr txBox="1">
            <a:spLocks noGrp="1"/>
          </p:cNvSpPr>
          <p:nvPr>
            <p:ph type="sldNum" idx="2"/>
          </p:nvPr>
        </p:nvSpPr>
        <p:spPr>
          <a:xfrm>
            <a:off x="23733" y="6458368"/>
            <a:ext cx="510800" cy="354400"/>
          </a:xfrm>
          <a:prstGeom prst="rect">
            <a:avLst/>
          </a:prstGeom>
        </p:spPr>
        <p:txBody>
          <a:bodyPr spcFirstLastPara="1" wrap="square" lIns="0" tIns="45700" rIns="0" bIns="45700" anchor="t" anchorCtr="0">
            <a:noAutofit/>
          </a:bodyPr>
          <a:lstStyle>
            <a:lvl1pPr lvl="0" algn="r" rtl="0">
              <a:buNone/>
              <a:defRPr>
                <a:solidFill>
                  <a:srgbClr val="8B8B8B"/>
                </a:solidFill>
              </a:defRPr>
            </a:lvl1pPr>
            <a:lvl2pPr lvl="1" algn="r" rtl="0">
              <a:buNone/>
              <a:defRPr>
                <a:solidFill>
                  <a:srgbClr val="8B8B8B"/>
                </a:solidFill>
              </a:defRPr>
            </a:lvl2pPr>
            <a:lvl3pPr lvl="2" algn="r" rtl="0">
              <a:buNone/>
              <a:defRPr>
                <a:solidFill>
                  <a:srgbClr val="8B8B8B"/>
                </a:solidFill>
              </a:defRPr>
            </a:lvl3pPr>
            <a:lvl4pPr lvl="3" algn="r" rtl="0">
              <a:buNone/>
              <a:defRPr>
                <a:solidFill>
                  <a:srgbClr val="8B8B8B"/>
                </a:solidFill>
              </a:defRPr>
            </a:lvl4pPr>
            <a:lvl5pPr lvl="4" algn="r" rtl="0">
              <a:buNone/>
              <a:defRPr>
                <a:solidFill>
                  <a:srgbClr val="8B8B8B"/>
                </a:solidFill>
              </a:defRPr>
            </a:lvl5pPr>
            <a:lvl6pPr lvl="5" algn="r" rtl="0">
              <a:buNone/>
              <a:defRPr>
                <a:solidFill>
                  <a:srgbClr val="8B8B8B"/>
                </a:solidFill>
              </a:defRPr>
            </a:lvl6pPr>
            <a:lvl7pPr lvl="6" algn="r" rtl="0">
              <a:buNone/>
              <a:defRPr>
                <a:solidFill>
                  <a:srgbClr val="8B8B8B"/>
                </a:solidFill>
              </a:defRPr>
            </a:lvl7pPr>
            <a:lvl8pPr lvl="7" algn="r" rtl="0">
              <a:buNone/>
              <a:defRPr>
                <a:solidFill>
                  <a:srgbClr val="8B8B8B"/>
                </a:solidFill>
              </a:defRPr>
            </a:lvl8pPr>
            <a:lvl9pPr lvl="8" algn="r" rtl="0">
              <a:buNone/>
              <a:defRPr>
                <a:solidFill>
                  <a:srgbClr val="8B8B8B"/>
                </a:solidFill>
              </a:defRPr>
            </a:lvl9pPr>
          </a:lstStyle>
          <a:p>
            <a:fld id="{00000000-1234-1234-1234-123412341234}" type="slidenum">
              <a:rPr lang="en" smtClean="0"/>
              <a:pPr/>
              <a:t>‹#›</a:t>
            </a:fld>
            <a:endParaRPr lang="en"/>
          </a:p>
        </p:txBody>
      </p:sp>
      <p:sp>
        <p:nvSpPr>
          <p:cNvPr id="22" name="Google Shape;22;p3"/>
          <p:cNvSpPr txBox="1">
            <a:spLocks noGrp="1"/>
          </p:cNvSpPr>
          <p:nvPr>
            <p:ph type="title"/>
          </p:nvPr>
        </p:nvSpPr>
        <p:spPr>
          <a:xfrm>
            <a:off x="723667" y="1353767"/>
            <a:ext cx="10250400" cy="3361600"/>
          </a:xfrm>
          <a:prstGeom prst="rect">
            <a:avLst/>
          </a:prstGeom>
          <a:noFill/>
          <a:ln>
            <a:noFill/>
          </a:ln>
        </p:spPr>
        <p:txBody>
          <a:bodyPr spcFirstLastPara="1" wrap="square" lIns="91425" tIns="91425" rIns="91425" bIns="91425" anchor="ctr" anchorCtr="0">
            <a:noAutofit/>
          </a:bodyPr>
          <a:lstStyle>
            <a:lvl1pPr marL="0" marR="0" lvl="0" indent="0" rtl="0">
              <a:lnSpc>
                <a:spcPct val="85000"/>
              </a:lnSpc>
              <a:spcBef>
                <a:spcPts val="0"/>
              </a:spcBef>
              <a:spcAft>
                <a:spcPts val="0"/>
              </a:spcAft>
              <a:buSzPts val="6000"/>
              <a:buFont typeface="Muli"/>
              <a:buNone/>
              <a:defRPr sz="8000"/>
            </a:lvl1pPr>
            <a:lvl2pPr lvl="1" indent="0" algn="ctr" rtl="0">
              <a:lnSpc>
                <a:spcPct val="85000"/>
              </a:lnSpc>
              <a:spcBef>
                <a:spcPts val="0"/>
              </a:spcBef>
              <a:spcAft>
                <a:spcPts val="0"/>
              </a:spcAft>
              <a:buClr>
                <a:srgbClr val="282828"/>
              </a:buClr>
              <a:buSzPts val="6000"/>
              <a:buFont typeface="Open Sans ExtraBold"/>
              <a:buNone/>
              <a:defRPr sz="8000">
                <a:solidFill>
                  <a:srgbClr val="282828"/>
                </a:solidFill>
                <a:latin typeface="Open Sans ExtraBold"/>
                <a:ea typeface="Open Sans ExtraBold"/>
                <a:cs typeface="Open Sans ExtraBold"/>
                <a:sym typeface="Open Sans ExtraBold"/>
              </a:defRPr>
            </a:lvl2pPr>
            <a:lvl3pPr lvl="2" indent="0" algn="ctr" rtl="0">
              <a:lnSpc>
                <a:spcPct val="85000"/>
              </a:lnSpc>
              <a:spcBef>
                <a:spcPts val="0"/>
              </a:spcBef>
              <a:spcAft>
                <a:spcPts val="0"/>
              </a:spcAft>
              <a:buClr>
                <a:srgbClr val="282828"/>
              </a:buClr>
              <a:buSzPts val="6000"/>
              <a:buFont typeface="Open Sans ExtraBold"/>
              <a:buNone/>
              <a:defRPr sz="8000">
                <a:solidFill>
                  <a:srgbClr val="282828"/>
                </a:solidFill>
                <a:latin typeface="Open Sans ExtraBold"/>
                <a:ea typeface="Open Sans ExtraBold"/>
                <a:cs typeface="Open Sans ExtraBold"/>
                <a:sym typeface="Open Sans ExtraBold"/>
              </a:defRPr>
            </a:lvl3pPr>
            <a:lvl4pPr lvl="3" indent="0" algn="ctr" rtl="0">
              <a:lnSpc>
                <a:spcPct val="85000"/>
              </a:lnSpc>
              <a:spcBef>
                <a:spcPts val="0"/>
              </a:spcBef>
              <a:spcAft>
                <a:spcPts val="0"/>
              </a:spcAft>
              <a:buClr>
                <a:srgbClr val="282828"/>
              </a:buClr>
              <a:buSzPts val="6000"/>
              <a:buFont typeface="Open Sans ExtraBold"/>
              <a:buNone/>
              <a:defRPr sz="8000">
                <a:solidFill>
                  <a:srgbClr val="282828"/>
                </a:solidFill>
                <a:latin typeface="Open Sans ExtraBold"/>
                <a:ea typeface="Open Sans ExtraBold"/>
                <a:cs typeface="Open Sans ExtraBold"/>
                <a:sym typeface="Open Sans ExtraBold"/>
              </a:defRPr>
            </a:lvl4pPr>
            <a:lvl5pPr lvl="4" indent="0" algn="ctr" rtl="0">
              <a:lnSpc>
                <a:spcPct val="85000"/>
              </a:lnSpc>
              <a:spcBef>
                <a:spcPts val="0"/>
              </a:spcBef>
              <a:spcAft>
                <a:spcPts val="0"/>
              </a:spcAft>
              <a:buClr>
                <a:srgbClr val="282828"/>
              </a:buClr>
              <a:buSzPts val="6000"/>
              <a:buFont typeface="Open Sans ExtraBold"/>
              <a:buNone/>
              <a:defRPr sz="8000">
                <a:solidFill>
                  <a:srgbClr val="282828"/>
                </a:solidFill>
                <a:latin typeface="Open Sans ExtraBold"/>
                <a:ea typeface="Open Sans ExtraBold"/>
                <a:cs typeface="Open Sans ExtraBold"/>
                <a:sym typeface="Open Sans ExtraBold"/>
              </a:defRPr>
            </a:lvl5pPr>
            <a:lvl6pPr lvl="5" indent="0" algn="ctr" rtl="0">
              <a:lnSpc>
                <a:spcPct val="85000"/>
              </a:lnSpc>
              <a:spcBef>
                <a:spcPts val="0"/>
              </a:spcBef>
              <a:spcAft>
                <a:spcPts val="0"/>
              </a:spcAft>
              <a:buClr>
                <a:srgbClr val="282828"/>
              </a:buClr>
              <a:buSzPts val="6000"/>
              <a:buFont typeface="Open Sans ExtraBold"/>
              <a:buNone/>
              <a:defRPr sz="8000">
                <a:solidFill>
                  <a:srgbClr val="282828"/>
                </a:solidFill>
                <a:latin typeface="Open Sans ExtraBold"/>
                <a:ea typeface="Open Sans ExtraBold"/>
                <a:cs typeface="Open Sans ExtraBold"/>
                <a:sym typeface="Open Sans ExtraBold"/>
              </a:defRPr>
            </a:lvl6pPr>
            <a:lvl7pPr lvl="6" indent="0" algn="ctr" rtl="0">
              <a:lnSpc>
                <a:spcPct val="85000"/>
              </a:lnSpc>
              <a:spcBef>
                <a:spcPts val="0"/>
              </a:spcBef>
              <a:spcAft>
                <a:spcPts val="0"/>
              </a:spcAft>
              <a:buClr>
                <a:srgbClr val="282828"/>
              </a:buClr>
              <a:buSzPts val="6000"/>
              <a:buFont typeface="Open Sans ExtraBold"/>
              <a:buNone/>
              <a:defRPr sz="8000">
                <a:solidFill>
                  <a:srgbClr val="282828"/>
                </a:solidFill>
                <a:latin typeface="Open Sans ExtraBold"/>
                <a:ea typeface="Open Sans ExtraBold"/>
                <a:cs typeface="Open Sans ExtraBold"/>
                <a:sym typeface="Open Sans ExtraBold"/>
              </a:defRPr>
            </a:lvl7pPr>
            <a:lvl8pPr lvl="7" indent="0" algn="ctr" rtl="0">
              <a:lnSpc>
                <a:spcPct val="85000"/>
              </a:lnSpc>
              <a:spcBef>
                <a:spcPts val="0"/>
              </a:spcBef>
              <a:spcAft>
                <a:spcPts val="0"/>
              </a:spcAft>
              <a:buClr>
                <a:srgbClr val="282828"/>
              </a:buClr>
              <a:buSzPts val="6000"/>
              <a:buFont typeface="Open Sans ExtraBold"/>
              <a:buNone/>
              <a:defRPr sz="8000">
                <a:solidFill>
                  <a:srgbClr val="282828"/>
                </a:solidFill>
                <a:latin typeface="Open Sans ExtraBold"/>
                <a:ea typeface="Open Sans ExtraBold"/>
                <a:cs typeface="Open Sans ExtraBold"/>
                <a:sym typeface="Open Sans ExtraBold"/>
              </a:defRPr>
            </a:lvl8pPr>
            <a:lvl9pPr lvl="8" indent="0" algn="ctr" rtl="0">
              <a:lnSpc>
                <a:spcPct val="85000"/>
              </a:lnSpc>
              <a:spcBef>
                <a:spcPts val="0"/>
              </a:spcBef>
              <a:spcAft>
                <a:spcPts val="0"/>
              </a:spcAft>
              <a:buClr>
                <a:srgbClr val="282828"/>
              </a:buClr>
              <a:buSzPts val="6000"/>
              <a:buFont typeface="Open Sans ExtraBold"/>
              <a:buNone/>
              <a:defRPr sz="8000">
                <a:solidFill>
                  <a:srgbClr val="282828"/>
                </a:solidFill>
                <a:latin typeface="Open Sans ExtraBold"/>
                <a:ea typeface="Open Sans ExtraBold"/>
                <a:cs typeface="Open Sans ExtraBold"/>
                <a:sym typeface="Open Sans ExtraBold"/>
              </a:defRPr>
            </a:lvl9pPr>
          </a:lstStyle>
          <a:p>
            <a:endParaRPr/>
          </a:p>
        </p:txBody>
      </p:sp>
    </p:spTree>
    <p:extLst>
      <p:ext uri="{BB962C8B-B14F-4D97-AF65-F5344CB8AC3E}">
        <p14:creationId xmlns:p14="http://schemas.microsoft.com/office/powerpoint/2010/main" val="25746693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Left title medium ">
  <p:cSld name="Left title medium ">
    <p:bg>
      <p:bgPr>
        <a:solidFill>
          <a:srgbClr val="FFFFFF"/>
        </a:solidFill>
        <a:effectLst/>
      </p:bgPr>
    </p:bg>
    <p:spTree>
      <p:nvGrpSpPr>
        <p:cNvPr id="1" name="Shape 23"/>
        <p:cNvGrpSpPr/>
        <p:nvPr/>
      </p:nvGrpSpPr>
      <p:grpSpPr>
        <a:xfrm>
          <a:off x="0" y="0"/>
          <a:ext cx="0" cy="0"/>
          <a:chOff x="0" y="0"/>
          <a:chExt cx="0" cy="0"/>
        </a:xfrm>
      </p:grpSpPr>
      <p:sp>
        <p:nvSpPr>
          <p:cNvPr id="24" name="Google Shape;24;p4"/>
          <p:cNvSpPr txBox="1">
            <a:spLocks noGrp="1"/>
          </p:cNvSpPr>
          <p:nvPr>
            <p:ph type="sldNum" idx="12"/>
          </p:nvPr>
        </p:nvSpPr>
        <p:spPr>
          <a:xfrm>
            <a:off x="23733" y="6458368"/>
            <a:ext cx="510800" cy="354400"/>
          </a:xfrm>
          <a:prstGeom prst="rect">
            <a:avLst/>
          </a:prstGeom>
        </p:spPr>
        <p:txBody>
          <a:bodyPr spcFirstLastPara="1" wrap="square" lIns="0" tIns="45700" rIns="0" bIns="45700" anchor="t" anchorCtr="0">
            <a:noAutofit/>
          </a:bodyPr>
          <a:lstStyle>
            <a:lvl1pPr lvl="0" algn="r" rtl="0">
              <a:buNone/>
              <a:defRPr>
                <a:solidFill>
                  <a:srgbClr val="8B8B8B"/>
                </a:solidFill>
              </a:defRPr>
            </a:lvl1pPr>
            <a:lvl2pPr lvl="1" algn="r" rtl="0">
              <a:buNone/>
              <a:defRPr>
                <a:solidFill>
                  <a:srgbClr val="8B8B8B"/>
                </a:solidFill>
              </a:defRPr>
            </a:lvl2pPr>
            <a:lvl3pPr lvl="2" algn="r" rtl="0">
              <a:buNone/>
              <a:defRPr>
                <a:solidFill>
                  <a:srgbClr val="8B8B8B"/>
                </a:solidFill>
              </a:defRPr>
            </a:lvl3pPr>
            <a:lvl4pPr lvl="3" algn="r" rtl="0">
              <a:buNone/>
              <a:defRPr>
                <a:solidFill>
                  <a:srgbClr val="8B8B8B"/>
                </a:solidFill>
              </a:defRPr>
            </a:lvl4pPr>
            <a:lvl5pPr lvl="4" algn="r" rtl="0">
              <a:buNone/>
              <a:defRPr>
                <a:solidFill>
                  <a:srgbClr val="8B8B8B"/>
                </a:solidFill>
              </a:defRPr>
            </a:lvl5pPr>
            <a:lvl6pPr lvl="5" algn="r" rtl="0">
              <a:buNone/>
              <a:defRPr>
                <a:solidFill>
                  <a:srgbClr val="8B8B8B"/>
                </a:solidFill>
              </a:defRPr>
            </a:lvl6pPr>
            <a:lvl7pPr lvl="6" algn="r" rtl="0">
              <a:buNone/>
              <a:defRPr>
                <a:solidFill>
                  <a:srgbClr val="8B8B8B"/>
                </a:solidFill>
              </a:defRPr>
            </a:lvl7pPr>
            <a:lvl8pPr lvl="7" algn="r" rtl="0">
              <a:buNone/>
              <a:defRPr>
                <a:solidFill>
                  <a:srgbClr val="8B8B8B"/>
                </a:solidFill>
              </a:defRPr>
            </a:lvl8pPr>
            <a:lvl9pPr lvl="8" algn="r" rtl="0">
              <a:buNone/>
              <a:defRPr>
                <a:solidFill>
                  <a:srgbClr val="8B8B8B"/>
                </a:solidFill>
              </a:defRPr>
            </a:lvl9pPr>
          </a:lstStyle>
          <a:p>
            <a:fld id="{00000000-1234-1234-1234-123412341234}" type="slidenum">
              <a:rPr lang="en" smtClean="0"/>
              <a:pPr/>
              <a:t>‹#›</a:t>
            </a:fld>
            <a:endParaRPr lang="en"/>
          </a:p>
        </p:txBody>
      </p:sp>
      <p:sp>
        <p:nvSpPr>
          <p:cNvPr id="25" name="Google Shape;25;p4"/>
          <p:cNvSpPr/>
          <p:nvPr/>
        </p:nvSpPr>
        <p:spPr>
          <a:xfrm>
            <a:off x="0" y="6317967"/>
            <a:ext cx="12192000" cy="544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800">
              <a:solidFill>
                <a:srgbClr val="8B8B8B"/>
              </a:solidFill>
              <a:latin typeface="Muli"/>
              <a:ea typeface="Muli"/>
              <a:cs typeface="Muli"/>
              <a:sym typeface="Muli"/>
            </a:endParaRPr>
          </a:p>
        </p:txBody>
      </p:sp>
      <p:sp>
        <p:nvSpPr>
          <p:cNvPr id="26" name="Google Shape;26;p4"/>
          <p:cNvSpPr/>
          <p:nvPr/>
        </p:nvSpPr>
        <p:spPr>
          <a:xfrm>
            <a:off x="550936" y="6456767"/>
            <a:ext cx="1349600" cy="282000"/>
          </a:xfrm>
          <a:prstGeom prst="rect">
            <a:avLst/>
          </a:prstGeom>
          <a:noFill/>
          <a:ln>
            <a:noFill/>
          </a:ln>
        </p:spPr>
        <p:txBody>
          <a:bodyPr spcFirstLastPara="1" wrap="square" lIns="121900" tIns="60933" rIns="121900" bIns="60933" anchor="t" anchorCtr="0">
            <a:noAutofit/>
          </a:bodyPr>
          <a:lstStyle/>
          <a:p>
            <a:pPr marL="0" marR="0" lvl="0" indent="0" algn="l" rtl="0">
              <a:lnSpc>
                <a:spcPct val="100000"/>
              </a:lnSpc>
              <a:spcBef>
                <a:spcPts val="0"/>
              </a:spcBef>
              <a:spcAft>
                <a:spcPts val="0"/>
              </a:spcAft>
              <a:buClr>
                <a:schemeClr val="accent1"/>
              </a:buClr>
              <a:buFont typeface="Open Sans"/>
              <a:buNone/>
            </a:pPr>
            <a:r>
              <a:rPr lang="en" sz="800">
                <a:solidFill>
                  <a:srgbClr val="8B8B8B"/>
                </a:solidFill>
                <a:latin typeface="Muli"/>
                <a:ea typeface="Muli"/>
                <a:cs typeface="Muli"/>
                <a:sym typeface="Muli"/>
              </a:rPr>
              <a:t>Confidential</a:t>
            </a:r>
            <a:endParaRPr sz="800">
              <a:solidFill>
                <a:srgbClr val="8B8B8B"/>
              </a:solidFill>
              <a:latin typeface="Muli"/>
              <a:ea typeface="Muli"/>
              <a:cs typeface="Muli"/>
              <a:sym typeface="Muli"/>
            </a:endParaRPr>
          </a:p>
        </p:txBody>
      </p:sp>
      <p:pic>
        <p:nvPicPr>
          <p:cNvPr id="27" name="Google Shape;27;p4"/>
          <p:cNvPicPr preferRelativeResize="0"/>
          <p:nvPr/>
        </p:nvPicPr>
        <p:blipFill>
          <a:blip r:embed="rId2">
            <a:alphaModFix/>
          </a:blip>
          <a:stretch>
            <a:fillRect/>
          </a:stretch>
        </p:blipFill>
        <p:spPr>
          <a:xfrm>
            <a:off x="10974146" y="6410505"/>
            <a:ext cx="1070703" cy="354400"/>
          </a:xfrm>
          <a:prstGeom prst="rect">
            <a:avLst/>
          </a:prstGeom>
          <a:noFill/>
          <a:ln>
            <a:noFill/>
          </a:ln>
        </p:spPr>
      </p:pic>
      <p:sp>
        <p:nvSpPr>
          <p:cNvPr id="28" name="Google Shape;28;p4"/>
          <p:cNvSpPr txBox="1">
            <a:spLocks noGrp="1"/>
          </p:cNvSpPr>
          <p:nvPr>
            <p:ph type="sldNum" idx="2"/>
          </p:nvPr>
        </p:nvSpPr>
        <p:spPr>
          <a:xfrm>
            <a:off x="23733" y="6458368"/>
            <a:ext cx="510800" cy="354400"/>
          </a:xfrm>
          <a:prstGeom prst="rect">
            <a:avLst/>
          </a:prstGeom>
        </p:spPr>
        <p:txBody>
          <a:bodyPr spcFirstLastPara="1" wrap="square" lIns="0" tIns="45700" rIns="0" bIns="45700" anchor="t" anchorCtr="0">
            <a:noAutofit/>
          </a:bodyPr>
          <a:lstStyle>
            <a:lvl1pPr lvl="0" algn="r" rtl="0">
              <a:buNone/>
              <a:defRPr>
                <a:solidFill>
                  <a:srgbClr val="8B8B8B"/>
                </a:solidFill>
              </a:defRPr>
            </a:lvl1pPr>
            <a:lvl2pPr lvl="1" algn="r" rtl="0">
              <a:buNone/>
              <a:defRPr>
                <a:solidFill>
                  <a:srgbClr val="8B8B8B"/>
                </a:solidFill>
              </a:defRPr>
            </a:lvl2pPr>
            <a:lvl3pPr lvl="2" algn="r" rtl="0">
              <a:buNone/>
              <a:defRPr>
                <a:solidFill>
                  <a:srgbClr val="8B8B8B"/>
                </a:solidFill>
              </a:defRPr>
            </a:lvl3pPr>
            <a:lvl4pPr lvl="3" algn="r" rtl="0">
              <a:buNone/>
              <a:defRPr>
                <a:solidFill>
                  <a:srgbClr val="8B8B8B"/>
                </a:solidFill>
              </a:defRPr>
            </a:lvl4pPr>
            <a:lvl5pPr lvl="4" algn="r" rtl="0">
              <a:buNone/>
              <a:defRPr>
                <a:solidFill>
                  <a:srgbClr val="8B8B8B"/>
                </a:solidFill>
              </a:defRPr>
            </a:lvl5pPr>
            <a:lvl6pPr lvl="5" algn="r" rtl="0">
              <a:buNone/>
              <a:defRPr>
                <a:solidFill>
                  <a:srgbClr val="8B8B8B"/>
                </a:solidFill>
              </a:defRPr>
            </a:lvl6pPr>
            <a:lvl7pPr lvl="6" algn="r" rtl="0">
              <a:buNone/>
              <a:defRPr>
                <a:solidFill>
                  <a:srgbClr val="8B8B8B"/>
                </a:solidFill>
              </a:defRPr>
            </a:lvl7pPr>
            <a:lvl8pPr lvl="7" algn="r" rtl="0">
              <a:buNone/>
              <a:defRPr>
                <a:solidFill>
                  <a:srgbClr val="8B8B8B"/>
                </a:solidFill>
              </a:defRPr>
            </a:lvl8pPr>
            <a:lvl9pPr lvl="8" algn="r" rtl="0">
              <a:buNone/>
              <a:defRPr>
                <a:solidFill>
                  <a:srgbClr val="8B8B8B"/>
                </a:solidFill>
              </a:defRPr>
            </a:lvl9pPr>
          </a:lstStyle>
          <a:p>
            <a:fld id="{00000000-1234-1234-1234-123412341234}" type="slidenum">
              <a:rPr lang="en" smtClean="0"/>
              <a:pPr/>
              <a:t>‹#›</a:t>
            </a:fld>
            <a:endParaRPr lang="en"/>
          </a:p>
        </p:txBody>
      </p:sp>
      <p:sp>
        <p:nvSpPr>
          <p:cNvPr id="29" name="Google Shape;29;p4"/>
          <p:cNvSpPr txBox="1">
            <a:spLocks noGrp="1"/>
          </p:cNvSpPr>
          <p:nvPr>
            <p:ph type="title"/>
          </p:nvPr>
        </p:nvSpPr>
        <p:spPr>
          <a:xfrm>
            <a:off x="723667" y="1360800"/>
            <a:ext cx="10250400" cy="4238800"/>
          </a:xfrm>
          <a:prstGeom prst="rect">
            <a:avLst/>
          </a:prstGeom>
          <a:noFill/>
          <a:ln>
            <a:noFill/>
          </a:ln>
        </p:spPr>
        <p:txBody>
          <a:bodyPr spcFirstLastPara="1" wrap="square" lIns="91425" tIns="91425" rIns="91425" bIns="91425" anchor="t" anchorCtr="0">
            <a:noAutofit/>
          </a:bodyPr>
          <a:lstStyle>
            <a:lvl1pPr marL="0" marR="0" lvl="0" indent="0" rtl="0">
              <a:lnSpc>
                <a:spcPct val="85000"/>
              </a:lnSpc>
              <a:spcBef>
                <a:spcPts val="0"/>
              </a:spcBef>
              <a:spcAft>
                <a:spcPts val="0"/>
              </a:spcAft>
              <a:buClr>
                <a:srgbClr val="000000"/>
              </a:buClr>
              <a:buSzPts val="4500"/>
              <a:buFont typeface="Muli"/>
              <a:buNone/>
              <a:defRPr sz="6000">
                <a:solidFill>
                  <a:srgbClr val="000000"/>
                </a:solidFill>
              </a:defRPr>
            </a:lvl1pPr>
            <a:lvl2pPr lvl="1" indent="0" algn="ctr" rtl="0">
              <a:lnSpc>
                <a:spcPct val="80000"/>
              </a:lnSpc>
              <a:spcBef>
                <a:spcPts val="0"/>
              </a:spcBef>
              <a:spcAft>
                <a:spcPts val="0"/>
              </a:spcAft>
              <a:buClr>
                <a:srgbClr val="282828"/>
              </a:buClr>
              <a:buSzPts val="6000"/>
              <a:buFont typeface="Open Sans ExtraBold"/>
              <a:buNone/>
              <a:defRPr sz="6000">
                <a:solidFill>
                  <a:schemeClr val="dk2"/>
                </a:solidFill>
                <a:latin typeface="Muli"/>
                <a:ea typeface="Muli"/>
                <a:cs typeface="Muli"/>
                <a:sym typeface="Muli"/>
              </a:defRPr>
            </a:lvl2pPr>
            <a:lvl3pPr lvl="2" indent="0" algn="ctr" rtl="0">
              <a:lnSpc>
                <a:spcPct val="80000"/>
              </a:lnSpc>
              <a:spcBef>
                <a:spcPts val="0"/>
              </a:spcBef>
              <a:spcAft>
                <a:spcPts val="0"/>
              </a:spcAft>
              <a:buClr>
                <a:srgbClr val="282828"/>
              </a:buClr>
              <a:buSzPts val="6000"/>
              <a:buFont typeface="Open Sans ExtraBold"/>
              <a:buNone/>
              <a:defRPr sz="6000">
                <a:solidFill>
                  <a:schemeClr val="dk2"/>
                </a:solidFill>
                <a:latin typeface="Muli"/>
                <a:ea typeface="Muli"/>
                <a:cs typeface="Muli"/>
                <a:sym typeface="Muli"/>
              </a:defRPr>
            </a:lvl3pPr>
            <a:lvl4pPr lvl="3" indent="0" algn="ctr" rtl="0">
              <a:lnSpc>
                <a:spcPct val="80000"/>
              </a:lnSpc>
              <a:spcBef>
                <a:spcPts val="0"/>
              </a:spcBef>
              <a:spcAft>
                <a:spcPts val="0"/>
              </a:spcAft>
              <a:buClr>
                <a:srgbClr val="282828"/>
              </a:buClr>
              <a:buSzPts val="6000"/>
              <a:buFont typeface="Open Sans ExtraBold"/>
              <a:buNone/>
              <a:defRPr sz="6000">
                <a:solidFill>
                  <a:schemeClr val="dk2"/>
                </a:solidFill>
                <a:latin typeface="Muli"/>
                <a:ea typeface="Muli"/>
                <a:cs typeface="Muli"/>
                <a:sym typeface="Muli"/>
              </a:defRPr>
            </a:lvl4pPr>
            <a:lvl5pPr lvl="4" indent="0" algn="ctr" rtl="0">
              <a:lnSpc>
                <a:spcPct val="80000"/>
              </a:lnSpc>
              <a:spcBef>
                <a:spcPts val="0"/>
              </a:spcBef>
              <a:spcAft>
                <a:spcPts val="0"/>
              </a:spcAft>
              <a:buClr>
                <a:srgbClr val="282828"/>
              </a:buClr>
              <a:buSzPts val="6000"/>
              <a:buFont typeface="Open Sans ExtraBold"/>
              <a:buNone/>
              <a:defRPr sz="6000">
                <a:solidFill>
                  <a:schemeClr val="dk2"/>
                </a:solidFill>
                <a:latin typeface="Muli"/>
                <a:ea typeface="Muli"/>
                <a:cs typeface="Muli"/>
                <a:sym typeface="Muli"/>
              </a:defRPr>
            </a:lvl5pPr>
            <a:lvl6pPr lvl="5" indent="0" algn="ctr" rtl="0">
              <a:lnSpc>
                <a:spcPct val="80000"/>
              </a:lnSpc>
              <a:spcBef>
                <a:spcPts val="0"/>
              </a:spcBef>
              <a:spcAft>
                <a:spcPts val="0"/>
              </a:spcAft>
              <a:buClr>
                <a:srgbClr val="282828"/>
              </a:buClr>
              <a:buSzPts val="6000"/>
              <a:buFont typeface="Open Sans ExtraBold"/>
              <a:buNone/>
              <a:defRPr sz="6000">
                <a:solidFill>
                  <a:schemeClr val="dk2"/>
                </a:solidFill>
                <a:latin typeface="Muli"/>
                <a:ea typeface="Muli"/>
                <a:cs typeface="Muli"/>
                <a:sym typeface="Muli"/>
              </a:defRPr>
            </a:lvl6pPr>
            <a:lvl7pPr lvl="6" indent="0" algn="ctr" rtl="0">
              <a:lnSpc>
                <a:spcPct val="80000"/>
              </a:lnSpc>
              <a:spcBef>
                <a:spcPts val="0"/>
              </a:spcBef>
              <a:spcAft>
                <a:spcPts val="0"/>
              </a:spcAft>
              <a:buClr>
                <a:srgbClr val="282828"/>
              </a:buClr>
              <a:buSzPts val="6000"/>
              <a:buFont typeface="Open Sans ExtraBold"/>
              <a:buNone/>
              <a:defRPr sz="6000">
                <a:solidFill>
                  <a:schemeClr val="dk2"/>
                </a:solidFill>
                <a:latin typeface="Muli"/>
                <a:ea typeface="Muli"/>
                <a:cs typeface="Muli"/>
                <a:sym typeface="Muli"/>
              </a:defRPr>
            </a:lvl7pPr>
            <a:lvl8pPr lvl="7" indent="0" algn="ctr" rtl="0">
              <a:lnSpc>
                <a:spcPct val="80000"/>
              </a:lnSpc>
              <a:spcBef>
                <a:spcPts val="0"/>
              </a:spcBef>
              <a:spcAft>
                <a:spcPts val="0"/>
              </a:spcAft>
              <a:buClr>
                <a:srgbClr val="282828"/>
              </a:buClr>
              <a:buSzPts val="6000"/>
              <a:buFont typeface="Open Sans ExtraBold"/>
              <a:buNone/>
              <a:defRPr sz="6000">
                <a:solidFill>
                  <a:schemeClr val="dk2"/>
                </a:solidFill>
                <a:latin typeface="Muli"/>
                <a:ea typeface="Muli"/>
                <a:cs typeface="Muli"/>
                <a:sym typeface="Muli"/>
              </a:defRPr>
            </a:lvl8pPr>
            <a:lvl9pPr lvl="8" indent="0" algn="ctr" rtl="0">
              <a:lnSpc>
                <a:spcPct val="80000"/>
              </a:lnSpc>
              <a:spcBef>
                <a:spcPts val="0"/>
              </a:spcBef>
              <a:spcAft>
                <a:spcPts val="0"/>
              </a:spcAft>
              <a:buClr>
                <a:srgbClr val="282828"/>
              </a:buClr>
              <a:buSzPts val="6000"/>
              <a:buFont typeface="Open Sans ExtraBold"/>
              <a:buNone/>
              <a:defRPr sz="6000">
                <a:solidFill>
                  <a:schemeClr val="dk2"/>
                </a:solidFill>
                <a:latin typeface="Muli"/>
                <a:ea typeface="Muli"/>
                <a:cs typeface="Muli"/>
                <a:sym typeface="Muli"/>
              </a:defRPr>
            </a:lvl9pPr>
          </a:lstStyle>
          <a:p>
            <a:endParaRPr/>
          </a:p>
        </p:txBody>
      </p:sp>
    </p:spTree>
    <p:extLst>
      <p:ext uri="{BB962C8B-B14F-4D97-AF65-F5344CB8AC3E}">
        <p14:creationId xmlns:p14="http://schemas.microsoft.com/office/powerpoint/2010/main" val="32042005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enter title extra large">
  <p:cSld name="Center title extra large">
    <p:bg>
      <p:bgPr>
        <a:solidFill>
          <a:srgbClr val="FFFFFF"/>
        </a:solidFill>
        <a:effectLst/>
      </p:bgPr>
    </p:bg>
    <p:spTree>
      <p:nvGrpSpPr>
        <p:cNvPr id="1" name="Shape 30"/>
        <p:cNvGrpSpPr/>
        <p:nvPr/>
      </p:nvGrpSpPr>
      <p:grpSpPr>
        <a:xfrm>
          <a:off x="0" y="0"/>
          <a:ext cx="0" cy="0"/>
          <a:chOff x="0" y="0"/>
          <a:chExt cx="0" cy="0"/>
        </a:xfrm>
      </p:grpSpPr>
      <p:sp>
        <p:nvSpPr>
          <p:cNvPr id="31" name="Google Shape;31;p5"/>
          <p:cNvSpPr txBox="1">
            <a:spLocks noGrp="1"/>
          </p:cNvSpPr>
          <p:nvPr>
            <p:ph type="sldNum" idx="12"/>
          </p:nvPr>
        </p:nvSpPr>
        <p:spPr>
          <a:xfrm>
            <a:off x="23733" y="6458368"/>
            <a:ext cx="510800" cy="354400"/>
          </a:xfrm>
          <a:prstGeom prst="rect">
            <a:avLst/>
          </a:prstGeom>
        </p:spPr>
        <p:txBody>
          <a:bodyPr spcFirstLastPara="1" wrap="square" lIns="0" tIns="45700" rIns="0" bIns="45700" anchor="t" anchorCtr="0">
            <a:noAutofit/>
          </a:bodyPr>
          <a:lstStyle>
            <a:lvl1pPr lvl="0" algn="r" rtl="0">
              <a:buNone/>
              <a:defRPr>
                <a:solidFill>
                  <a:srgbClr val="8B8B8B"/>
                </a:solidFill>
              </a:defRPr>
            </a:lvl1pPr>
            <a:lvl2pPr lvl="1" algn="r" rtl="0">
              <a:buNone/>
              <a:defRPr>
                <a:solidFill>
                  <a:srgbClr val="8B8B8B"/>
                </a:solidFill>
              </a:defRPr>
            </a:lvl2pPr>
            <a:lvl3pPr lvl="2" algn="r" rtl="0">
              <a:buNone/>
              <a:defRPr>
                <a:solidFill>
                  <a:srgbClr val="8B8B8B"/>
                </a:solidFill>
              </a:defRPr>
            </a:lvl3pPr>
            <a:lvl4pPr lvl="3" algn="r" rtl="0">
              <a:buNone/>
              <a:defRPr>
                <a:solidFill>
                  <a:srgbClr val="8B8B8B"/>
                </a:solidFill>
              </a:defRPr>
            </a:lvl4pPr>
            <a:lvl5pPr lvl="4" algn="r" rtl="0">
              <a:buNone/>
              <a:defRPr>
                <a:solidFill>
                  <a:srgbClr val="8B8B8B"/>
                </a:solidFill>
              </a:defRPr>
            </a:lvl5pPr>
            <a:lvl6pPr lvl="5" algn="r" rtl="0">
              <a:buNone/>
              <a:defRPr>
                <a:solidFill>
                  <a:srgbClr val="8B8B8B"/>
                </a:solidFill>
              </a:defRPr>
            </a:lvl6pPr>
            <a:lvl7pPr lvl="6" algn="r" rtl="0">
              <a:buNone/>
              <a:defRPr>
                <a:solidFill>
                  <a:srgbClr val="8B8B8B"/>
                </a:solidFill>
              </a:defRPr>
            </a:lvl7pPr>
            <a:lvl8pPr lvl="7" algn="r" rtl="0">
              <a:buNone/>
              <a:defRPr>
                <a:solidFill>
                  <a:srgbClr val="8B8B8B"/>
                </a:solidFill>
              </a:defRPr>
            </a:lvl8pPr>
            <a:lvl9pPr lvl="8" algn="r" rtl="0">
              <a:buNone/>
              <a:defRPr>
                <a:solidFill>
                  <a:srgbClr val="8B8B8B"/>
                </a:solidFill>
              </a:defRPr>
            </a:lvl9pPr>
          </a:lstStyle>
          <a:p>
            <a:fld id="{00000000-1234-1234-1234-123412341234}" type="slidenum">
              <a:rPr lang="en" smtClean="0"/>
              <a:pPr/>
              <a:t>‹#›</a:t>
            </a:fld>
            <a:endParaRPr lang="en"/>
          </a:p>
        </p:txBody>
      </p:sp>
      <p:sp>
        <p:nvSpPr>
          <p:cNvPr id="32" name="Google Shape;32;p5"/>
          <p:cNvSpPr txBox="1">
            <a:spLocks noGrp="1"/>
          </p:cNvSpPr>
          <p:nvPr>
            <p:ph type="title"/>
          </p:nvPr>
        </p:nvSpPr>
        <p:spPr>
          <a:xfrm>
            <a:off x="1365633" y="951633"/>
            <a:ext cx="9460800" cy="4238800"/>
          </a:xfrm>
          <a:prstGeom prst="rect">
            <a:avLst/>
          </a:prstGeom>
          <a:noFill/>
          <a:ln>
            <a:noFill/>
          </a:ln>
        </p:spPr>
        <p:txBody>
          <a:bodyPr spcFirstLastPara="1" wrap="square" lIns="91425" tIns="91425" rIns="91425" bIns="91425" anchor="ctr" anchorCtr="0">
            <a:noAutofit/>
          </a:bodyPr>
          <a:lstStyle>
            <a:lvl1pPr marL="0" marR="0" lvl="0" indent="0" algn="ctr" rtl="0">
              <a:lnSpc>
                <a:spcPct val="85000"/>
              </a:lnSpc>
              <a:spcBef>
                <a:spcPts val="0"/>
              </a:spcBef>
              <a:spcAft>
                <a:spcPts val="0"/>
              </a:spcAft>
              <a:buSzPts val="6000"/>
              <a:buFont typeface="Muli"/>
              <a:buNone/>
              <a:defRPr sz="8000"/>
            </a:lvl1pPr>
            <a:lvl2pPr lvl="1" indent="0" algn="ctr" rtl="0">
              <a:lnSpc>
                <a:spcPct val="85000"/>
              </a:lnSpc>
              <a:spcBef>
                <a:spcPts val="0"/>
              </a:spcBef>
              <a:spcAft>
                <a:spcPts val="0"/>
              </a:spcAft>
              <a:buClr>
                <a:srgbClr val="282828"/>
              </a:buClr>
              <a:buSzPts val="6000"/>
              <a:buFont typeface="Open Sans ExtraBold"/>
              <a:buNone/>
              <a:defRPr sz="8000">
                <a:solidFill>
                  <a:srgbClr val="282828"/>
                </a:solidFill>
                <a:latin typeface="Open Sans ExtraBold"/>
                <a:ea typeface="Open Sans ExtraBold"/>
                <a:cs typeface="Open Sans ExtraBold"/>
                <a:sym typeface="Open Sans ExtraBold"/>
              </a:defRPr>
            </a:lvl2pPr>
            <a:lvl3pPr lvl="2" indent="0" algn="ctr" rtl="0">
              <a:lnSpc>
                <a:spcPct val="85000"/>
              </a:lnSpc>
              <a:spcBef>
                <a:spcPts val="0"/>
              </a:spcBef>
              <a:spcAft>
                <a:spcPts val="0"/>
              </a:spcAft>
              <a:buClr>
                <a:srgbClr val="282828"/>
              </a:buClr>
              <a:buSzPts val="6000"/>
              <a:buFont typeface="Open Sans ExtraBold"/>
              <a:buNone/>
              <a:defRPr sz="8000">
                <a:solidFill>
                  <a:srgbClr val="282828"/>
                </a:solidFill>
                <a:latin typeface="Open Sans ExtraBold"/>
                <a:ea typeface="Open Sans ExtraBold"/>
                <a:cs typeface="Open Sans ExtraBold"/>
                <a:sym typeface="Open Sans ExtraBold"/>
              </a:defRPr>
            </a:lvl3pPr>
            <a:lvl4pPr lvl="3" indent="0" algn="ctr" rtl="0">
              <a:lnSpc>
                <a:spcPct val="85000"/>
              </a:lnSpc>
              <a:spcBef>
                <a:spcPts val="0"/>
              </a:spcBef>
              <a:spcAft>
                <a:spcPts val="0"/>
              </a:spcAft>
              <a:buClr>
                <a:srgbClr val="282828"/>
              </a:buClr>
              <a:buSzPts val="6000"/>
              <a:buFont typeface="Open Sans ExtraBold"/>
              <a:buNone/>
              <a:defRPr sz="8000">
                <a:solidFill>
                  <a:srgbClr val="282828"/>
                </a:solidFill>
                <a:latin typeface="Open Sans ExtraBold"/>
                <a:ea typeface="Open Sans ExtraBold"/>
                <a:cs typeface="Open Sans ExtraBold"/>
                <a:sym typeface="Open Sans ExtraBold"/>
              </a:defRPr>
            </a:lvl4pPr>
            <a:lvl5pPr lvl="4" indent="0" algn="ctr" rtl="0">
              <a:lnSpc>
                <a:spcPct val="85000"/>
              </a:lnSpc>
              <a:spcBef>
                <a:spcPts val="0"/>
              </a:spcBef>
              <a:spcAft>
                <a:spcPts val="0"/>
              </a:spcAft>
              <a:buClr>
                <a:srgbClr val="282828"/>
              </a:buClr>
              <a:buSzPts val="6000"/>
              <a:buFont typeface="Open Sans ExtraBold"/>
              <a:buNone/>
              <a:defRPr sz="8000">
                <a:solidFill>
                  <a:srgbClr val="282828"/>
                </a:solidFill>
                <a:latin typeface="Open Sans ExtraBold"/>
                <a:ea typeface="Open Sans ExtraBold"/>
                <a:cs typeface="Open Sans ExtraBold"/>
                <a:sym typeface="Open Sans ExtraBold"/>
              </a:defRPr>
            </a:lvl5pPr>
            <a:lvl6pPr lvl="5" indent="0" algn="ctr" rtl="0">
              <a:lnSpc>
                <a:spcPct val="85000"/>
              </a:lnSpc>
              <a:spcBef>
                <a:spcPts val="0"/>
              </a:spcBef>
              <a:spcAft>
                <a:spcPts val="0"/>
              </a:spcAft>
              <a:buClr>
                <a:srgbClr val="282828"/>
              </a:buClr>
              <a:buSzPts val="6000"/>
              <a:buFont typeface="Open Sans ExtraBold"/>
              <a:buNone/>
              <a:defRPr sz="8000">
                <a:solidFill>
                  <a:srgbClr val="282828"/>
                </a:solidFill>
                <a:latin typeface="Open Sans ExtraBold"/>
                <a:ea typeface="Open Sans ExtraBold"/>
                <a:cs typeface="Open Sans ExtraBold"/>
                <a:sym typeface="Open Sans ExtraBold"/>
              </a:defRPr>
            </a:lvl6pPr>
            <a:lvl7pPr lvl="6" indent="0" algn="ctr" rtl="0">
              <a:lnSpc>
                <a:spcPct val="85000"/>
              </a:lnSpc>
              <a:spcBef>
                <a:spcPts val="0"/>
              </a:spcBef>
              <a:spcAft>
                <a:spcPts val="0"/>
              </a:spcAft>
              <a:buClr>
                <a:srgbClr val="282828"/>
              </a:buClr>
              <a:buSzPts val="6000"/>
              <a:buFont typeface="Open Sans ExtraBold"/>
              <a:buNone/>
              <a:defRPr sz="8000">
                <a:solidFill>
                  <a:srgbClr val="282828"/>
                </a:solidFill>
                <a:latin typeface="Open Sans ExtraBold"/>
                <a:ea typeface="Open Sans ExtraBold"/>
                <a:cs typeface="Open Sans ExtraBold"/>
                <a:sym typeface="Open Sans ExtraBold"/>
              </a:defRPr>
            </a:lvl7pPr>
            <a:lvl8pPr lvl="7" indent="0" algn="ctr" rtl="0">
              <a:lnSpc>
                <a:spcPct val="85000"/>
              </a:lnSpc>
              <a:spcBef>
                <a:spcPts val="0"/>
              </a:spcBef>
              <a:spcAft>
                <a:spcPts val="0"/>
              </a:spcAft>
              <a:buClr>
                <a:srgbClr val="282828"/>
              </a:buClr>
              <a:buSzPts val="6000"/>
              <a:buFont typeface="Open Sans ExtraBold"/>
              <a:buNone/>
              <a:defRPr sz="8000">
                <a:solidFill>
                  <a:srgbClr val="282828"/>
                </a:solidFill>
                <a:latin typeface="Open Sans ExtraBold"/>
                <a:ea typeface="Open Sans ExtraBold"/>
                <a:cs typeface="Open Sans ExtraBold"/>
                <a:sym typeface="Open Sans ExtraBold"/>
              </a:defRPr>
            </a:lvl8pPr>
            <a:lvl9pPr lvl="8" indent="0" algn="ctr" rtl="0">
              <a:lnSpc>
                <a:spcPct val="85000"/>
              </a:lnSpc>
              <a:spcBef>
                <a:spcPts val="0"/>
              </a:spcBef>
              <a:spcAft>
                <a:spcPts val="0"/>
              </a:spcAft>
              <a:buClr>
                <a:srgbClr val="282828"/>
              </a:buClr>
              <a:buSzPts val="6000"/>
              <a:buFont typeface="Open Sans ExtraBold"/>
              <a:buNone/>
              <a:defRPr sz="8000">
                <a:solidFill>
                  <a:srgbClr val="282828"/>
                </a:solidFill>
                <a:latin typeface="Open Sans ExtraBold"/>
                <a:ea typeface="Open Sans ExtraBold"/>
                <a:cs typeface="Open Sans ExtraBold"/>
                <a:sym typeface="Open Sans ExtraBold"/>
              </a:defRPr>
            </a:lvl9pPr>
          </a:lstStyle>
          <a:p>
            <a:endParaRPr/>
          </a:p>
        </p:txBody>
      </p:sp>
      <p:sp>
        <p:nvSpPr>
          <p:cNvPr id="33" name="Google Shape;33;p5"/>
          <p:cNvSpPr/>
          <p:nvPr/>
        </p:nvSpPr>
        <p:spPr>
          <a:xfrm>
            <a:off x="0" y="6317967"/>
            <a:ext cx="12192000" cy="544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800">
              <a:solidFill>
                <a:srgbClr val="8B8B8B"/>
              </a:solidFill>
              <a:latin typeface="Muli"/>
              <a:ea typeface="Muli"/>
              <a:cs typeface="Muli"/>
              <a:sym typeface="Muli"/>
            </a:endParaRPr>
          </a:p>
        </p:txBody>
      </p:sp>
      <p:sp>
        <p:nvSpPr>
          <p:cNvPr id="34" name="Google Shape;34;p5"/>
          <p:cNvSpPr/>
          <p:nvPr/>
        </p:nvSpPr>
        <p:spPr>
          <a:xfrm>
            <a:off x="550936" y="6456767"/>
            <a:ext cx="1349600" cy="282000"/>
          </a:xfrm>
          <a:prstGeom prst="rect">
            <a:avLst/>
          </a:prstGeom>
          <a:noFill/>
          <a:ln>
            <a:noFill/>
          </a:ln>
        </p:spPr>
        <p:txBody>
          <a:bodyPr spcFirstLastPara="1" wrap="square" lIns="121900" tIns="60933" rIns="121900" bIns="60933" anchor="t" anchorCtr="0">
            <a:noAutofit/>
          </a:bodyPr>
          <a:lstStyle/>
          <a:p>
            <a:pPr marL="0" marR="0" lvl="0" indent="0" algn="l" rtl="0">
              <a:lnSpc>
                <a:spcPct val="100000"/>
              </a:lnSpc>
              <a:spcBef>
                <a:spcPts val="0"/>
              </a:spcBef>
              <a:spcAft>
                <a:spcPts val="0"/>
              </a:spcAft>
              <a:buClr>
                <a:schemeClr val="accent1"/>
              </a:buClr>
              <a:buFont typeface="Open Sans"/>
              <a:buNone/>
            </a:pPr>
            <a:r>
              <a:rPr lang="en" sz="800">
                <a:solidFill>
                  <a:srgbClr val="8B8B8B"/>
                </a:solidFill>
                <a:latin typeface="Muli"/>
                <a:ea typeface="Muli"/>
                <a:cs typeface="Muli"/>
                <a:sym typeface="Muli"/>
              </a:rPr>
              <a:t>Confidential</a:t>
            </a:r>
            <a:endParaRPr sz="800">
              <a:solidFill>
                <a:srgbClr val="8B8B8B"/>
              </a:solidFill>
              <a:latin typeface="Muli"/>
              <a:ea typeface="Muli"/>
              <a:cs typeface="Muli"/>
              <a:sym typeface="Muli"/>
            </a:endParaRPr>
          </a:p>
        </p:txBody>
      </p:sp>
      <p:pic>
        <p:nvPicPr>
          <p:cNvPr id="35" name="Google Shape;35;p5"/>
          <p:cNvPicPr preferRelativeResize="0"/>
          <p:nvPr/>
        </p:nvPicPr>
        <p:blipFill>
          <a:blip r:embed="rId2">
            <a:alphaModFix/>
          </a:blip>
          <a:stretch>
            <a:fillRect/>
          </a:stretch>
        </p:blipFill>
        <p:spPr>
          <a:xfrm>
            <a:off x="10974146" y="6410505"/>
            <a:ext cx="1070703" cy="354400"/>
          </a:xfrm>
          <a:prstGeom prst="rect">
            <a:avLst/>
          </a:prstGeom>
          <a:noFill/>
          <a:ln>
            <a:noFill/>
          </a:ln>
        </p:spPr>
      </p:pic>
      <p:sp>
        <p:nvSpPr>
          <p:cNvPr id="36" name="Google Shape;36;p5"/>
          <p:cNvSpPr txBox="1">
            <a:spLocks noGrp="1"/>
          </p:cNvSpPr>
          <p:nvPr>
            <p:ph type="sldNum" idx="2"/>
          </p:nvPr>
        </p:nvSpPr>
        <p:spPr>
          <a:xfrm>
            <a:off x="23733" y="6458368"/>
            <a:ext cx="510800" cy="354400"/>
          </a:xfrm>
          <a:prstGeom prst="rect">
            <a:avLst/>
          </a:prstGeom>
        </p:spPr>
        <p:txBody>
          <a:bodyPr spcFirstLastPara="1" wrap="square" lIns="0" tIns="45700" rIns="0" bIns="45700" anchor="t" anchorCtr="0">
            <a:noAutofit/>
          </a:bodyPr>
          <a:lstStyle>
            <a:lvl1pPr lvl="0" algn="r" rtl="0">
              <a:buNone/>
              <a:defRPr>
                <a:solidFill>
                  <a:srgbClr val="8B8B8B"/>
                </a:solidFill>
              </a:defRPr>
            </a:lvl1pPr>
            <a:lvl2pPr lvl="1" algn="r" rtl="0">
              <a:buNone/>
              <a:defRPr>
                <a:solidFill>
                  <a:srgbClr val="8B8B8B"/>
                </a:solidFill>
              </a:defRPr>
            </a:lvl2pPr>
            <a:lvl3pPr lvl="2" algn="r" rtl="0">
              <a:buNone/>
              <a:defRPr>
                <a:solidFill>
                  <a:srgbClr val="8B8B8B"/>
                </a:solidFill>
              </a:defRPr>
            </a:lvl3pPr>
            <a:lvl4pPr lvl="3" algn="r" rtl="0">
              <a:buNone/>
              <a:defRPr>
                <a:solidFill>
                  <a:srgbClr val="8B8B8B"/>
                </a:solidFill>
              </a:defRPr>
            </a:lvl4pPr>
            <a:lvl5pPr lvl="4" algn="r" rtl="0">
              <a:buNone/>
              <a:defRPr>
                <a:solidFill>
                  <a:srgbClr val="8B8B8B"/>
                </a:solidFill>
              </a:defRPr>
            </a:lvl5pPr>
            <a:lvl6pPr lvl="5" algn="r" rtl="0">
              <a:buNone/>
              <a:defRPr>
                <a:solidFill>
                  <a:srgbClr val="8B8B8B"/>
                </a:solidFill>
              </a:defRPr>
            </a:lvl6pPr>
            <a:lvl7pPr lvl="6" algn="r" rtl="0">
              <a:buNone/>
              <a:defRPr>
                <a:solidFill>
                  <a:srgbClr val="8B8B8B"/>
                </a:solidFill>
              </a:defRPr>
            </a:lvl7pPr>
            <a:lvl8pPr lvl="7" algn="r" rtl="0">
              <a:buNone/>
              <a:defRPr>
                <a:solidFill>
                  <a:srgbClr val="8B8B8B"/>
                </a:solidFill>
              </a:defRPr>
            </a:lvl8pPr>
            <a:lvl9pPr lvl="8" algn="r" rtl="0">
              <a:buNone/>
              <a:defRPr>
                <a:solidFill>
                  <a:srgbClr val="8B8B8B"/>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1349159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enter title medium top aligned">
  <p:cSld name="Center title medium top aligned">
    <p:bg>
      <p:bgPr>
        <a:solidFill>
          <a:srgbClr val="FFFFFF"/>
        </a:solidFill>
        <a:effectLst/>
      </p:bgPr>
    </p:bg>
    <p:spTree>
      <p:nvGrpSpPr>
        <p:cNvPr id="1" name="Shape 37"/>
        <p:cNvGrpSpPr/>
        <p:nvPr/>
      </p:nvGrpSpPr>
      <p:grpSpPr>
        <a:xfrm>
          <a:off x="0" y="0"/>
          <a:ext cx="0" cy="0"/>
          <a:chOff x="0" y="0"/>
          <a:chExt cx="0" cy="0"/>
        </a:xfrm>
      </p:grpSpPr>
      <p:sp>
        <p:nvSpPr>
          <p:cNvPr id="38" name="Google Shape;38;p6"/>
          <p:cNvSpPr txBox="1">
            <a:spLocks noGrp="1"/>
          </p:cNvSpPr>
          <p:nvPr>
            <p:ph type="sldNum" idx="12"/>
          </p:nvPr>
        </p:nvSpPr>
        <p:spPr>
          <a:xfrm>
            <a:off x="23733" y="6458368"/>
            <a:ext cx="510800" cy="354400"/>
          </a:xfrm>
          <a:prstGeom prst="rect">
            <a:avLst/>
          </a:prstGeom>
        </p:spPr>
        <p:txBody>
          <a:bodyPr spcFirstLastPara="1" wrap="square" lIns="0" tIns="45700" rIns="0" bIns="45700" anchor="t" anchorCtr="0">
            <a:noAutofit/>
          </a:bodyPr>
          <a:lstStyle>
            <a:lvl1pPr lvl="0" algn="r" rtl="0">
              <a:buNone/>
              <a:defRPr sz="800">
                <a:solidFill>
                  <a:srgbClr val="B5B5B5"/>
                </a:solidFill>
                <a:latin typeface="Muli"/>
                <a:ea typeface="Muli"/>
                <a:cs typeface="Muli"/>
                <a:sym typeface="Muli"/>
              </a:defRPr>
            </a:lvl1pPr>
            <a:lvl2pPr lvl="1" algn="r" rtl="0">
              <a:buNone/>
              <a:defRPr sz="800">
                <a:solidFill>
                  <a:srgbClr val="B5B5B5"/>
                </a:solidFill>
                <a:latin typeface="Muli"/>
                <a:ea typeface="Muli"/>
                <a:cs typeface="Muli"/>
                <a:sym typeface="Muli"/>
              </a:defRPr>
            </a:lvl2pPr>
            <a:lvl3pPr lvl="2" algn="r" rtl="0">
              <a:buNone/>
              <a:defRPr sz="800">
                <a:solidFill>
                  <a:srgbClr val="B5B5B5"/>
                </a:solidFill>
                <a:latin typeface="Muli"/>
                <a:ea typeface="Muli"/>
                <a:cs typeface="Muli"/>
                <a:sym typeface="Muli"/>
              </a:defRPr>
            </a:lvl3pPr>
            <a:lvl4pPr lvl="3" algn="r" rtl="0">
              <a:buNone/>
              <a:defRPr sz="800">
                <a:solidFill>
                  <a:srgbClr val="B5B5B5"/>
                </a:solidFill>
                <a:latin typeface="Muli"/>
                <a:ea typeface="Muli"/>
                <a:cs typeface="Muli"/>
                <a:sym typeface="Muli"/>
              </a:defRPr>
            </a:lvl4pPr>
            <a:lvl5pPr lvl="4" algn="r" rtl="0">
              <a:buNone/>
              <a:defRPr sz="800">
                <a:solidFill>
                  <a:srgbClr val="B5B5B5"/>
                </a:solidFill>
                <a:latin typeface="Muli"/>
                <a:ea typeface="Muli"/>
                <a:cs typeface="Muli"/>
                <a:sym typeface="Muli"/>
              </a:defRPr>
            </a:lvl5pPr>
            <a:lvl6pPr lvl="5" algn="r" rtl="0">
              <a:buNone/>
              <a:defRPr sz="800">
                <a:solidFill>
                  <a:srgbClr val="B5B5B5"/>
                </a:solidFill>
                <a:latin typeface="Muli"/>
                <a:ea typeface="Muli"/>
                <a:cs typeface="Muli"/>
                <a:sym typeface="Muli"/>
              </a:defRPr>
            </a:lvl6pPr>
            <a:lvl7pPr lvl="6" algn="r" rtl="0">
              <a:buNone/>
              <a:defRPr sz="800">
                <a:solidFill>
                  <a:srgbClr val="B5B5B5"/>
                </a:solidFill>
                <a:latin typeface="Muli"/>
                <a:ea typeface="Muli"/>
                <a:cs typeface="Muli"/>
                <a:sym typeface="Muli"/>
              </a:defRPr>
            </a:lvl7pPr>
            <a:lvl8pPr lvl="7" algn="r" rtl="0">
              <a:buNone/>
              <a:defRPr sz="800">
                <a:solidFill>
                  <a:srgbClr val="B5B5B5"/>
                </a:solidFill>
                <a:latin typeface="Muli"/>
                <a:ea typeface="Muli"/>
                <a:cs typeface="Muli"/>
                <a:sym typeface="Muli"/>
              </a:defRPr>
            </a:lvl8pPr>
            <a:lvl9pPr lvl="8" algn="r" rtl="0">
              <a:buNone/>
              <a:defRPr sz="800">
                <a:solidFill>
                  <a:srgbClr val="B5B5B5"/>
                </a:solidFill>
                <a:latin typeface="Muli"/>
                <a:ea typeface="Muli"/>
                <a:cs typeface="Muli"/>
                <a:sym typeface="Muli"/>
              </a:defRPr>
            </a:lvl9pPr>
          </a:lstStyle>
          <a:p>
            <a:fld id="{00000000-1234-1234-1234-123412341234}" type="slidenum">
              <a:rPr lang="en" smtClean="0"/>
              <a:pPr/>
              <a:t>‹#›</a:t>
            </a:fld>
            <a:endParaRPr lang="en"/>
          </a:p>
        </p:txBody>
      </p:sp>
      <p:sp>
        <p:nvSpPr>
          <p:cNvPr id="39" name="Google Shape;39;p6"/>
          <p:cNvSpPr txBox="1">
            <a:spLocks noGrp="1"/>
          </p:cNvSpPr>
          <p:nvPr>
            <p:ph type="title"/>
          </p:nvPr>
        </p:nvSpPr>
        <p:spPr>
          <a:xfrm>
            <a:off x="1639600" y="1007223"/>
            <a:ext cx="8912800" cy="4238800"/>
          </a:xfrm>
          <a:prstGeom prst="rect">
            <a:avLst/>
          </a:prstGeom>
          <a:noFill/>
          <a:ln>
            <a:noFill/>
          </a:ln>
        </p:spPr>
        <p:txBody>
          <a:bodyPr spcFirstLastPara="1" wrap="square" lIns="91425" tIns="91425" rIns="91425" bIns="91425" anchor="t" anchorCtr="0">
            <a:noAutofit/>
          </a:bodyPr>
          <a:lstStyle>
            <a:lvl1pPr marL="0" marR="0" lvl="0" indent="0" algn="ctr" rtl="0">
              <a:lnSpc>
                <a:spcPct val="85000"/>
              </a:lnSpc>
              <a:spcBef>
                <a:spcPts val="0"/>
              </a:spcBef>
              <a:spcAft>
                <a:spcPts val="0"/>
              </a:spcAft>
              <a:buClr>
                <a:srgbClr val="000000"/>
              </a:buClr>
              <a:buSzPts val="4500"/>
              <a:buFont typeface="Muli"/>
              <a:buNone/>
              <a:defRPr sz="6000">
                <a:solidFill>
                  <a:srgbClr val="000000"/>
                </a:solidFill>
              </a:defRPr>
            </a:lvl1pPr>
            <a:lvl2pPr lvl="1" indent="0" algn="ctr" rtl="0">
              <a:lnSpc>
                <a:spcPct val="80000"/>
              </a:lnSpc>
              <a:spcBef>
                <a:spcPts val="0"/>
              </a:spcBef>
              <a:spcAft>
                <a:spcPts val="0"/>
              </a:spcAft>
              <a:buClr>
                <a:srgbClr val="282828"/>
              </a:buClr>
              <a:buSzPts val="6000"/>
              <a:buFont typeface="Open Sans ExtraBold"/>
              <a:buNone/>
              <a:defRPr sz="6000">
                <a:solidFill>
                  <a:schemeClr val="dk2"/>
                </a:solidFill>
                <a:latin typeface="Muli"/>
                <a:ea typeface="Muli"/>
                <a:cs typeface="Muli"/>
                <a:sym typeface="Muli"/>
              </a:defRPr>
            </a:lvl2pPr>
            <a:lvl3pPr lvl="2" indent="0" algn="ctr" rtl="0">
              <a:lnSpc>
                <a:spcPct val="80000"/>
              </a:lnSpc>
              <a:spcBef>
                <a:spcPts val="0"/>
              </a:spcBef>
              <a:spcAft>
                <a:spcPts val="0"/>
              </a:spcAft>
              <a:buClr>
                <a:srgbClr val="282828"/>
              </a:buClr>
              <a:buSzPts val="6000"/>
              <a:buFont typeface="Open Sans ExtraBold"/>
              <a:buNone/>
              <a:defRPr sz="6000">
                <a:solidFill>
                  <a:schemeClr val="dk2"/>
                </a:solidFill>
                <a:latin typeface="Muli"/>
                <a:ea typeface="Muli"/>
                <a:cs typeface="Muli"/>
                <a:sym typeface="Muli"/>
              </a:defRPr>
            </a:lvl3pPr>
            <a:lvl4pPr lvl="3" indent="0" algn="ctr" rtl="0">
              <a:lnSpc>
                <a:spcPct val="80000"/>
              </a:lnSpc>
              <a:spcBef>
                <a:spcPts val="0"/>
              </a:spcBef>
              <a:spcAft>
                <a:spcPts val="0"/>
              </a:spcAft>
              <a:buClr>
                <a:srgbClr val="282828"/>
              </a:buClr>
              <a:buSzPts val="6000"/>
              <a:buFont typeface="Open Sans ExtraBold"/>
              <a:buNone/>
              <a:defRPr sz="6000">
                <a:solidFill>
                  <a:schemeClr val="dk2"/>
                </a:solidFill>
                <a:latin typeface="Muli"/>
                <a:ea typeface="Muli"/>
                <a:cs typeface="Muli"/>
                <a:sym typeface="Muli"/>
              </a:defRPr>
            </a:lvl4pPr>
            <a:lvl5pPr lvl="4" indent="0" algn="ctr" rtl="0">
              <a:lnSpc>
                <a:spcPct val="80000"/>
              </a:lnSpc>
              <a:spcBef>
                <a:spcPts val="0"/>
              </a:spcBef>
              <a:spcAft>
                <a:spcPts val="0"/>
              </a:spcAft>
              <a:buClr>
                <a:srgbClr val="282828"/>
              </a:buClr>
              <a:buSzPts val="6000"/>
              <a:buFont typeface="Open Sans ExtraBold"/>
              <a:buNone/>
              <a:defRPr sz="6000">
                <a:solidFill>
                  <a:schemeClr val="dk2"/>
                </a:solidFill>
                <a:latin typeface="Muli"/>
                <a:ea typeface="Muli"/>
                <a:cs typeface="Muli"/>
                <a:sym typeface="Muli"/>
              </a:defRPr>
            </a:lvl5pPr>
            <a:lvl6pPr lvl="5" indent="0" algn="ctr" rtl="0">
              <a:lnSpc>
                <a:spcPct val="80000"/>
              </a:lnSpc>
              <a:spcBef>
                <a:spcPts val="0"/>
              </a:spcBef>
              <a:spcAft>
                <a:spcPts val="0"/>
              </a:spcAft>
              <a:buClr>
                <a:srgbClr val="282828"/>
              </a:buClr>
              <a:buSzPts val="6000"/>
              <a:buFont typeface="Open Sans ExtraBold"/>
              <a:buNone/>
              <a:defRPr sz="6000">
                <a:solidFill>
                  <a:schemeClr val="dk2"/>
                </a:solidFill>
                <a:latin typeface="Muli"/>
                <a:ea typeface="Muli"/>
                <a:cs typeface="Muli"/>
                <a:sym typeface="Muli"/>
              </a:defRPr>
            </a:lvl6pPr>
            <a:lvl7pPr lvl="6" indent="0" algn="ctr" rtl="0">
              <a:lnSpc>
                <a:spcPct val="80000"/>
              </a:lnSpc>
              <a:spcBef>
                <a:spcPts val="0"/>
              </a:spcBef>
              <a:spcAft>
                <a:spcPts val="0"/>
              </a:spcAft>
              <a:buClr>
                <a:srgbClr val="282828"/>
              </a:buClr>
              <a:buSzPts val="6000"/>
              <a:buFont typeface="Open Sans ExtraBold"/>
              <a:buNone/>
              <a:defRPr sz="6000">
                <a:solidFill>
                  <a:schemeClr val="dk2"/>
                </a:solidFill>
                <a:latin typeface="Muli"/>
                <a:ea typeface="Muli"/>
                <a:cs typeface="Muli"/>
                <a:sym typeface="Muli"/>
              </a:defRPr>
            </a:lvl7pPr>
            <a:lvl8pPr lvl="7" indent="0" algn="ctr" rtl="0">
              <a:lnSpc>
                <a:spcPct val="80000"/>
              </a:lnSpc>
              <a:spcBef>
                <a:spcPts val="0"/>
              </a:spcBef>
              <a:spcAft>
                <a:spcPts val="0"/>
              </a:spcAft>
              <a:buClr>
                <a:srgbClr val="282828"/>
              </a:buClr>
              <a:buSzPts val="6000"/>
              <a:buFont typeface="Open Sans ExtraBold"/>
              <a:buNone/>
              <a:defRPr sz="6000">
                <a:solidFill>
                  <a:schemeClr val="dk2"/>
                </a:solidFill>
                <a:latin typeface="Muli"/>
                <a:ea typeface="Muli"/>
                <a:cs typeface="Muli"/>
                <a:sym typeface="Muli"/>
              </a:defRPr>
            </a:lvl8pPr>
            <a:lvl9pPr lvl="8" indent="0" algn="ctr" rtl="0">
              <a:lnSpc>
                <a:spcPct val="80000"/>
              </a:lnSpc>
              <a:spcBef>
                <a:spcPts val="0"/>
              </a:spcBef>
              <a:spcAft>
                <a:spcPts val="0"/>
              </a:spcAft>
              <a:buClr>
                <a:srgbClr val="282828"/>
              </a:buClr>
              <a:buSzPts val="6000"/>
              <a:buFont typeface="Open Sans ExtraBold"/>
              <a:buNone/>
              <a:defRPr sz="6000">
                <a:solidFill>
                  <a:schemeClr val="dk2"/>
                </a:solidFill>
                <a:latin typeface="Muli"/>
                <a:ea typeface="Muli"/>
                <a:cs typeface="Muli"/>
                <a:sym typeface="Muli"/>
              </a:defRPr>
            </a:lvl9pPr>
          </a:lstStyle>
          <a:p>
            <a:endParaRPr/>
          </a:p>
        </p:txBody>
      </p:sp>
      <p:sp>
        <p:nvSpPr>
          <p:cNvPr id="40" name="Google Shape;40;p6"/>
          <p:cNvSpPr/>
          <p:nvPr/>
        </p:nvSpPr>
        <p:spPr>
          <a:xfrm>
            <a:off x="0" y="6317967"/>
            <a:ext cx="12192000" cy="544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 name="Google Shape;41;p6"/>
          <p:cNvSpPr/>
          <p:nvPr/>
        </p:nvSpPr>
        <p:spPr>
          <a:xfrm>
            <a:off x="550936" y="6456767"/>
            <a:ext cx="1349600" cy="282000"/>
          </a:xfrm>
          <a:prstGeom prst="rect">
            <a:avLst/>
          </a:prstGeom>
          <a:noFill/>
          <a:ln>
            <a:noFill/>
          </a:ln>
        </p:spPr>
        <p:txBody>
          <a:bodyPr spcFirstLastPara="1" wrap="square" lIns="121900" tIns="60933" rIns="121900" bIns="60933" anchor="t" anchorCtr="0">
            <a:noAutofit/>
          </a:bodyPr>
          <a:lstStyle/>
          <a:p>
            <a:pPr marL="0" marR="0" lvl="0" indent="0" algn="l" rtl="0">
              <a:lnSpc>
                <a:spcPct val="100000"/>
              </a:lnSpc>
              <a:spcBef>
                <a:spcPts val="0"/>
              </a:spcBef>
              <a:spcAft>
                <a:spcPts val="0"/>
              </a:spcAft>
              <a:buClr>
                <a:schemeClr val="accent1"/>
              </a:buClr>
              <a:buFont typeface="Open Sans"/>
              <a:buNone/>
            </a:pPr>
            <a:r>
              <a:rPr lang="en" sz="800" i="0" strike="noStrike" cap="none">
                <a:solidFill>
                  <a:srgbClr val="8B8B8B"/>
                </a:solidFill>
                <a:latin typeface="Muli"/>
                <a:ea typeface="Muli"/>
                <a:cs typeface="Muli"/>
                <a:sym typeface="Muli"/>
              </a:rPr>
              <a:t>Confidential</a:t>
            </a:r>
            <a:endParaRPr sz="800">
              <a:solidFill>
                <a:srgbClr val="8B8B8B"/>
              </a:solidFill>
              <a:latin typeface="Muli"/>
              <a:ea typeface="Muli"/>
              <a:cs typeface="Muli"/>
              <a:sym typeface="Muli"/>
            </a:endParaRPr>
          </a:p>
        </p:txBody>
      </p:sp>
      <p:pic>
        <p:nvPicPr>
          <p:cNvPr id="42" name="Google Shape;42;p6"/>
          <p:cNvPicPr preferRelativeResize="0"/>
          <p:nvPr/>
        </p:nvPicPr>
        <p:blipFill>
          <a:blip r:embed="rId2">
            <a:alphaModFix/>
          </a:blip>
          <a:stretch>
            <a:fillRect/>
          </a:stretch>
        </p:blipFill>
        <p:spPr>
          <a:xfrm>
            <a:off x="10974146" y="6410505"/>
            <a:ext cx="1070703" cy="354400"/>
          </a:xfrm>
          <a:prstGeom prst="rect">
            <a:avLst/>
          </a:prstGeom>
          <a:noFill/>
          <a:ln>
            <a:noFill/>
          </a:ln>
        </p:spPr>
      </p:pic>
      <p:sp>
        <p:nvSpPr>
          <p:cNvPr id="43" name="Google Shape;43;p6"/>
          <p:cNvSpPr txBox="1">
            <a:spLocks noGrp="1"/>
          </p:cNvSpPr>
          <p:nvPr>
            <p:ph type="sldNum" idx="2"/>
          </p:nvPr>
        </p:nvSpPr>
        <p:spPr>
          <a:xfrm>
            <a:off x="23733" y="6458368"/>
            <a:ext cx="510800" cy="354400"/>
          </a:xfrm>
          <a:prstGeom prst="rect">
            <a:avLst/>
          </a:prstGeom>
        </p:spPr>
        <p:txBody>
          <a:bodyPr spcFirstLastPara="1" wrap="square" lIns="0" tIns="45700" rIns="0" bIns="45700" anchor="t" anchorCtr="0">
            <a:noAutofit/>
          </a:bodyPr>
          <a:lstStyle>
            <a:lvl1pPr lvl="0" algn="r" rtl="0">
              <a:buNone/>
              <a:defRPr>
                <a:solidFill>
                  <a:srgbClr val="8B8B8B"/>
                </a:solidFill>
              </a:defRPr>
            </a:lvl1pPr>
            <a:lvl2pPr lvl="1" algn="r" rtl="0">
              <a:buNone/>
              <a:defRPr>
                <a:solidFill>
                  <a:srgbClr val="8B8B8B"/>
                </a:solidFill>
              </a:defRPr>
            </a:lvl2pPr>
            <a:lvl3pPr lvl="2" algn="r" rtl="0">
              <a:buNone/>
              <a:defRPr>
                <a:solidFill>
                  <a:srgbClr val="8B8B8B"/>
                </a:solidFill>
              </a:defRPr>
            </a:lvl3pPr>
            <a:lvl4pPr lvl="3" algn="r" rtl="0">
              <a:buNone/>
              <a:defRPr>
                <a:solidFill>
                  <a:srgbClr val="8B8B8B"/>
                </a:solidFill>
              </a:defRPr>
            </a:lvl4pPr>
            <a:lvl5pPr lvl="4" algn="r" rtl="0">
              <a:buNone/>
              <a:defRPr>
                <a:solidFill>
                  <a:srgbClr val="8B8B8B"/>
                </a:solidFill>
              </a:defRPr>
            </a:lvl5pPr>
            <a:lvl6pPr lvl="5" algn="r" rtl="0">
              <a:buNone/>
              <a:defRPr>
                <a:solidFill>
                  <a:srgbClr val="8B8B8B"/>
                </a:solidFill>
              </a:defRPr>
            </a:lvl6pPr>
            <a:lvl7pPr lvl="6" algn="r" rtl="0">
              <a:buNone/>
              <a:defRPr>
                <a:solidFill>
                  <a:srgbClr val="8B8B8B"/>
                </a:solidFill>
              </a:defRPr>
            </a:lvl7pPr>
            <a:lvl8pPr lvl="7" algn="r" rtl="0">
              <a:buNone/>
              <a:defRPr>
                <a:solidFill>
                  <a:srgbClr val="8B8B8B"/>
                </a:solidFill>
              </a:defRPr>
            </a:lvl8pPr>
            <a:lvl9pPr lvl="8" algn="r" rtl="0">
              <a:buNone/>
              <a:defRPr>
                <a:solidFill>
                  <a:srgbClr val="8B8B8B"/>
                </a:solidFill>
              </a:defRPr>
            </a:lvl9pPr>
          </a:lstStyle>
          <a:p>
            <a:fld id="{00000000-1234-1234-1234-123412341234}" type="slidenum">
              <a:rPr lang="en" smtClean="0"/>
              <a:pPr/>
              <a:t>‹#›</a:t>
            </a:fld>
            <a:endParaRPr lang="en">
              <a:solidFill>
                <a:srgbClr val="B5B5B5"/>
              </a:solidFill>
            </a:endParaRPr>
          </a:p>
        </p:txBody>
      </p:sp>
    </p:spTree>
    <p:extLst>
      <p:ext uri="{BB962C8B-B14F-4D97-AF65-F5344CB8AC3E}">
        <p14:creationId xmlns:p14="http://schemas.microsoft.com/office/powerpoint/2010/main" val="3242564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6A5F2-C20F-48CD-B3EC-F35C10A6889F}"/>
              </a:ext>
            </a:extLst>
          </p:cNvPr>
          <p:cNvSpPr>
            <a:spLocks noGrp="1"/>
          </p:cNvSpPr>
          <p:nvPr>
            <p:ph type="title"/>
          </p:nvPr>
        </p:nvSpPr>
        <p:spPr/>
        <p:txBody>
          <a:bodyPr/>
          <a:lstStyle/>
          <a:p>
            <a:r>
              <a:rPr lang="en-US"/>
              <a:t>Click to edit Master title style</a:t>
            </a:r>
            <a:endParaRPr lang="nl-BE"/>
          </a:p>
        </p:txBody>
      </p:sp>
      <p:sp>
        <p:nvSpPr>
          <p:cNvPr id="3" name="Content Placeholder 2">
            <a:extLst>
              <a:ext uri="{FF2B5EF4-FFF2-40B4-BE49-F238E27FC236}">
                <a16:creationId xmlns:a16="http://schemas.microsoft.com/office/drawing/2014/main" id="{40379C4C-C84B-46D5-8B77-9B5C3B92A3AD}"/>
              </a:ext>
            </a:extLst>
          </p:cNvPr>
          <p:cNvSpPr>
            <a:spLocks noGrp="1"/>
          </p:cNvSpPr>
          <p:nvPr>
            <p:ph sz="half" idx="1"/>
          </p:nvPr>
        </p:nvSpPr>
        <p:spPr>
          <a:xfrm>
            <a:off x="838200" y="1825625"/>
            <a:ext cx="5181600" cy="39740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Content Placeholder 3">
            <a:extLst>
              <a:ext uri="{FF2B5EF4-FFF2-40B4-BE49-F238E27FC236}">
                <a16:creationId xmlns:a16="http://schemas.microsoft.com/office/drawing/2014/main" id="{F0CD97BA-7BBB-47F2-9790-0583C8D41FE9}"/>
              </a:ext>
            </a:extLst>
          </p:cNvPr>
          <p:cNvSpPr>
            <a:spLocks noGrp="1"/>
          </p:cNvSpPr>
          <p:nvPr>
            <p:ph sz="half" idx="2"/>
          </p:nvPr>
        </p:nvSpPr>
        <p:spPr>
          <a:xfrm>
            <a:off x="6172200" y="1825625"/>
            <a:ext cx="5181600" cy="39740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5" name="Date Placeholder 4">
            <a:extLst>
              <a:ext uri="{FF2B5EF4-FFF2-40B4-BE49-F238E27FC236}">
                <a16:creationId xmlns:a16="http://schemas.microsoft.com/office/drawing/2014/main" id="{D7D50040-D1DC-43C9-878C-3EB5B5D5E550}"/>
              </a:ext>
            </a:extLst>
          </p:cNvPr>
          <p:cNvSpPr>
            <a:spLocks noGrp="1"/>
          </p:cNvSpPr>
          <p:nvPr>
            <p:ph type="dt" sz="half" idx="10"/>
          </p:nvPr>
        </p:nvSpPr>
        <p:spPr/>
        <p:txBody>
          <a:bodyPr/>
          <a:lstStyle/>
          <a:p>
            <a:r>
              <a:rPr lang="nl-BE"/>
              <a:t>20.08.21</a:t>
            </a:r>
          </a:p>
        </p:txBody>
      </p:sp>
      <p:sp>
        <p:nvSpPr>
          <p:cNvPr id="6" name="Footer Placeholder 5">
            <a:extLst>
              <a:ext uri="{FF2B5EF4-FFF2-40B4-BE49-F238E27FC236}">
                <a16:creationId xmlns:a16="http://schemas.microsoft.com/office/drawing/2014/main" id="{AD901A94-9617-4146-9325-AC19BA83FEB5}"/>
              </a:ext>
            </a:extLst>
          </p:cNvPr>
          <p:cNvSpPr>
            <a:spLocks noGrp="1"/>
          </p:cNvSpPr>
          <p:nvPr>
            <p:ph type="ftr" sz="quarter" idx="11"/>
          </p:nvPr>
        </p:nvSpPr>
        <p:spPr/>
        <p:txBody>
          <a:bodyPr/>
          <a:lstStyle/>
          <a:p>
            <a:endParaRPr lang="nl-BE"/>
          </a:p>
        </p:txBody>
      </p:sp>
      <p:sp>
        <p:nvSpPr>
          <p:cNvPr id="7" name="Slide Number Placeholder 6">
            <a:extLst>
              <a:ext uri="{FF2B5EF4-FFF2-40B4-BE49-F238E27FC236}">
                <a16:creationId xmlns:a16="http://schemas.microsoft.com/office/drawing/2014/main" id="{3AF3FD32-71D0-4681-82CF-AA49431AB9DC}"/>
              </a:ext>
            </a:extLst>
          </p:cNvPr>
          <p:cNvSpPr>
            <a:spLocks noGrp="1"/>
          </p:cNvSpPr>
          <p:nvPr>
            <p:ph type="sldNum" sz="quarter" idx="12"/>
          </p:nvPr>
        </p:nvSpPr>
        <p:spPr/>
        <p:txBody>
          <a:bodyPr/>
          <a:lstStyle/>
          <a:p>
            <a:fld id="{3A93BCF5-A822-4033-88D0-CE017647B4F5}" type="slidenum">
              <a:rPr lang="nl-BE" smtClean="0"/>
              <a:t>‹#›</a:t>
            </a:fld>
            <a:endParaRPr lang="nl-BE"/>
          </a:p>
        </p:txBody>
      </p:sp>
    </p:spTree>
    <p:extLst>
      <p:ext uri="{BB962C8B-B14F-4D97-AF65-F5344CB8AC3E}">
        <p14:creationId xmlns:p14="http://schemas.microsoft.com/office/powerpoint/2010/main" val="30454866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enter title medium">
  <p:cSld name="Center title medium">
    <p:bg>
      <p:bgPr>
        <a:solidFill>
          <a:srgbClr val="FFFFFF"/>
        </a:solidFill>
        <a:effectLst/>
      </p:bgPr>
    </p:bg>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1926400" y="1778283"/>
            <a:ext cx="8339200" cy="3158000"/>
          </a:xfrm>
          <a:prstGeom prst="rect">
            <a:avLst/>
          </a:prstGeom>
          <a:noFill/>
          <a:ln>
            <a:noFill/>
          </a:ln>
        </p:spPr>
        <p:txBody>
          <a:bodyPr spcFirstLastPara="1" wrap="square" lIns="91425" tIns="91425" rIns="91425" bIns="91425" anchor="ctr" anchorCtr="0">
            <a:noAutofit/>
          </a:bodyPr>
          <a:lstStyle>
            <a:lvl1pPr marL="0" marR="0" lvl="0" indent="0" algn="ctr" rtl="0">
              <a:lnSpc>
                <a:spcPct val="85000"/>
              </a:lnSpc>
              <a:spcBef>
                <a:spcPts val="0"/>
              </a:spcBef>
              <a:spcAft>
                <a:spcPts val="0"/>
              </a:spcAft>
              <a:buClr>
                <a:srgbClr val="000000"/>
              </a:buClr>
              <a:buSzPts val="4500"/>
              <a:buNone/>
              <a:defRPr sz="6000">
                <a:solidFill>
                  <a:srgbClr val="000000"/>
                </a:solidFill>
              </a:defRPr>
            </a:lvl1pPr>
            <a:lvl2pPr lvl="1" indent="0" algn="ctr" rtl="0">
              <a:lnSpc>
                <a:spcPct val="85000"/>
              </a:lnSpc>
              <a:spcBef>
                <a:spcPts val="0"/>
              </a:spcBef>
              <a:spcAft>
                <a:spcPts val="0"/>
              </a:spcAft>
              <a:buSzPts val="4800"/>
              <a:buFont typeface="Muli"/>
              <a:buNone/>
              <a:defRPr sz="6400">
                <a:latin typeface="Muli"/>
                <a:ea typeface="Muli"/>
                <a:cs typeface="Muli"/>
                <a:sym typeface="Muli"/>
              </a:defRPr>
            </a:lvl2pPr>
            <a:lvl3pPr lvl="2" indent="0" algn="ctr" rtl="0">
              <a:lnSpc>
                <a:spcPct val="85000"/>
              </a:lnSpc>
              <a:spcBef>
                <a:spcPts val="0"/>
              </a:spcBef>
              <a:spcAft>
                <a:spcPts val="0"/>
              </a:spcAft>
              <a:buSzPts val="4800"/>
              <a:buFont typeface="Muli"/>
              <a:buNone/>
              <a:defRPr sz="6400">
                <a:latin typeface="Muli"/>
                <a:ea typeface="Muli"/>
                <a:cs typeface="Muli"/>
                <a:sym typeface="Muli"/>
              </a:defRPr>
            </a:lvl3pPr>
            <a:lvl4pPr lvl="3" indent="0" algn="ctr" rtl="0">
              <a:lnSpc>
                <a:spcPct val="85000"/>
              </a:lnSpc>
              <a:spcBef>
                <a:spcPts val="0"/>
              </a:spcBef>
              <a:spcAft>
                <a:spcPts val="0"/>
              </a:spcAft>
              <a:buSzPts val="4800"/>
              <a:buFont typeface="Muli"/>
              <a:buNone/>
              <a:defRPr sz="6400">
                <a:latin typeface="Muli"/>
                <a:ea typeface="Muli"/>
                <a:cs typeface="Muli"/>
                <a:sym typeface="Muli"/>
              </a:defRPr>
            </a:lvl4pPr>
            <a:lvl5pPr lvl="4" indent="0" algn="ctr" rtl="0">
              <a:lnSpc>
                <a:spcPct val="85000"/>
              </a:lnSpc>
              <a:spcBef>
                <a:spcPts val="0"/>
              </a:spcBef>
              <a:spcAft>
                <a:spcPts val="0"/>
              </a:spcAft>
              <a:buSzPts val="4800"/>
              <a:buFont typeface="Muli"/>
              <a:buNone/>
              <a:defRPr sz="6400">
                <a:latin typeface="Muli"/>
                <a:ea typeface="Muli"/>
                <a:cs typeface="Muli"/>
                <a:sym typeface="Muli"/>
              </a:defRPr>
            </a:lvl5pPr>
            <a:lvl6pPr lvl="5" indent="0" algn="ctr" rtl="0">
              <a:lnSpc>
                <a:spcPct val="85000"/>
              </a:lnSpc>
              <a:spcBef>
                <a:spcPts val="0"/>
              </a:spcBef>
              <a:spcAft>
                <a:spcPts val="0"/>
              </a:spcAft>
              <a:buSzPts val="4800"/>
              <a:buFont typeface="Muli"/>
              <a:buNone/>
              <a:defRPr sz="6400">
                <a:latin typeface="Muli"/>
                <a:ea typeface="Muli"/>
                <a:cs typeface="Muli"/>
                <a:sym typeface="Muli"/>
              </a:defRPr>
            </a:lvl6pPr>
            <a:lvl7pPr lvl="6" indent="0" algn="ctr" rtl="0">
              <a:lnSpc>
                <a:spcPct val="85000"/>
              </a:lnSpc>
              <a:spcBef>
                <a:spcPts val="0"/>
              </a:spcBef>
              <a:spcAft>
                <a:spcPts val="0"/>
              </a:spcAft>
              <a:buSzPts val="4800"/>
              <a:buFont typeface="Muli"/>
              <a:buNone/>
              <a:defRPr sz="6400">
                <a:latin typeface="Muli"/>
                <a:ea typeface="Muli"/>
                <a:cs typeface="Muli"/>
                <a:sym typeface="Muli"/>
              </a:defRPr>
            </a:lvl7pPr>
            <a:lvl8pPr lvl="7" indent="0" algn="ctr" rtl="0">
              <a:lnSpc>
                <a:spcPct val="85000"/>
              </a:lnSpc>
              <a:spcBef>
                <a:spcPts val="0"/>
              </a:spcBef>
              <a:spcAft>
                <a:spcPts val="0"/>
              </a:spcAft>
              <a:buSzPts val="4800"/>
              <a:buFont typeface="Muli"/>
              <a:buNone/>
              <a:defRPr sz="6400">
                <a:latin typeface="Muli"/>
                <a:ea typeface="Muli"/>
                <a:cs typeface="Muli"/>
                <a:sym typeface="Muli"/>
              </a:defRPr>
            </a:lvl8pPr>
            <a:lvl9pPr lvl="8" indent="0" algn="ctr" rtl="0">
              <a:lnSpc>
                <a:spcPct val="85000"/>
              </a:lnSpc>
              <a:spcBef>
                <a:spcPts val="0"/>
              </a:spcBef>
              <a:spcAft>
                <a:spcPts val="0"/>
              </a:spcAft>
              <a:buSzPts val="4800"/>
              <a:buFont typeface="Muli"/>
              <a:buNone/>
              <a:defRPr sz="6400">
                <a:latin typeface="Muli"/>
                <a:ea typeface="Muli"/>
                <a:cs typeface="Muli"/>
                <a:sym typeface="Muli"/>
              </a:defRPr>
            </a:lvl9pPr>
          </a:lstStyle>
          <a:p>
            <a:endParaRPr/>
          </a:p>
        </p:txBody>
      </p:sp>
      <p:sp>
        <p:nvSpPr>
          <p:cNvPr id="46" name="Google Shape;46;p7"/>
          <p:cNvSpPr txBox="1">
            <a:spLocks noGrp="1"/>
          </p:cNvSpPr>
          <p:nvPr>
            <p:ph type="sldNum" idx="12"/>
          </p:nvPr>
        </p:nvSpPr>
        <p:spPr>
          <a:xfrm>
            <a:off x="23733" y="6458368"/>
            <a:ext cx="510800" cy="354400"/>
          </a:xfrm>
          <a:prstGeom prst="rect">
            <a:avLst/>
          </a:prstGeom>
        </p:spPr>
        <p:txBody>
          <a:bodyPr spcFirstLastPara="1" wrap="square" lIns="0" tIns="45700" rIns="0" bIns="45700" anchor="t" anchorCtr="0">
            <a:noAutofit/>
          </a:bodyPr>
          <a:lstStyle>
            <a:lvl1pPr lvl="0" algn="r" rtl="0">
              <a:buNone/>
              <a:defRPr sz="800">
                <a:solidFill>
                  <a:srgbClr val="B5B5B5"/>
                </a:solidFill>
                <a:latin typeface="Muli"/>
                <a:ea typeface="Muli"/>
                <a:cs typeface="Muli"/>
                <a:sym typeface="Muli"/>
              </a:defRPr>
            </a:lvl1pPr>
            <a:lvl2pPr lvl="1" algn="r" rtl="0">
              <a:buNone/>
              <a:defRPr sz="800">
                <a:solidFill>
                  <a:srgbClr val="B5B5B5"/>
                </a:solidFill>
                <a:latin typeface="Muli"/>
                <a:ea typeface="Muli"/>
                <a:cs typeface="Muli"/>
                <a:sym typeface="Muli"/>
              </a:defRPr>
            </a:lvl2pPr>
            <a:lvl3pPr lvl="2" algn="r" rtl="0">
              <a:buNone/>
              <a:defRPr sz="800">
                <a:solidFill>
                  <a:srgbClr val="B5B5B5"/>
                </a:solidFill>
                <a:latin typeface="Muli"/>
                <a:ea typeface="Muli"/>
                <a:cs typeface="Muli"/>
                <a:sym typeface="Muli"/>
              </a:defRPr>
            </a:lvl3pPr>
            <a:lvl4pPr lvl="3" algn="r" rtl="0">
              <a:buNone/>
              <a:defRPr sz="800">
                <a:solidFill>
                  <a:srgbClr val="B5B5B5"/>
                </a:solidFill>
                <a:latin typeface="Muli"/>
                <a:ea typeface="Muli"/>
                <a:cs typeface="Muli"/>
                <a:sym typeface="Muli"/>
              </a:defRPr>
            </a:lvl4pPr>
            <a:lvl5pPr lvl="4" algn="r" rtl="0">
              <a:buNone/>
              <a:defRPr sz="800">
                <a:solidFill>
                  <a:srgbClr val="B5B5B5"/>
                </a:solidFill>
                <a:latin typeface="Muli"/>
                <a:ea typeface="Muli"/>
                <a:cs typeface="Muli"/>
                <a:sym typeface="Muli"/>
              </a:defRPr>
            </a:lvl5pPr>
            <a:lvl6pPr lvl="5" algn="r" rtl="0">
              <a:buNone/>
              <a:defRPr sz="800">
                <a:solidFill>
                  <a:srgbClr val="B5B5B5"/>
                </a:solidFill>
                <a:latin typeface="Muli"/>
                <a:ea typeface="Muli"/>
                <a:cs typeface="Muli"/>
                <a:sym typeface="Muli"/>
              </a:defRPr>
            </a:lvl6pPr>
            <a:lvl7pPr lvl="6" algn="r" rtl="0">
              <a:buNone/>
              <a:defRPr sz="800">
                <a:solidFill>
                  <a:srgbClr val="B5B5B5"/>
                </a:solidFill>
                <a:latin typeface="Muli"/>
                <a:ea typeface="Muli"/>
                <a:cs typeface="Muli"/>
                <a:sym typeface="Muli"/>
              </a:defRPr>
            </a:lvl7pPr>
            <a:lvl8pPr lvl="7" algn="r" rtl="0">
              <a:buNone/>
              <a:defRPr sz="800">
                <a:solidFill>
                  <a:srgbClr val="B5B5B5"/>
                </a:solidFill>
                <a:latin typeface="Muli"/>
                <a:ea typeface="Muli"/>
                <a:cs typeface="Muli"/>
                <a:sym typeface="Muli"/>
              </a:defRPr>
            </a:lvl8pPr>
            <a:lvl9pPr lvl="8" algn="r" rtl="0">
              <a:buNone/>
              <a:defRPr sz="800">
                <a:solidFill>
                  <a:srgbClr val="B5B5B5"/>
                </a:solidFill>
                <a:latin typeface="Muli"/>
                <a:ea typeface="Muli"/>
                <a:cs typeface="Muli"/>
                <a:sym typeface="Muli"/>
              </a:defRPr>
            </a:lvl9pPr>
          </a:lstStyle>
          <a:p>
            <a:fld id="{00000000-1234-1234-1234-123412341234}" type="slidenum">
              <a:rPr lang="en" smtClean="0"/>
              <a:pPr/>
              <a:t>‹#›</a:t>
            </a:fld>
            <a:endParaRPr lang="en"/>
          </a:p>
        </p:txBody>
      </p:sp>
      <p:sp>
        <p:nvSpPr>
          <p:cNvPr id="47" name="Google Shape;47;p7"/>
          <p:cNvSpPr/>
          <p:nvPr/>
        </p:nvSpPr>
        <p:spPr>
          <a:xfrm>
            <a:off x="0" y="6317967"/>
            <a:ext cx="12192000" cy="544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48" name="Google Shape;48;p7"/>
          <p:cNvPicPr preferRelativeResize="0"/>
          <p:nvPr/>
        </p:nvPicPr>
        <p:blipFill>
          <a:blip r:embed="rId2">
            <a:alphaModFix/>
          </a:blip>
          <a:stretch>
            <a:fillRect/>
          </a:stretch>
        </p:blipFill>
        <p:spPr>
          <a:xfrm>
            <a:off x="10974146" y="6410505"/>
            <a:ext cx="1070703" cy="354400"/>
          </a:xfrm>
          <a:prstGeom prst="rect">
            <a:avLst/>
          </a:prstGeom>
          <a:noFill/>
          <a:ln>
            <a:noFill/>
          </a:ln>
        </p:spPr>
      </p:pic>
      <p:sp>
        <p:nvSpPr>
          <p:cNvPr id="49" name="Google Shape;49;p7"/>
          <p:cNvSpPr/>
          <p:nvPr/>
        </p:nvSpPr>
        <p:spPr>
          <a:xfrm>
            <a:off x="550936" y="6456767"/>
            <a:ext cx="1349600" cy="282000"/>
          </a:xfrm>
          <a:prstGeom prst="rect">
            <a:avLst/>
          </a:prstGeom>
          <a:noFill/>
          <a:ln>
            <a:noFill/>
          </a:ln>
        </p:spPr>
        <p:txBody>
          <a:bodyPr spcFirstLastPara="1" wrap="square" lIns="121900" tIns="60933" rIns="121900" bIns="60933" anchor="t" anchorCtr="0">
            <a:noAutofit/>
          </a:bodyPr>
          <a:lstStyle/>
          <a:p>
            <a:pPr marL="0" marR="0" lvl="0" indent="0" algn="l" rtl="0">
              <a:lnSpc>
                <a:spcPct val="100000"/>
              </a:lnSpc>
              <a:spcBef>
                <a:spcPts val="0"/>
              </a:spcBef>
              <a:spcAft>
                <a:spcPts val="0"/>
              </a:spcAft>
              <a:buClr>
                <a:schemeClr val="accent1"/>
              </a:buClr>
              <a:buFont typeface="Open Sans"/>
              <a:buNone/>
            </a:pPr>
            <a:r>
              <a:rPr lang="en" sz="800" i="0" strike="noStrike" cap="none">
                <a:solidFill>
                  <a:srgbClr val="8B8B8B"/>
                </a:solidFill>
                <a:latin typeface="Muli"/>
                <a:ea typeface="Muli"/>
                <a:cs typeface="Muli"/>
                <a:sym typeface="Muli"/>
              </a:rPr>
              <a:t>Confidential</a:t>
            </a:r>
            <a:endParaRPr sz="800">
              <a:solidFill>
                <a:srgbClr val="8B8B8B"/>
              </a:solidFill>
              <a:latin typeface="Muli"/>
              <a:ea typeface="Muli"/>
              <a:cs typeface="Muli"/>
              <a:sym typeface="Muli"/>
            </a:endParaRPr>
          </a:p>
        </p:txBody>
      </p:sp>
      <p:sp>
        <p:nvSpPr>
          <p:cNvPr id="50" name="Google Shape;50;p7"/>
          <p:cNvSpPr txBox="1">
            <a:spLocks noGrp="1"/>
          </p:cNvSpPr>
          <p:nvPr>
            <p:ph type="sldNum" idx="2"/>
          </p:nvPr>
        </p:nvSpPr>
        <p:spPr>
          <a:xfrm>
            <a:off x="23733" y="6458368"/>
            <a:ext cx="510800" cy="354400"/>
          </a:xfrm>
          <a:prstGeom prst="rect">
            <a:avLst/>
          </a:prstGeom>
        </p:spPr>
        <p:txBody>
          <a:bodyPr spcFirstLastPara="1" wrap="square" lIns="0" tIns="45700" rIns="0" bIns="45700" anchor="t" anchorCtr="0">
            <a:noAutofit/>
          </a:bodyPr>
          <a:lstStyle>
            <a:lvl1pPr lvl="0" algn="r" rtl="0">
              <a:buNone/>
              <a:defRPr>
                <a:solidFill>
                  <a:srgbClr val="8B8B8B"/>
                </a:solidFill>
              </a:defRPr>
            </a:lvl1pPr>
            <a:lvl2pPr lvl="1" algn="r" rtl="0">
              <a:buNone/>
              <a:defRPr>
                <a:solidFill>
                  <a:srgbClr val="8B8B8B"/>
                </a:solidFill>
              </a:defRPr>
            </a:lvl2pPr>
            <a:lvl3pPr lvl="2" algn="r" rtl="0">
              <a:buNone/>
              <a:defRPr>
                <a:solidFill>
                  <a:srgbClr val="8B8B8B"/>
                </a:solidFill>
              </a:defRPr>
            </a:lvl3pPr>
            <a:lvl4pPr lvl="3" algn="r" rtl="0">
              <a:buNone/>
              <a:defRPr>
                <a:solidFill>
                  <a:srgbClr val="8B8B8B"/>
                </a:solidFill>
              </a:defRPr>
            </a:lvl4pPr>
            <a:lvl5pPr lvl="4" algn="r" rtl="0">
              <a:buNone/>
              <a:defRPr>
                <a:solidFill>
                  <a:srgbClr val="8B8B8B"/>
                </a:solidFill>
              </a:defRPr>
            </a:lvl5pPr>
            <a:lvl6pPr lvl="5" algn="r" rtl="0">
              <a:buNone/>
              <a:defRPr>
                <a:solidFill>
                  <a:srgbClr val="8B8B8B"/>
                </a:solidFill>
              </a:defRPr>
            </a:lvl6pPr>
            <a:lvl7pPr lvl="6" algn="r" rtl="0">
              <a:buNone/>
              <a:defRPr>
                <a:solidFill>
                  <a:srgbClr val="8B8B8B"/>
                </a:solidFill>
              </a:defRPr>
            </a:lvl7pPr>
            <a:lvl8pPr lvl="7" algn="r" rtl="0">
              <a:buNone/>
              <a:defRPr>
                <a:solidFill>
                  <a:srgbClr val="8B8B8B"/>
                </a:solidFill>
              </a:defRPr>
            </a:lvl8pPr>
            <a:lvl9pPr lvl="8" algn="r" rtl="0">
              <a:buNone/>
              <a:defRPr>
                <a:solidFill>
                  <a:srgbClr val="8B8B8B"/>
                </a:solidFill>
              </a:defRPr>
            </a:lvl9pPr>
          </a:lstStyle>
          <a:p>
            <a:fld id="{00000000-1234-1234-1234-123412341234}" type="slidenum">
              <a:rPr lang="en" smtClean="0"/>
              <a:pPr/>
              <a:t>‹#›</a:t>
            </a:fld>
            <a:endParaRPr lang="en">
              <a:solidFill>
                <a:srgbClr val="B5B5B5"/>
              </a:solidFill>
            </a:endParaRPr>
          </a:p>
        </p:txBody>
      </p:sp>
    </p:spTree>
    <p:extLst>
      <p:ext uri="{BB962C8B-B14F-4D97-AF65-F5344CB8AC3E}">
        <p14:creationId xmlns:p14="http://schemas.microsoft.com/office/powerpoint/2010/main" val="21933527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Left title large with description large">
  <p:cSld name="Left title large with description large">
    <p:bg>
      <p:bgPr>
        <a:solidFill>
          <a:srgbClr val="FFFFFF"/>
        </a:solidFill>
        <a:effectLst/>
      </p:bgPr>
    </p:bg>
    <p:spTree>
      <p:nvGrpSpPr>
        <p:cNvPr id="1" name="Shape 51"/>
        <p:cNvGrpSpPr/>
        <p:nvPr/>
      </p:nvGrpSpPr>
      <p:grpSpPr>
        <a:xfrm>
          <a:off x="0" y="0"/>
          <a:ext cx="0" cy="0"/>
          <a:chOff x="0" y="0"/>
          <a:chExt cx="0" cy="0"/>
        </a:xfrm>
      </p:grpSpPr>
      <p:sp>
        <p:nvSpPr>
          <p:cNvPr id="52" name="Google Shape;52;p8"/>
          <p:cNvSpPr txBox="1">
            <a:spLocks noGrp="1"/>
          </p:cNvSpPr>
          <p:nvPr>
            <p:ph type="sldNum" idx="12"/>
          </p:nvPr>
        </p:nvSpPr>
        <p:spPr>
          <a:xfrm>
            <a:off x="23733" y="6458368"/>
            <a:ext cx="510800" cy="354400"/>
          </a:xfrm>
          <a:prstGeom prst="rect">
            <a:avLst/>
          </a:prstGeom>
        </p:spPr>
        <p:txBody>
          <a:bodyPr spcFirstLastPara="1" wrap="square" lIns="0" tIns="45700" rIns="0" bIns="45700" anchor="t" anchorCtr="0">
            <a:noAutofit/>
          </a:bodyPr>
          <a:lstStyle>
            <a:lvl1pPr lvl="0" algn="r" rtl="0">
              <a:buNone/>
              <a:defRPr sz="800">
                <a:solidFill>
                  <a:srgbClr val="B5B5B5"/>
                </a:solidFill>
                <a:latin typeface="Muli"/>
                <a:ea typeface="Muli"/>
                <a:cs typeface="Muli"/>
                <a:sym typeface="Muli"/>
              </a:defRPr>
            </a:lvl1pPr>
            <a:lvl2pPr lvl="1" algn="r" rtl="0">
              <a:buNone/>
              <a:defRPr sz="800">
                <a:solidFill>
                  <a:srgbClr val="B5B5B5"/>
                </a:solidFill>
                <a:latin typeface="Muli"/>
                <a:ea typeface="Muli"/>
                <a:cs typeface="Muli"/>
                <a:sym typeface="Muli"/>
              </a:defRPr>
            </a:lvl2pPr>
            <a:lvl3pPr lvl="2" algn="r" rtl="0">
              <a:buNone/>
              <a:defRPr sz="800">
                <a:solidFill>
                  <a:srgbClr val="B5B5B5"/>
                </a:solidFill>
                <a:latin typeface="Muli"/>
                <a:ea typeface="Muli"/>
                <a:cs typeface="Muli"/>
                <a:sym typeface="Muli"/>
              </a:defRPr>
            </a:lvl3pPr>
            <a:lvl4pPr lvl="3" algn="r" rtl="0">
              <a:buNone/>
              <a:defRPr sz="800">
                <a:solidFill>
                  <a:srgbClr val="B5B5B5"/>
                </a:solidFill>
                <a:latin typeface="Muli"/>
                <a:ea typeface="Muli"/>
                <a:cs typeface="Muli"/>
                <a:sym typeface="Muli"/>
              </a:defRPr>
            </a:lvl4pPr>
            <a:lvl5pPr lvl="4" algn="r" rtl="0">
              <a:buNone/>
              <a:defRPr sz="800">
                <a:solidFill>
                  <a:srgbClr val="B5B5B5"/>
                </a:solidFill>
                <a:latin typeface="Muli"/>
                <a:ea typeface="Muli"/>
                <a:cs typeface="Muli"/>
                <a:sym typeface="Muli"/>
              </a:defRPr>
            </a:lvl5pPr>
            <a:lvl6pPr lvl="5" algn="r" rtl="0">
              <a:buNone/>
              <a:defRPr sz="800">
                <a:solidFill>
                  <a:srgbClr val="B5B5B5"/>
                </a:solidFill>
                <a:latin typeface="Muli"/>
                <a:ea typeface="Muli"/>
                <a:cs typeface="Muli"/>
                <a:sym typeface="Muli"/>
              </a:defRPr>
            </a:lvl6pPr>
            <a:lvl7pPr lvl="6" algn="r" rtl="0">
              <a:buNone/>
              <a:defRPr sz="800">
                <a:solidFill>
                  <a:srgbClr val="B5B5B5"/>
                </a:solidFill>
                <a:latin typeface="Muli"/>
                <a:ea typeface="Muli"/>
                <a:cs typeface="Muli"/>
                <a:sym typeface="Muli"/>
              </a:defRPr>
            </a:lvl7pPr>
            <a:lvl8pPr lvl="7" algn="r" rtl="0">
              <a:buNone/>
              <a:defRPr sz="800">
                <a:solidFill>
                  <a:srgbClr val="B5B5B5"/>
                </a:solidFill>
                <a:latin typeface="Muli"/>
                <a:ea typeface="Muli"/>
                <a:cs typeface="Muli"/>
                <a:sym typeface="Muli"/>
              </a:defRPr>
            </a:lvl8pPr>
            <a:lvl9pPr lvl="8" algn="r" rtl="0">
              <a:buNone/>
              <a:defRPr sz="800">
                <a:solidFill>
                  <a:srgbClr val="B5B5B5"/>
                </a:solidFill>
                <a:latin typeface="Muli"/>
                <a:ea typeface="Muli"/>
                <a:cs typeface="Muli"/>
                <a:sym typeface="Muli"/>
              </a:defRPr>
            </a:lvl9pPr>
          </a:lstStyle>
          <a:p>
            <a:fld id="{00000000-1234-1234-1234-123412341234}" type="slidenum">
              <a:rPr lang="en" smtClean="0"/>
              <a:pPr/>
              <a:t>‹#›</a:t>
            </a:fld>
            <a:endParaRPr lang="en"/>
          </a:p>
        </p:txBody>
      </p:sp>
      <p:sp>
        <p:nvSpPr>
          <p:cNvPr id="53" name="Google Shape;53;p8"/>
          <p:cNvSpPr/>
          <p:nvPr/>
        </p:nvSpPr>
        <p:spPr>
          <a:xfrm>
            <a:off x="0" y="6317967"/>
            <a:ext cx="12192000" cy="544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54" name="Google Shape;54;p8"/>
          <p:cNvPicPr preferRelativeResize="0"/>
          <p:nvPr/>
        </p:nvPicPr>
        <p:blipFill>
          <a:blip r:embed="rId2">
            <a:alphaModFix/>
          </a:blip>
          <a:stretch>
            <a:fillRect/>
          </a:stretch>
        </p:blipFill>
        <p:spPr>
          <a:xfrm>
            <a:off x="10974146" y="6410505"/>
            <a:ext cx="1070703" cy="354400"/>
          </a:xfrm>
          <a:prstGeom prst="rect">
            <a:avLst/>
          </a:prstGeom>
          <a:noFill/>
          <a:ln>
            <a:noFill/>
          </a:ln>
        </p:spPr>
      </p:pic>
      <p:sp>
        <p:nvSpPr>
          <p:cNvPr id="55" name="Google Shape;55;p8"/>
          <p:cNvSpPr txBox="1">
            <a:spLocks noGrp="1"/>
          </p:cNvSpPr>
          <p:nvPr>
            <p:ph type="title"/>
          </p:nvPr>
        </p:nvSpPr>
        <p:spPr>
          <a:xfrm>
            <a:off x="723667" y="1003000"/>
            <a:ext cx="8181200" cy="3496000"/>
          </a:xfrm>
          <a:prstGeom prst="rect">
            <a:avLst/>
          </a:prstGeom>
          <a:noFill/>
          <a:ln>
            <a:noFill/>
          </a:ln>
        </p:spPr>
        <p:txBody>
          <a:bodyPr spcFirstLastPara="1" wrap="square" lIns="91425" tIns="91425" rIns="91425" bIns="91425" anchor="b" anchorCtr="0">
            <a:noAutofit/>
          </a:bodyPr>
          <a:lstStyle>
            <a:lvl1pPr marL="0" marR="0" lvl="0" indent="0" rtl="0">
              <a:lnSpc>
                <a:spcPct val="85000"/>
              </a:lnSpc>
              <a:spcBef>
                <a:spcPts val="0"/>
              </a:spcBef>
              <a:spcAft>
                <a:spcPts val="0"/>
              </a:spcAft>
              <a:buSzPts val="6000"/>
              <a:buFont typeface="Muli"/>
              <a:buNone/>
              <a:defRPr sz="8000"/>
            </a:lvl1pPr>
            <a:lvl2pPr lvl="1" indent="0" algn="ctr" rtl="0">
              <a:lnSpc>
                <a:spcPct val="85000"/>
              </a:lnSpc>
              <a:spcBef>
                <a:spcPts val="0"/>
              </a:spcBef>
              <a:spcAft>
                <a:spcPts val="0"/>
              </a:spcAft>
              <a:buClr>
                <a:srgbClr val="282828"/>
              </a:buClr>
              <a:buSzPts val="6000"/>
              <a:buFont typeface="Open Sans ExtraBold"/>
              <a:buNone/>
              <a:defRPr sz="8000">
                <a:solidFill>
                  <a:srgbClr val="282828"/>
                </a:solidFill>
                <a:latin typeface="Open Sans ExtraBold"/>
                <a:ea typeface="Open Sans ExtraBold"/>
                <a:cs typeface="Open Sans ExtraBold"/>
                <a:sym typeface="Open Sans ExtraBold"/>
              </a:defRPr>
            </a:lvl2pPr>
            <a:lvl3pPr lvl="2" indent="0" algn="ctr" rtl="0">
              <a:lnSpc>
                <a:spcPct val="85000"/>
              </a:lnSpc>
              <a:spcBef>
                <a:spcPts val="0"/>
              </a:spcBef>
              <a:spcAft>
                <a:spcPts val="0"/>
              </a:spcAft>
              <a:buClr>
                <a:srgbClr val="282828"/>
              </a:buClr>
              <a:buSzPts val="6000"/>
              <a:buFont typeface="Open Sans ExtraBold"/>
              <a:buNone/>
              <a:defRPr sz="8000">
                <a:solidFill>
                  <a:srgbClr val="282828"/>
                </a:solidFill>
                <a:latin typeface="Open Sans ExtraBold"/>
                <a:ea typeface="Open Sans ExtraBold"/>
                <a:cs typeface="Open Sans ExtraBold"/>
                <a:sym typeface="Open Sans ExtraBold"/>
              </a:defRPr>
            </a:lvl3pPr>
            <a:lvl4pPr lvl="3" indent="0" algn="ctr" rtl="0">
              <a:lnSpc>
                <a:spcPct val="85000"/>
              </a:lnSpc>
              <a:spcBef>
                <a:spcPts val="0"/>
              </a:spcBef>
              <a:spcAft>
                <a:spcPts val="0"/>
              </a:spcAft>
              <a:buClr>
                <a:srgbClr val="282828"/>
              </a:buClr>
              <a:buSzPts val="6000"/>
              <a:buFont typeface="Open Sans ExtraBold"/>
              <a:buNone/>
              <a:defRPr sz="8000">
                <a:solidFill>
                  <a:srgbClr val="282828"/>
                </a:solidFill>
                <a:latin typeface="Open Sans ExtraBold"/>
                <a:ea typeface="Open Sans ExtraBold"/>
                <a:cs typeface="Open Sans ExtraBold"/>
                <a:sym typeface="Open Sans ExtraBold"/>
              </a:defRPr>
            </a:lvl4pPr>
            <a:lvl5pPr lvl="4" indent="0" algn="ctr" rtl="0">
              <a:lnSpc>
                <a:spcPct val="85000"/>
              </a:lnSpc>
              <a:spcBef>
                <a:spcPts val="0"/>
              </a:spcBef>
              <a:spcAft>
                <a:spcPts val="0"/>
              </a:spcAft>
              <a:buClr>
                <a:srgbClr val="282828"/>
              </a:buClr>
              <a:buSzPts val="6000"/>
              <a:buFont typeface="Open Sans ExtraBold"/>
              <a:buNone/>
              <a:defRPr sz="8000">
                <a:solidFill>
                  <a:srgbClr val="282828"/>
                </a:solidFill>
                <a:latin typeface="Open Sans ExtraBold"/>
                <a:ea typeface="Open Sans ExtraBold"/>
                <a:cs typeface="Open Sans ExtraBold"/>
                <a:sym typeface="Open Sans ExtraBold"/>
              </a:defRPr>
            </a:lvl5pPr>
            <a:lvl6pPr lvl="5" indent="0" algn="ctr" rtl="0">
              <a:lnSpc>
                <a:spcPct val="85000"/>
              </a:lnSpc>
              <a:spcBef>
                <a:spcPts val="0"/>
              </a:spcBef>
              <a:spcAft>
                <a:spcPts val="0"/>
              </a:spcAft>
              <a:buClr>
                <a:srgbClr val="282828"/>
              </a:buClr>
              <a:buSzPts val="6000"/>
              <a:buFont typeface="Open Sans ExtraBold"/>
              <a:buNone/>
              <a:defRPr sz="8000">
                <a:solidFill>
                  <a:srgbClr val="282828"/>
                </a:solidFill>
                <a:latin typeface="Open Sans ExtraBold"/>
                <a:ea typeface="Open Sans ExtraBold"/>
                <a:cs typeface="Open Sans ExtraBold"/>
                <a:sym typeface="Open Sans ExtraBold"/>
              </a:defRPr>
            </a:lvl6pPr>
            <a:lvl7pPr lvl="6" indent="0" algn="ctr" rtl="0">
              <a:lnSpc>
                <a:spcPct val="85000"/>
              </a:lnSpc>
              <a:spcBef>
                <a:spcPts val="0"/>
              </a:spcBef>
              <a:spcAft>
                <a:spcPts val="0"/>
              </a:spcAft>
              <a:buClr>
                <a:srgbClr val="282828"/>
              </a:buClr>
              <a:buSzPts val="6000"/>
              <a:buFont typeface="Open Sans ExtraBold"/>
              <a:buNone/>
              <a:defRPr sz="8000">
                <a:solidFill>
                  <a:srgbClr val="282828"/>
                </a:solidFill>
                <a:latin typeface="Open Sans ExtraBold"/>
                <a:ea typeface="Open Sans ExtraBold"/>
                <a:cs typeface="Open Sans ExtraBold"/>
                <a:sym typeface="Open Sans ExtraBold"/>
              </a:defRPr>
            </a:lvl7pPr>
            <a:lvl8pPr lvl="7" indent="0" algn="ctr" rtl="0">
              <a:lnSpc>
                <a:spcPct val="85000"/>
              </a:lnSpc>
              <a:spcBef>
                <a:spcPts val="0"/>
              </a:spcBef>
              <a:spcAft>
                <a:spcPts val="0"/>
              </a:spcAft>
              <a:buClr>
                <a:srgbClr val="282828"/>
              </a:buClr>
              <a:buSzPts val="6000"/>
              <a:buFont typeface="Open Sans ExtraBold"/>
              <a:buNone/>
              <a:defRPr sz="8000">
                <a:solidFill>
                  <a:srgbClr val="282828"/>
                </a:solidFill>
                <a:latin typeface="Open Sans ExtraBold"/>
                <a:ea typeface="Open Sans ExtraBold"/>
                <a:cs typeface="Open Sans ExtraBold"/>
                <a:sym typeface="Open Sans ExtraBold"/>
              </a:defRPr>
            </a:lvl8pPr>
            <a:lvl9pPr lvl="8" indent="0" algn="ctr" rtl="0">
              <a:lnSpc>
                <a:spcPct val="85000"/>
              </a:lnSpc>
              <a:spcBef>
                <a:spcPts val="0"/>
              </a:spcBef>
              <a:spcAft>
                <a:spcPts val="0"/>
              </a:spcAft>
              <a:buClr>
                <a:srgbClr val="282828"/>
              </a:buClr>
              <a:buSzPts val="6000"/>
              <a:buFont typeface="Open Sans ExtraBold"/>
              <a:buNone/>
              <a:defRPr sz="8000">
                <a:solidFill>
                  <a:srgbClr val="282828"/>
                </a:solidFill>
                <a:latin typeface="Open Sans ExtraBold"/>
                <a:ea typeface="Open Sans ExtraBold"/>
                <a:cs typeface="Open Sans ExtraBold"/>
                <a:sym typeface="Open Sans ExtraBold"/>
              </a:defRPr>
            </a:lvl9pPr>
          </a:lstStyle>
          <a:p>
            <a:endParaRPr/>
          </a:p>
        </p:txBody>
      </p:sp>
      <p:sp>
        <p:nvSpPr>
          <p:cNvPr id="56" name="Google Shape;56;p8"/>
          <p:cNvSpPr txBox="1">
            <a:spLocks noGrp="1"/>
          </p:cNvSpPr>
          <p:nvPr>
            <p:ph type="body" idx="1"/>
          </p:nvPr>
        </p:nvSpPr>
        <p:spPr>
          <a:xfrm>
            <a:off x="723667" y="4498997"/>
            <a:ext cx="6200400" cy="1279600"/>
          </a:xfrm>
          <a:prstGeom prst="rect">
            <a:avLst/>
          </a:prstGeom>
          <a:noFill/>
          <a:ln>
            <a:noFill/>
          </a:ln>
        </p:spPr>
        <p:txBody>
          <a:bodyPr spcFirstLastPara="1" wrap="square" lIns="91425" tIns="118850" rIns="91425" bIns="91425" anchor="t" anchorCtr="0">
            <a:noAutofit/>
          </a:bodyPr>
          <a:lstStyle>
            <a:lvl1pPr marL="609585" marR="0" lvl="0" indent="-406390" algn="l" rtl="0">
              <a:lnSpc>
                <a:spcPct val="115000"/>
              </a:lnSpc>
              <a:spcBef>
                <a:spcPts val="800"/>
              </a:spcBef>
              <a:spcAft>
                <a:spcPts val="0"/>
              </a:spcAft>
              <a:buSzPts val="1200"/>
              <a:buFont typeface="Muli"/>
              <a:buChar char="•"/>
              <a:defRPr sz="1600" i="0" u="none" strike="noStrike" cap="none">
                <a:latin typeface="Muli"/>
                <a:ea typeface="Muli"/>
                <a:cs typeface="Muli"/>
                <a:sym typeface="Muli"/>
              </a:defRPr>
            </a:lvl1pPr>
            <a:lvl2pPr marL="1219170" marR="0" lvl="1" indent="-389457" algn="l" rtl="0">
              <a:lnSpc>
                <a:spcPct val="115000"/>
              </a:lnSpc>
              <a:spcBef>
                <a:spcPts val="800"/>
              </a:spcBef>
              <a:spcAft>
                <a:spcPts val="0"/>
              </a:spcAft>
              <a:buSzPts val="1000"/>
              <a:buFont typeface="Muli"/>
              <a:buChar char="•"/>
              <a:defRPr sz="1333" i="0" u="none" strike="noStrike" cap="none">
                <a:latin typeface="Muli"/>
                <a:ea typeface="Muli"/>
                <a:cs typeface="Muli"/>
                <a:sym typeface="Muli"/>
              </a:defRPr>
            </a:lvl2pPr>
            <a:lvl3pPr marL="1828754" marR="0" lvl="2" indent="-389457" algn="l" rtl="0">
              <a:lnSpc>
                <a:spcPct val="115000"/>
              </a:lnSpc>
              <a:spcBef>
                <a:spcPts val="800"/>
              </a:spcBef>
              <a:spcAft>
                <a:spcPts val="0"/>
              </a:spcAft>
              <a:buSzPts val="1000"/>
              <a:buChar char="•"/>
              <a:defRPr sz="1333" b="0" i="0" u="none" strike="noStrike" cap="none"/>
            </a:lvl3pPr>
            <a:lvl4pPr marL="2438339" marR="0" lvl="3" indent="-389457" algn="l" rtl="0">
              <a:lnSpc>
                <a:spcPct val="115000"/>
              </a:lnSpc>
              <a:spcBef>
                <a:spcPts val="800"/>
              </a:spcBef>
              <a:spcAft>
                <a:spcPts val="0"/>
              </a:spcAft>
              <a:buSzPts val="1000"/>
              <a:buFont typeface="Muli"/>
              <a:buChar char="•"/>
              <a:defRPr sz="1333" i="0" u="none" strike="noStrike" cap="none">
                <a:latin typeface="Muli"/>
                <a:ea typeface="Muli"/>
                <a:cs typeface="Muli"/>
                <a:sym typeface="Muli"/>
              </a:defRPr>
            </a:lvl4pPr>
            <a:lvl5pPr marL="3047924" marR="0" lvl="4" indent="-389457" algn="l" rtl="0">
              <a:lnSpc>
                <a:spcPct val="115000"/>
              </a:lnSpc>
              <a:spcBef>
                <a:spcPts val="800"/>
              </a:spcBef>
              <a:spcAft>
                <a:spcPts val="0"/>
              </a:spcAft>
              <a:buSzPts val="1000"/>
              <a:buChar char="•"/>
              <a:defRPr sz="1333" i="0" u="none" strike="noStrike" cap="none"/>
            </a:lvl5pPr>
            <a:lvl6pPr marL="3657509" marR="0" lvl="5" indent="-355591" algn="l" rtl="0">
              <a:lnSpc>
                <a:spcPct val="115000"/>
              </a:lnSpc>
              <a:spcBef>
                <a:spcPts val="533"/>
              </a:spcBef>
              <a:spcAft>
                <a:spcPts val="0"/>
              </a:spcAft>
              <a:buSzPts val="600"/>
              <a:buFont typeface="Muli"/>
              <a:buChar char="•"/>
              <a:defRPr i="0" u="none" strike="noStrike" cap="none">
                <a:latin typeface="Muli"/>
                <a:ea typeface="Muli"/>
                <a:cs typeface="Muli"/>
                <a:sym typeface="Muli"/>
              </a:defRPr>
            </a:lvl6pPr>
            <a:lvl7pPr marL="4267093" marR="0" lvl="6" indent="-389457" algn="l" rtl="0">
              <a:lnSpc>
                <a:spcPct val="115000"/>
              </a:lnSpc>
              <a:spcBef>
                <a:spcPts val="533"/>
              </a:spcBef>
              <a:spcAft>
                <a:spcPts val="0"/>
              </a:spcAft>
              <a:buSzPts val="1000"/>
              <a:buChar char="•"/>
              <a:defRPr sz="1333" i="0" u="none" strike="noStrike" cap="none"/>
            </a:lvl7pPr>
            <a:lvl8pPr marL="4876678" marR="0" lvl="7" indent="-389457" algn="l" rtl="0">
              <a:lnSpc>
                <a:spcPct val="115000"/>
              </a:lnSpc>
              <a:spcBef>
                <a:spcPts val="533"/>
              </a:spcBef>
              <a:spcAft>
                <a:spcPts val="0"/>
              </a:spcAft>
              <a:buSzPts val="1000"/>
              <a:buChar char="•"/>
              <a:defRPr sz="1333" i="0" u="none" strike="noStrike" cap="none"/>
            </a:lvl8pPr>
            <a:lvl9pPr marL="5486263" marR="0" lvl="8" indent="-389457" algn="l" rtl="0">
              <a:lnSpc>
                <a:spcPct val="115000"/>
              </a:lnSpc>
              <a:spcBef>
                <a:spcPts val="533"/>
              </a:spcBef>
              <a:spcAft>
                <a:spcPts val="0"/>
              </a:spcAft>
              <a:buSzPts val="1000"/>
              <a:buChar char="•"/>
              <a:defRPr sz="1333" i="0" u="none" strike="noStrike" cap="none"/>
            </a:lvl9pPr>
          </a:lstStyle>
          <a:p>
            <a:endParaRPr/>
          </a:p>
        </p:txBody>
      </p:sp>
      <p:sp>
        <p:nvSpPr>
          <p:cNvPr id="57" name="Google Shape;57;p8"/>
          <p:cNvSpPr/>
          <p:nvPr/>
        </p:nvSpPr>
        <p:spPr>
          <a:xfrm>
            <a:off x="550936" y="6456767"/>
            <a:ext cx="1349600" cy="282000"/>
          </a:xfrm>
          <a:prstGeom prst="rect">
            <a:avLst/>
          </a:prstGeom>
          <a:noFill/>
          <a:ln>
            <a:noFill/>
          </a:ln>
        </p:spPr>
        <p:txBody>
          <a:bodyPr spcFirstLastPara="1" wrap="square" lIns="121900" tIns="60933" rIns="121900" bIns="60933" anchor="t" anchorCtr="0">
            <a:noAutofit/>
          </a:bodyPr>
          <a:lstStyle/>
          <a:p>
            <a:pPr marL="0" marR="0" lvl="0" indent="0" algn="l" rtl="0">
              <a:lnSpc>
                <a:spcPct val="100000"/>
              </a:lnSpc>
              <a:spcBef>
                <a:spcPts val="0"/>
              </a:spcBef>
              <a:spcAft>
                <a:spcPts val="0"/>
              </a:spcAft>
              <a:buClr>
                <a:schemeClr val="accent1"/>
              </a:buClr>
              <a:buFont typeface="Open Sans"/>
              <a:buNone/>
            </a:pPr>
            <a:r>
              <a:rPr lang="en" sz="800" i="0" strike="noStrike" cap="none">
                <a:solidFill>
                  <a:srgbClr val="8B8B8B"/>
                </a:solidFill>
                <a:latin typeface="Muli"/>
                <a:ea typeface="Muli"/>
                <a:cs typeface="Muli"/>
                <a:sym typeface="Muli"/>
              </a:rPr>
              <a:t>Confidential</a:t>
            </a:r>
            <a:endParaRPr sz="800">
              <a:solidFill>
                <a:srgbClr val="8B8B8B"/>
              </a:solidFill>
              <a:latin typeface="Muli"/>
              <a:ea typeface="Muli"/>
              <a:cs typeface="Muli"/>
              <a:sym typeface="Muli"/>
            </a:endParaRPr>
          </a:p>
        </p:txBody>
      </p:sp>
      <p:sp>
        <p:nvSpPr>
          <p:cNvPr id="58" name="Google Shape;58;p8"/>
          <p:cNvSpPr txBox="1">
            <a:spLocks noGrp="1"/>
          </p:cNvSpPr>
          <p:nvPr>
            <p:ph type="sldNum" idx="2"/>
          </p:nvPr>
        </p:nvSpPr>
        <p:spPr>
          <a:xfrm>
            <a:off x="23733" y="6458368"/>
            <a:ext cx="510800" cy="354400"/>
          </a:xfrm>
          <a:prstGeom prst="rect">
            <a:avLst/>
          </a:prstGeom>
        </p:spPr>
        <p:txBody>
          <a:bodyPr spcFirstLastPara="1" wrap="square" lIns="0" tIns="45700" rIns="0" bIns="45700" anchor="t" anchorCtr="0">
            <a:noAutofit/>
          </a:bodyPr>
          <a:lstStyle>
            <a:lvl1pPr lvl="0" algn="r" rtl="0">
              <a:buNone/>
              <a:defRPr>
                <a:solidFill>
                  <a:srgbClr val="8B8B8B"/>
                </a:solidFill>
              </a:defRPr>
            </a:lvl1pPr>
            <a:lvl2pPr lvl="1" algn="r" rtl="0">
              <a:buNone/>
              <a:defRPr>
                <a:solidFill>
                  <a:srgbClr val="8B8B8B"/>
                </a:solidFill>
              </a:defRPr>
            </a:lvl2pPr>
            <a:lvl3pPr lvl="2" algn="r" rtl="0">
              <a:buNone/>
              <a:defRPr>
                <a:solidFill>
                  <a:srgbClr val="8B8B8B"/>
                </a:solidFill>
              </a:defRPr>
            </a:lvl3pPr>
            <a:lvl4pPr lvl="3" algn="r" rtl="0">
              <a:buNone/>
              <a:defRPr>
                <a:solidFill>
                  <a:srgbClr val="8B8B8B"/>
                </a:solidFill>
              </a:defRPr>
            </a:lvl4pPr>
            <a:lvl5pPr lvl="4" algn="r" rtl="0">
              <a:buNone/>
              <a:defRPr>
                <a:solidFill>
                  <a:srgbClr val="8B8B8B"/>
                </a:solidFill>
              </a:defRPr>
            </a:lvl5pPr>
            <a:lvl6pPr lvl="5" algn="r" rtl="0">
              <a:buNone/>
              <a:defRPr>
                <a:solidFill>
                  <a:srgbClr val="8B8B8B"/>
                </a:solidFill>
              </a:defRPr>
            </a:lvl6pPr>
            <a:lvl7pPr lvl="6" algn="r" rtl="0">
              <a:buNone/>
              <a:defRPr>
                <a:solidFill>
                  <a:srgbClr val="8B8B8B"/>
                </a:solidFill>
              </a:defRPr>
            </a:lvl7pPr>
            <a:lvl8pPr lvl="7" algn="r" rtl="0">
              <a:buNone/>
              <a:defRPr>
                <a:solidFill>
                  <a:srgbClr val="8B8B8B"/>
                </a:solidFill>
              </a:defRPr>
            </a:lvl8pPr>
            <a:lvl9pPr lvl="8" algn="r" rtl="0">
              <a:buNone/>
              <a:defRPr>
                <a:solidFill>
                  <a:srgbClr val="8B8B8B"/>
                </a:solidFill>
              </a:defRPr>
            </a:lvl9pPr>
          </a:lstStyle>
          <a:p>
            <a:fld id="{00000000-1234-1234-1234-123412341234}" type="slidenum">
              <a:rPr lang="en" smtClean="0"/>
              <a:pPr/>
              <a:t>‹#›</a:t>
            </a:fld>
            <a:endParaRPr lang="en">
              <a:solidFill>
                <a:srgbClr val="B5B5B5"/>
              </a:solidFill>
            </a:endParaRPr>
          </a:p>
        </p:txBody>
      </p:sp>
    </p:spTree>
    <p:extLst>
      <p:ext uri="{BB962C8B-B14F-4D97-AF65-F5344CB8AC3E}">
        <p14:creationId xmlns:p14="http://schemas.microsoft.com/office/powerpoint/2010/main" val="33522844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left title with description medium">
  <p:cSld name="left title with description medium">
    <p:bg>
      <p:bgPr>
        <a:solidFill>
          <a:srgbClr val="FFFFFF"/>
        </a:solidFill>
        <a:effectLst/>
      </p:bgPr>
    </p:bg>
    <p:spTree>
      <p:nvGrpSpPr>
        <p:cNvPr id="1" name="Shape 59"/>
        <p:cNvGrpSpPr/>
        <p:nvPr/>
      </p:nvGrpSpPr>
      <p:grpSpPr>
        <a:xfrm>
          <a:off x="0" y="0"/>
          <a:ext cx="0" cy="0"/>
          <a:chOff x="0" y="0"/>
          <a:chExt cx="0" cy="0"/>
        </a:xfrm>
      </p:grpSpPr>
      <p:sp>
        <p:nvSpPr>
          <p:cNvPr id="60" name="Google Shape;60;p9"/>
          <p:cNvSpPr txBox="1">
            <a:spLocks noGrp="1"/>
          </p:cNvSpPr>
          <p:nvPr>
            <p:ph type="body" idx="1"/>
          </p:nvPr>
        </p:nvSpPr>
        <p:spPr>
          <a:xfrm>
            <a:off x="723667" y="4435233"/>
            <a:ext cx="5782400" cy="1343200"/>
          </a:xfrm>
          <a:prstGeom prst="rect">
            <a:avLst/>
          </a:prstGeom>
          <a:noFill/>
          <a:ln>
            <a:noFill/>
          </a:ln>
        </p:spPr>
        <p:txBody>
          <a:bodyPr spcFirstLastPara="1" wrap="square" lIns="91425" tIns="164575" rIns="91425" bIns="91425" anchor="t" anchorCtr="0">
            <a:noAutofit/>
          </a:bodyPr>
          <a:lstStyle>
            <a:lvl1pPr marL="609585" marR="0" lvl="0" indent="-406390" algn="l" rtl="0">
              <a:lnSpc>
                <a:spcPct val="115000"/>
              </a:lnSpc>
              <a:spcBef>
                <a:spcPts val="800"/>
              </a:spcBef>
              <a:spcAft>
                <a:spcPts val="0"/>
              </a:spcAft>
              <a:buSzPts val="1200"/>
              <a:buFont typeface="Muli"/>
              <a:buChar char="•"/>
              <a:defRPr sz="1600" i="0" u="none" strike="noStrike" cap="none">
                <a:latin typeface="Muli"/>
                <a:ea typeface="Muli"/>
                <a:cs typeface="Muli"/>
                <a:sym typeface="Muli"/>
              </a:defRPr>
            </a:lvl1pPr>
            <a:lvl2pPr marL="1219170" marR="0" lvl="1" indent="-389457" algn="l" rtl="0">
              <a:lnSpc>
                <a:spcPct val="115000"/>
              </a:lnSpc>
              <a:spcBef>
                <a:spcPts val="800"/>
              </a:spcBef>
              <a:spcAft>
                <a:spcPts val="0"/>
              </a:spcAft>
              <a:buSzPts val="1000"/>
              <a:buFont typeface="Muli"/>
              <a:buChar char="•"/>
              <a:defRPr sz="1333" i="0" u="none" strike="noStrike" cap="none">
                <a:latin typeface="Muli"/>
                <a:ea typeface="Muli"/>
                <a:cs typeface="Muli"/>
                <a:sym typeface="Muli"/>
              </a:defRPr>
            </a:lvl2pPr>
            <a:lvl3pPr marL="1828754" marR="0" lvl="2" indent="-389457" algn="l" rtl="0">
              <a:lnSpc>
                <a:spcPct val="115000"/>
              </a:lnSpc>
              <a:spcBef>
                <a:spcPts val="800"/>
              </a:spcBef>
              <a:spcAft>
                <a:spcPts val="0"/>
              </a:spcAft>
              <a:buSzPts val="1000"/>
              <a:buChar char="•"/>
              <a:defRPr sz="1333" b="0" i="0" u="none" strike="noStrike" cap="none"/>
            </a:lvl3pPr>
            <a:lvl4pPr marL="2438339" marR="0" lvl="3" indent="-389457" algn="l" rtl="0">
              <a:lnSpc>
                <a:spcPct val="115000"/>
              </a:lnSpc>
              <a:spcBef>
                <a:spcPts val="800"/>
              </a:spcBef>
              <a:spcAft>
                <a:spcPts val="0"/>
              </a:spcAft>
              <a:buSzPts val="1000"/>
              <a:buFont typeface="Muli"/>
              <a:buChar char="•"/>
              <a:defRPr sz="1333" i="0" u="none" strike="noStrike" cap="none">
                <a:latin typeface="Muli"/>
                <a:ea typeface="Muli"/>
                <a:cs typeface="Muli"/>
                <a:sym typeface="Muli"/>
              </a:defRPr>
            </a:lvl4pPr>
            <a:lvl5pPr marL="3047924" marR="0" lvl="4" indent="-389457" algn="l" rtl="0">
              <a:lnSpc>
                <a:spcPct val="115000"/>
              </a:lnSpc>
              <a:spcBef>
                <a:spcPts val="800"/>
              </a:spcBef>
              <a:spcAft>
                <a:spcPts val="0"/>
              </a:spcAft>
              <a:buSzPts val="1000"/>
              <a:buChar char="•"/>
              <a:defRPr sz="1333" i="0" u="none" strike="noStrike" cap="none"/>
            </a:lvl5pPr>
            <a:lvl6pPr marL="3657509" marR="0" lvl="5" indent="-355591" algn="l" rtl="0">
              <a:lnSpc>
                <a:spcPct val="115000"/>
              </a:lnSpc>
              <a:spcBef>
                <a:spcPts val="533"/>
              </a:spcBef>
              <a:spcAft>
                <a:spcPts val="0"/>
              </a:spcAft>
              <a:buSzPts val="600"/>
              <a:buFont typeface="Muli"/>
              <a:buChar char="•"/>
              <a:defRPr i="0" u="none" strike="noStrike" cap="none">
                <a:latin typeface="Muli"/>
                <a:ea typeface="Muli"/>
                <a:cs typeface="Muli"/>
                <a:sym typeface="Muli"/>
              </a:defRPr>
            </a:lvl6pPr>
            <a:lvl7pPr marL="4267093" marR="0" lvl="6" indent="-389457" algn="l" rtl="0">
              <a:lnSpc>
                <a:spcPct val="115000"/>
              </a:lnSpc>
              <a:spcBef>
                <a:spcPts val="533"/>
              </a:spcBef>
              <a:spcAft>
                <a:spcPts val="0"/>
              </a:spcAft>
              <a:buSzPts val="1000"/>
              <a:buChar char="•"/>
              <a:defRPr sz="1333" i="0" u="none" strike="noStrike" cap="none"/>
            </a:lvl7pPr>
            <a:lvl8pPr marL="4876678" marR="0" lvl="7" indent="-389457" algn="l" rtl="0">
              <a:lnSpc>
                <a:spcPct val="115000"/>
              </a:lnSpc>
              <a:spcBef>
                <a:spcPts val="533"/>
              </a:spcBef>
              <a:spcAft>
                <a:spcPts val="0"/>
              </a:spcAft>
              <a:buSzPts val="1000"/>
              <a:buChar char="•"/>
              <a:defRPr sz="1333" i="0" u="none" strike="noStrike" cap="none"/>
            </a:lvl8pPr>
            <a:lvl9pPr marL="5486263" marR="0" lvl="8" indent="-389457" algn="l" rtl="0">
              <a:lnSpc>
                <a:spcPct val="115000"/>
              </a:lnSpc>
              <a:spcBef>
                <a:spcPts val="533"/>
              </a:spcBef>
              <a:spcAft>
                <a:spcPts val="0"/>
              </a:spcAft>
              <a:buSzPts val="1000"/>
              <a:buChar char="•"/>
              <a:defRPr sz="1333" i="0" u="none" strike="noStrike" cap="none"/>
            </a:lvl9pPr>
          </a:lstStyle>
          <a:p>
            <a:endParaRPr/>
          </a:p>
        </p:txBody>
      </p:sp>
      <p:sp>
        <p:nvSpPr>
          <p:cNvPr id="61" name="Google Shape;61;p9"/>
          <p:cNvSpPr txBox="1">
            <a:spLocks noGrp="1"/>
          </p:cNvSpPr>
          <p:nvPr>
            <p:ph type="sldNum" idx="12"/>
          </p:nvPr>
        </p:nvSpPr>
        <p:spPr>
          <a:xfrm>
            <a:off x="23733" y="6458368"/>
            <a:ext cx="510800" cy="354400"/>
          </a:xfrm>
          <a:prstGeom prst="rect">
            <a:avLst/>
          </a:prstGeom>
        </p:spPr>
        <p:txBody>
          <a:bodyPr spcFirstLastPara="1" wrap="square" lIns="0" tIns="45700" rIns="0" bIns="45700" anchor="t" anchorCtr="0">
            <a:noAutofit/>
          </a:bodyPr>
          <a:lstStyle>
            <a:lvl1pPr lvl="0" algn="r" rtl="0">
              <a:buNone/>
              <a:defRPr sz="800">
                <a:solidFill>
                  <a:srgbClr val="B5B5B5"/>
                </a:solidFill>
                <a:latin typeface="Muli"/>
                <a:ea typeface="Muli"/>
                <a:cs typeface="Muli"/>
                <a:sym typeface="Muli"/>
              </a:defRPr>
            </a:lvl1pPr>
            <a:lvl2pPr lvl="1" algn="r" rtl="0">
              <a:buNone/>
              <a:defRPr sz="800">
                <a:solidFill>
                  <a:srgbClr val="B5B5B5"/>
                </a:solidFill>
                <a:latin typeface="Muli"/>
                <a:ea typeface="Muli"/>
                <a:cs typeface="Muli"/>
                <a:sym typeface="Muli"/>
              </a:defRPr>
            </a:lvl2pPr>
            <a:lvl3pPr lvl="2" algn="r" rtl="0">
              <a:buNone/>
              <a:defRPr sz="800">
                <a:solidFill>
                  <a:srgbClr val="B5B5B5"/>
                </a:solidFill>
                <a:latin typeface="Muli"/>
                <a:ea typeface="Muli"/>
                <a:cs typeface="Muli"/>
                <a:sym typeface="Muli"/>
              </a:defRPr>
            </a:lvl3pPr>
            <a:lvl4pPr lvl="3" algn="r" rtl="0">
              <a:buNone/>
              <a:defRPr sz="800">
                <a:solidFill>
                  <a:srgbClr val="B5B5B5"/>
                </a:solidFill>
                <a:latin typeface="Muli"/>
                <a:ea typeface="Muli"/>
                <a:cs typeface="Muli"/>
                <a:sym typeface="Muli"/>
              </a:defRPr>
            </a:lvl4pPr>
            <a:lvl5pPr lvl="4" algn="r" rtl="0">
              <a:buNone/>
              <a:defRPr sz="800">
                <a:solidFill>
                  <a:srgbClr val="B5B5B5"/>
                </a:solidFill>
                <a:latin typeface="Muli"/>
                <a:ea typeface="Muli"/>
                <a:cs typeface="Muli"/>
                <a:sym typeface="Muli"/>
              </a:defRPr>
            </a:lvl5pPr>
            <a:lvl6pPr lvl="5" algn="r" rtl="0">
              <a:buNone/>
              <a:defRPr sz="800">
                <a:solidFill>
                  <a:srgbClr val="B5B5B5"/>
                </a:solidFill>
                <a:latin typeface="Muli"/>
                <a:ea typeface="Muli"/>
                <a:cs typeface="Muli"/>
                <a:sym typeface="Muli"/>
              </a:defRPr>
            </a:lvl6pPr>
            <a:lvl7pPr lvl="6" algn="r" rtl="0">
              <a:buNone/>
              <a:defRPr sz="800">
                <a:solidFill>
                  <a:srgbClr val="B5B5B5"/>
                </a:solidFill>
                <a:latin typeface="Muli"/>
                <a:ea typeface="Muli"/>
                <a:cs typeface="Muli"/>
                <a:sym typeface="Muli"/>
              </a:defRPr>
            </a:lvl7pPr>
            <a:lvl8pPr lvl="7" algn="r" rtl="0">
              <a:buNone/>
              <a:defRPr sz="800">
                <a:solidFill>
                  <a:srgbClr val="B5B5B5"/>
                </a:solidFill>
                <a:latin typeface="Muli"/>
                <a:ea typeface="Muli"/>
                <a:cs typeface="Muli"/>
                <a:sym typeface="Muli"/>
              </a:defRPr>
            </a:lvl8pPr>
            <a:lvl9pPr lvl="8" algn="r" rtl="0">
              <a:buNone/>
              <a:defRPr sz="800">
                <a:solidFill>
                  <a:srgbClr val="B5B5B5"/>
                </a:solidFill>
                <a:latin typeface="Muli"/>
                <a:ea typeface="Muli"/>
                <a:cs typeface="Muli"/>
                <a:sym typeface="Muli"/>
              </a:defRPr>
            </a:lvl9pPr>
          </a:lstStyle>
          <a:p>
            <a:fld id="{00000000-1234-1234-1234-123412341234}" type="slidenum">
              <a:rPr lang="en" smtClean="0"/>
              <a:pPr/>
              <a:t>‹#›</a:t>
            </a:fld>
            <a:endParaRPr lang="en"/>
          </a:p>
        </p:txBody>
      </p:sp>
      <p:sp>
        <p:nvSpPr>
          <p:cNvPr id="62" name="Google Shape;62;p9"/>
          <p:cNvSpPr/>
          <p:nvPr/>
        </p:nvSpPr>
        <p:spPr>
          <a:xfrm>
            <a:off x="0" y="6317967"/>
            <a:ext cx="12192000" cy="544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63" name="Google Shape;63;p9"/>
          <p:cNvPicPr preferRelativeResize="0"/>
          <p:nvPr/>
        </p:nvPicPr>
        <p:blipFill>
          <a:blip r:embed="rId2">
            <a:alphaModFix/>
          </a:blip>
          <a:stretch>
            <a:fillRect/>
          </a:stretch>
        </p:blipFill>
        <p:spPr>
          <a:xfrm>
            <a:off x="10974146" y="6410505"/>
            <a:ext cx="1070703" cy="354400"/>
          </a:xfrm>
          <a:prstGeom prst="rect">
            <a:avLst/>
          </a:prstGeom>
          <a:noFill/>
          <a:ln>
            <a:noFill/>
          </a:ln>
        </p:spPr>
      </p:pic>
      <p:sp>
        <p:nvSpPr>
          <p:cNvPr id="64" name="Google Shape;64;p9"/>
          <p:cNvSpPr txBox="1">
            <a:spLocks noGrp="1"/>
          </p:cNvSpPr>
          <p:nvPr>
            <p:ph type="title"/>
          </p:nvPr>
        </p:nvSpPr>
        <p:spPr>
          <a:xfrm>
            <a:off x="723667" y="1773240"/>
            <a:ext cx="6180400" cy="2662000"/>
          </a:xfrm>
          <a:prstGeom prst="rect">
            <a:avLst/>
          </a:prstGeom>
          <a:noFill/>
          <a:ln>
            <a:noFill/>
          </a:ln>
        </p:spPr>
        <p:txBody>
          <a:bodyPr spcFirstLastPara="1" wrap="square" lIns="91425" tIns="91425" rIns="91425" bIns="91425" anchor="b" anchorCtr="0">
            <a:noAutofit/>
          </a:bodyPr>
          <a:lstStyle>
            <a:lvl1pPr marL="0" marR="0" lvl="0" indent="0" rtl="0">
              <a:lnSpc>
                <a:spcPct val="85000"/>
              </a:lnSpc>
              <a:spcBef>
                <a:spcPts val="0"/>
              </a:spcBef>
              <a:spcAft>
                <a:spcPts val="0"/>
              </a:spcAft>
              <a:buClr>
                <a:srgbClr val="000000"/>
              </a:buClr>
              <a:buSzPts val="4500"/>
              <a:buNone/>
              <a:defRPr sz="6000">
                <a:solidFill>
                  <a:srgbClr val="000000"/>
                </a:solidFill>
              </a:defRPr>
            </a:lvl1pPr>
            <a:lvl2pPr lvl="1" indent="0" rtl="0">
              <a:spcBef>
                <a:spcPts val="0"/>
              </a:spcBef>
              <a:spcAft>
                <a:spcPts val="0"/>
              </a:spcAft>
              <a:buClr>
                <a:srgbClr val="282828"/>
              </a:buClr>
              <a:buSzPts val="4800"/>
              <a:buFont typeface="Muli"/>
              <a:buNone/>
              <a:defRPr sz="6400">
                <a:solidFill>
                  <a:srgbClr val="282828"/>
                </a:solidFill>
                <a:latin typeface="Muli"/>
                <a:ea typeface="Muli"/>
                <a:cs typeface="Muli"/>
                <a:sym typeface="Muli"/>
              </a:defRPr>
            </a:lvl2pPr>
            <a:lvl3pPr lvl="2" indent="0" rtl="0">
              <a:spcBef>
                <a:spcPts val="0"/>
              </a:spcBef>
              <a:spcAft>
                <a:spcPts val="0"/>
              </a:spcAft>
              <a:buClr>
                <a:srgbClr val="282828"/>
              </a:buClr>
              <a:buSzPts val="4800"/>
              <a:buFont typeface="Muli"/>
              <a:buNone/>
              <a:defRPr sz="6400">
                <a:solidFill>
                  <a:srgbClr val="282828"/>
                </a:solidFill>
                <a:latin typeface="Muli"/>
                <a:ea typeface="Muli"/>
                <a:cs typeface="Muli"/>
                <a:sym typeface="Muli"/>
              </a:defRPr>
            </a:lvl3pPr>
            <a:lvl4pPr lvl="3" indent="0" rtl="0">
              <a:spcBef>
                <a:spcPts val="0"/>
              </a:spcBef>
              <a:spcAft>
                <a:spcPts val="0"/>
              </a:spcAft>
              <a:buClr>
                <a:srgbClr val="282828"/>
              </a:buClr>
              <a:buSzPts val="4800"/>
              <a:buFont typeface="Muli"/>
              <a:buNone/>
              <a:defRPr sz="6400">
                <a:solidFill>
                  <a:srgbClr val="282828"/>
                </a:solidFill>
                <a:latin typeface="Muli"/>
                <a:ea typeface="Muli"/>
                <a:cs typeface="Muli"/>
                <a:sym typeface="Muli"/>
              </a:defRPr>
            </a:lvl4pPr>
            <a:lvl5pPr lvl="4" indent="0" rtl="0">
              <a:spcBef>
                <a:spcPts val="0"/>
              </a:spcBef>
              <a:spcAft>
                <a:spcPts val="0"/>
              </a:spcAft>
              <a:buClr>
                <a:srgbClr val="282828"/>
              </a:buClr>
              <a:buSzPts val="4800"/>
              <a:buFont typeface="Muli"/>
              <a:buNone/>
              <a:defRPr sz="6400">
                <a:solidFill>
                  <a:srgbClr val="282828"/>
                </a:solidFill>
                <a:latin typeface="Muli"/>
                <a:ea typeface="Muli"/>
                <a:cs typeface="Muli"/>
                <a:sym typeface="Muli"/>
              </a:defRPr>
            </a:lvl5pPr>
            <a:lvl6pPr lvl="5" indent="0" rtl="0">
              <a:spcBef>
                <a:spcPts val="0"/>
              </a:spcBef>
              <a:spcAft>
                <a:spcPts val="0"/>
              </a:spcAft>
              <a:buClr>
                <a:srgbClr val="282828"/>
              </a:buClr>
              <a:buSzPts val="4800"/>
              <a:buFont typeface="Muli"/>
              <a:buNone/>
              <a:defRPr sz="6400">
                <a:solidFill>
                  <a:srgbClr val="282828"/>
                </a:solidFill>
                <a:latin typeface="Muli"/>
                <a:ea typeface="Muli"/>
                <a:cs typeface="Muli"/>
                <a:sym typeface="Muli"/>
              </a:defRPr>
            </a:lvl6pPr>
            <a:lvl7pPr lvl="6" indent="0" rtl="0">
              <a:spcBef>
                <a:spcPts val="0"/>
              </a:spcBef>
              <a:spcAft>
                <a:spcPts val="0"/>
              </a:spcAft>
              <a:buClr>
                <a:srgbClr val="282828"/>
              </a:buClr>
              <a:buSzPts val="4800"/>
              <a:buFont typeface="Muli"/>
              <a:buNone/>
              <a:defRPr sz="6400">
                <a:solidFill>
                  <a:srgbClr val="282828"/>
                </a:solidFill>
                <a:latin typeface="Muli"/>
                <a:ea typeface="Muli"/>
                <a:cs typeface="Muli"/>
                <a:sym typeface="Muli"/>
              </a:defRPr>
            </a:lvl7pPr>
            <a:lvl8pPr lvl="7" indent="0" rtl="0">
              <a:spcBef>
                <a:spcPts val="0"/>
              </a:spcBef>
              <a:spcAft>
                <a:spcPts val="0"/>
              </a:spcAft>
              <a:buClr>
                <a:srgbClr val="282828"/>
              </a:buClr>
              <a:buSzPts val="4800"/>
              <a:buFont typeface="Muli"/>
              <a:buNone/>
              <a:defRPr sz="6400">
                <a:solidFill>
                  <a:srgbClr val="282828"/>
                </a:solidFill>
                <a:latin typeface="Muli"/>
                <a:ea typeface="Muli"/>
                <a:cs typeface="Muli"/>
                <a:sym typeface="Muli"/>
              </a:defRPr>
            </a:lvl8pPr>
            <a:lvl9pPr lvl="8" indent="0" rtl="0">
              <a:spcBef>
                <a:spcPts val="0"/>
              </a:spcBef>
              <a:spcAft>
                <a:spcPts val="0"/>
              </a:spcAft>
              <a:buClr>
                <a:srgbClr val="282828"/>
              </a:buClr>
              <a:buSzPts val="4800"/>
              <a:buFont typeface="Muli"/>
              <a:buNone/>
              <a:defRPr sz="6400">
                <a:solidFill>
                  <a:srgbClr val="282828"/>
                </a:solidFill>
                <a:latin typeface="Muli"/>
                <a:ea typeface="Muli"/>
                <a:cs typeface="Muli"/>
                <a:sym typeface="Muli"/>
              </a:defRPr>
            </a:lvl9pPr>
          </a:lstStyle>
          <a:p>
            <a:endParaRPr/>
          </a:p>
        </p:txBody>
      </p:sp>
      <p:sp>
        <p:nvSpPr>
          <p:cNvPr id="65" name="Google Shape;65;p9"/>
          <p:cNvSpPr/>
          <p:nvPr/>
        </p:nvSpPr>
        <p:spPr>
          <a:xfrm>
            <a:off x="550936" y="6456767"/>
            <a:ext cx="1349600" cy="282000"/>
          </a:xfrm>
          <a:prstGeom prst="rect">
            <a:avLst/>
          </a:prstGeom>
          <a:noFill/>
          <a:ln>
            <a:noFill/>
          </a:ln>
        </p:spPr>
        <p:txBody>
          <a:bodyPr spcFirstLastPara="1" wrap="square" lIns="121900" tIns="60933" rIns="121900" bIns="60933" anchor="t" anchorCtr="0">
            <a:noAutofit/>
          </a:bodyPr>
          <a:lstStyle/>
          <a:p>
            <a:pPr marL="0" marR="0" lvl="0" indent="0" algn="l" rtl="0">
              <a:lnSpc>
                <a:spcPct val="100000"/>
              </a:lnSpc>
              <a:spcBef>
                <a:spcPts val="0"/>
              </a:spcBef>
              <a:spcAft>
                <a:spcPts val="0"/>
              </a:spcAft>
              <a:buClr>
                <a:schemeClr val="accent1"/>
              </a:buClr>
              <a:buFont typeface="Open Sans"/>
              <a:buNone/>
            </a:pPr>
            <a:r>
              <a:rPr lang="en" sz="800" i="0" strike="noStrike" cap="none">
                <a:solidFill>
                  <a:srgbClr val="8B8B8B"/>
                </a:solidFill>
                <a:latin typeface="Muli"/>
                <a:ea typeface="Muli"/>
                <a:cs typeface="Muli"/>
                <a:sym typeface="Muli"/>
              </a:rPr>
              <a:t>Confidential</a:t>
            </a:r>
            <a:endParaRPr sz="800">
              <a:solidFill>
                <a:srgbClr val="8B8B8B"/>
              </a:solidFill>
              <a:latin typeface="Muli"/>
              <a:ea typeface="Muli"/>
              <a:cs typeface="Muli"/>
              <a:sym typeface="Muli"/>
            </a:endParaRPr>
          </a:p>
        </p:txBody>
      </p:sp>
      <p:sp>
        <p:nvSpPr>
          <p:cNvPr id="66" name="Google Shape;66;p9"/>
          <p:cNvSpPr txBox="1">
            <a:spLocks noGrp="1"/>
          </p:cNvSpPr>
          <p:nvPr>
            <p:ph type="sldNum" idx="2"/>
          </p:nvPr>
        </p:nvSpPr>
        <p:spPr>
          <a:xfrm>
            <a:off x="23733" y="6458368"/>
            <a:ext cx="510800" cy="354400"/>
          </a:xfrm>
          <a:prstGeom prst="rect">
            <a:avLst/>
          </a:prstGeom>
        </p:spPr>
        <p:txBody>
          <a:bodyPr spcFirstLastPara="1" wrap="square" lIns="0" tIns="45700" rIns="0" bIns="45700" anchor="t" anchorCtr="0">
            <a:noAutofit/>
          </a:bodyPr>
          <a:lstStyle>
            <a:lvl1pPr lvl="0" algn="r" rtl="0">
              <a:buNone/>
              <a:defRPr>
                <a:solidFill>
                  <a:srgbClr val="8B8B8B"/>
                </a:solidFill>
              </a:defRPr>
            </a:lvl1pPr>
            <a:lvl2pPr lvl="1" algn="r" rtl="0">
              <a:buNone/>
              <a:defRPr>
                <a:solidFill>
                  <a:srgbClr val="8B8B8B"/>
                </a:solidFill>
              </a:defRPr>
            </a:lvl2pPr>
            <a:lvl3pPr lvl="2" algn="r" rtl="0">
              <a:buNone/>
              <a:defRPr>
                <a:solidFill>
                  <a:srgbClr val="8B8B8B"/>
                </a:solidFill>
              </a:defRPr>
            </a:lvl3pPr>
            <a:lvl4pPr lvl="3" algn="r" rtl="0">
              <a:buNone/>
              <a:defRPr>
                <a:solidFill>
                  <a:srgbClr val="8B8B8B"/>
                </a:solidFill>
              </a:defRPr>
            </a:lvl4pPr>
            <a:lvl5pPr lvl="4" algn="r" rtl="0">
              <a:buNone/>
              <a:defRPr>
                <a:solidFill>
                  <a:srgbClr val="8B8B8B"/>
                </a:solidFill>
              </a:defRPr>
            </a:lvl5pPr>
            <a:lvl6pPr lvl="5" algn="r" rtl="0">
              <a:buNone/>
              <a:defRPr>
                <a:solidFill>
                  <a:srgbClr val="8B8B8B"/>
                </a:solidFill>
              </a:defRPr>
            </a:lvl6pPr>
            <a:lvl7pPr lvl="6" algn="r" rtl="0">
              <a:buNone/>
              <a:defRPr>
                <a:solidFill>
                  <a:srgbClr val="8B8B8B"/>
                </a:solidFill>
              </a:defRPr>
            </a:lvl7pPr>
            <a:lvl8pPr lvl="7" algn="r" rtl="0">
              <a:buNone/>
              <a:defRPr>
                <a:solidFill>
                  <a:srgbClr val="8B8B8B"/>
                </a:solidFill>
              </a:defRPr>
            </a:lvl8pPr>
            <a:lvl9pPr lvl="8" algn="r" rtl="0">
              <a:buNone/>
              <a:defRPr>
                <a:solidFill>
                  <a:srgbClr val="8B8B8B"/>
                </a:solidFill>
              </a:defRPr>
            </a:lvl9pPr>
          </a:lstStyle>
          <a:p>
            <a:fld id="{00000000-1234-1234-1234-123412341234}" type="slidenum">
              <a:rPr lang="en" smtClean="0"/>
              <a:pPr/>
              <a:t>‹#›</a:t>
            </a:fld>
            <a:endParaRPr lang="en">
              <a:solidFill>
                <a:srgbClr val="B5B5B5"/>
              </a:solidFill>
            </a:endParaRPr>
          </a:p>
        </p:txBody>
      </p:sp>
    </p:spTree>
    <p:extLst>
      <p:ext uri="{BB962C8B-B14F-4D97-AF65-F5344CB8AC3E}">
        <p14:creationId xmlns:p14="http://schemas.microsoft.com/office/powerpoint/2010/main" val="17856349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Small title with bullet paragraph">
  <p:cSld name="Small title with bullet paragraph">
    <p:bg>
      <p:bgPr>
        <a:solidFill>
          <a:srgbClr val="F0F0F0"/>
        </a:solidFill>
        <a:effectLst/>
      </p:bgPr>
    </p:bg>
    <p:spTree>
      <p:nvGrpSpPr>
        <p:cNvPr id="1" name="Shape 67"/>
        <p:cNvGrpSpPr/>
        <p:nvPr/>
      </p:nvGrpSpPr>
      <p:grpSpPr>
        <a:xfrm>
          <a:off x="0" y="0"/>
          <a:ext cx="0" cy="0"/>
          <a:chOff x="0" y="0"/>
          <a:chExt cx="0" cy="0"/>
        </a:xfrm>
      </p:grpSpPr>
      <p:sp>
        <p:nvSpPr>
          <p:cNvPr id="68" name="Google Shape;68;p10"/>
          <p:cNvSpPr txBox="1">
            <a:spLocks noGrp="1"/>
          </p:cNvSpPr>
          <p:nvPr>
            <p:ph type="sldNum" idx="12"/>
          </p:nvPr>
        </p:nvSpPr>
        <p:spPr>
          <a:xfrm>
            <a:off x="23733" y="6458368"/>
            <a:ext cx="510800" cy="354400"/>
          </a:xfrm>
          <a:prstGeom prst="rect">
            <a:avLst/>
          </a:prstGeom>
        </p:spPr>
        <p:txBody>
          <a:bodyPr spcFirstLastPara="1" wrap="square" lIns="0" tIns="45700" rIns="0" bIns="45700" anchor="t" anchorCtr="0">
            <a:noAutofit/>
          </a:bodyPr>
          <a:lstStyle>
            <a:lvl1pPr lvl="0" algn="r" rtl="0">
              <a:buNone/>
              <a:defRPr sz="800">
                <a:solidFill>
                  <a:srgbClr val="B5B5B5"/>
                </a:solidFill>
                <a:latin typeface="Muli"/>
                <a:ea typeface="Muli"/>
                <a:cs typeface="Muli"/>
                <a:sym typeface="Muli"/>
              </a:defRPr>
            </a:lvl1pPr>
            <a:lvl2pPr lvl="1" algn="r" rtl="0">
              <a:buNone/>
              <a:defRPr sz="800">
                <a:solidFill>
                  <a:srgbClr val="B5B5B5"/>
                </a:solidFill>
                <a:latin typeface="Muli"/>
                <a:ea typeface="Muli"/>
                <a:cs typeface="Muli"/>
                <a:sym typeface="Muli"/>
              </a:defRPr>
            </a:lvl2pPr>
            <a:lvl3pPr lvl="2" algn="r" rtl="0">
              <a:buNone/>
              <a:defRPr sz="800">
                <a:solidFill>
                  <a:srgbClr val="B5B5B5"/>
                </a:solidFill>
                <a:latin typeface="Muli"/>
                <a:ea typeface="Muli"/>
                <a:cs typeface="Muli"/>
                <a:sym typeface="Muli"/>
              </a:defRPr>
            </a:lvl3pPr>
            <a:lvl4pPr lvl="3" algn="r" rtl="0">
              <a:buNone/>
              <a:defRPr sz="800">
                <a:solidFill>
                  <a:srgbClr val="B5B5B5"/>
                </a:solidFill>
                <a:latin typeface="Muli"/>
                <a:ea typeface="Muli"/>
                <a:cs typeface="Muli"/>
                <a:sym typeface="Muli"/>
              </a:defRPr>
            </a:lvl4pPr>
            <a:lvl5pPr lvl="4" algn="r" rtl="0">
              <a:buNone/>
              <a:defRPr sz="800">
                <a:solidFill>
                  <a:srgbClr val="B5B5B5"/>
                </a:solidFill>
                <a:latin typeface="Muli"/>
                <a:ea typeface="Muli"/>
                <a:cs typeface="Muli"/>
                <a:sym typeface="Muli"/>
              </a:defRPr>
            </a:lvl5pPr>
            <a:lvl6pPr lvl="5" algn="r" rtl="0">
              <a:buNone/>
              <a:defRPr sz="800">
                <a:solidFill>
                  <a:srgbClr val="B5B5B5"/>
                </a:solidFill>
                <a:latin typeface="Muli"/>
                <a:ea typeface="Muli"/>
                <a:cs typeface="Muli"/>
                <a:sym typeface="Muli"/>
              </a:defRPr>
            </a:lvl6pPr>
            <a:lvl7pPr lvl="6" algn="r" rtl="0">
              <a:buNone/>
              <a:defRPr sz="800">
                <a:solidFill>
                  <a:srgbClr val="B5B5B5"/>
                </a:solidFill>
                <a:latin typeface="Muli"/>
                <a:ea typeface="Muli"/>
                <a:cs typeface="Muli"/>
                <a:sym typeface="Muli"/>
              </a:defRPr>
            </a:lvl7pPr>
            <a:lvl8pPr lvl="7" algn="r" rtl="0">
              <a:buNone/>
              <a:defRPr sz="800">
                <a:solidFill>
                  <a:srgbClr val="B5B5B5"/>
                </a:solidFill>
                <a:latin typeface="Muli"/>
                <a:ea typeface="Muli"/>
                <a:cs typeface="Muli"/>
                <a:sym typeface="Muli"/>
              </a:defRPr>
            </a:lvl8pPr>
            <a:lvl9pPr lvl="8" algn="r" rtl="0">
              <a:buNone/>
              <a:defRPr sz="800">
                <a:solidFill>
                  <a:srgbClr val="B5B5B5"/>
                </a:solidFill>
                <a:latin typeface="Muli"/>
                <a:ea typeface="Muli"/>
                <a:cs typeface="Muli"/>
                <a:sym typeface="Muli"/>
              </a:defRPr>
            </a:lvl9pPr>
          </a:lstStyle>
          <a:p>
            <a:fld id="{00000000-1234-1234-1234-123412341234}" type="slidenum">
              <a:rPr lang="en" smtClean="0"/>
              <a:pPr/>
              <a:t>‹#›</a:t>
            </a:fld>
            <a:endParaRPr lang="en"/>
          </a:p>
        </p:txBody>
      </p:sp>
      <p:sp>
        <p:nvSpPr>
          <p:cNvPr id="69" name="Google Shape;69;p10"/>
          <p:cNvSpPr txBox="1">
            <a:spLocks noGrp="1"/>
          </p:cNvSpPr>
          <p:nvPr>
            <p:ph type="body" idx="1"/>
          </p:nvPr>
        </p:nvSpPr>
        <p:spPr>
          <a:xfrm>
            <a:off x="520467" y="1879967"/>
            <a:ext cx="7618400" cy="4000000"/>
          </a:xfrm>
          <a:prstGeom prst="rect">
            <a:avLst/>
          </a:prstGeom>
          <a:noFill/>
          <a:ln>
            <a:noFill/>
          </a:ln>
        </p:spPr>
        <p:txBody>
          <a:bodyPr spcFirstLastPara="1" wrap="square" lIns="91425" tIns="0" rIns="91425" bIns="91425" anchor="t" anchorCtr="0">
            <a:noAutofit/>
          </a:bodyPr>
          <a:lstStyle>
            <a:lvl1pPr marL="609585" marR="0" lvl="0" indent="-474121" algn="l" rtl="0">
              <a:lnSpc>
                <a:spcPct val="112000"/>
              </a:lnSpc>
              <a:spcBef>
                <a:spcPts val="800"/>
              </a:spcBef>
              <a:spcAft>
                <a:spcPts val="0"/>
              </a:spcAft>
              <a:buSzPts val="2000"/>
              <a:buFont typeface="Muli"/>
              <a:buChar char="•"/>
              <a:defRPr sz="2667" i="0" u="none" strike="noStrike" cap="none">
                <a:latin typeface="Muli"/>
                <a:ea typeface="Muli"/>
                <a:cs typeface="Muli"/>
                <a:sym typeface="Muli"/>
              </a:defRPr>
            </a:lvl1pPr>
            <a:lvl2pPr marL="1219170" marR="0" lvl="1" indent="-440256" algn="l" rtl="0">
              <a:lnSpc>
                <a:spcPct val="112000"/>
              </a:lnSpc>
              <a:spcBef>
                <a:spcPts val="800"/>
              </a:spcBef>
              <a:spcAft>
                <a:spcPts val="0"/>
              </a:spcAft>
              <a:buSzPts val="1600"/>
              <a:buFont typeface="Muli"/>
              <a:buChar char="•"/>
              <a:defRPr sz="2133" i="0" u="none" strike="noStrike" cap="none">
                <a:latin typeface="Muli"/>
                <a:ea typeface="Muli"/>
                <a:cs typeface="Muli"/>
                <a:sym typeface="Muli"/>
              </a:defRPr>
            </a:lvl2pPr>
            <a:lvl3pPr marL="1828754" marR="0" lvl="2" indent="-423323" algn="l" rtl="0">
              <a:lnSpc>
                <a:spcPct val="115000"/>
              </a:lnSpc>
              <a:spcBef>
                <a:spcPts val="800"/>
              </a:spcBef>
              <a:spcAft>
                <a:spcPts val="0"/>
              </a:spcAft>
              <a:buSzPts val="1400"/>
              <a:buFont typeface="Muli"/>
              <a:buChar char="•"/>
              <a:defRPr sz="1867" b="1" i="0" u="none" strike="noStrike" cap="none">
                <a:latin typeface="Muli"/>
                <a:ea typeface="Muli"/>
                <a:cs typeface="Muli"/>
                <a:sym typeface="Muli"/>
              </a:defRPr>
            </a:lvl3pPr>
            <a:lvl4pPr marL="2438339" marR="0" lvl="3" indent="-406390" algn="l" rtl="0">
              <a:lnSpc>
                <a:spcPct val="115000"/>
              </a:lnSpc>
              <a:spcBef>
                <a:spcPts val="800"/>
              </a:spcBef>
              <a:spcAft>
                <a:spcPts val="0"/>
              </a:spcAft>
              <a:buSzPts val="1200"/>
              <a:buFont typeface="Muli"/>
              <a:buChar char="•"/>
              <a:defRPr sz="1600" i="0" u="none" strike="noStrike" cap="none">
                <a:latin typeface="Muli"/>
                <a:ea typeface="Muli"/>
                <a:cs typeface="Muli"/>
                <a:sym typeface="Muli"/>
              </a:defRPr>
            </a:lvl4pPr>
            <a:lvl5pPr marL="3047924" marR="0" lvl="4" indent="-397923" algn="l" rtl="0">
              <a:lnSpc>
                <a:spcPct val="115000"/>
              </a:lnSpc>
              <a:spcBef>
                <a:spcPts val="800"/>
              </a:spcBef>
              <a:spcAft>
                <a:spcPts val="0"/>
              </a:spcAft>
              <a:buSzPts val="1100"/>
              <a:buFont typeface="Muli"/>
              <a:buChar char="•"/>
              <a:defRPr sz="1467" i="0" u="none" strike="noStrike" cap="none">
                <a:latin typeface="Muli"/>
                <a:ea typeface="Muli"/>
                <a:cs typeface="Muli"/>
                <a:sym typeface="Muli"/>
              </a:defRPr>
            </a:lvl5pPr>
            <a:lvl6pPr marL="3657509" marR="0" lvl="5" indent="-389457" algn="l" rtl="0">
              <a:lnSpc>
                <a:spcPct val="115000"/>
              </a:lnSpc>
              <a:spcBef>
                <a:spcPts val="533"/>
              </a:spcBef>
              <a:spcAft>
                <a:spcPts val="0"/>
              </a:spcAft>
              <a:buSzPts val="1000"/>
              <a:buFont typeface="Inter"/>
              <a:buChar char="•"/>
              <a:defRPr sz="1333" i="0" u="none" strike="noStrike" cap="none">
                <a:latin typeface="Inter"/>
                <a:ea typeface="Inter"/>
                <a:cs typeface="Inter"/>
                <a:sym typeface="Inter"/>
              </a:defRPr>
            </a:lvl6pPr>
            <a:lvl7pPr marL="4267093" marR="0" lvl="6" indent="-372524" algn="l" rtl="0">
              <a:lnSpc>
                <a:spcPct val="115000"/>
              </a:lnSpc>
              <a:spcBef>
                <a:spcPts val="533"/>
              </a:spcBef>
              <a:spcAft>
                <a:spcPts val="0"/>
              </a:spcAft>
              <a:buSzPts val="800"/>
              <a:buFont typeface="Muli"/>
              <a:buChar char="•"/>
              <a:defRPr sz="1067" i="0" u="none" strike="noStrike" cap="none">
                <a:latin typeface="Muli"/>
                <a:ea typeface="Muli"/>
                <a:cs typeface="Muli"/>
                <a:sym typeface="Muli"/>
              </a:defRPr>
            </a:lvl7pPr>
            <a:lvl8pPr marL="4876678" marR="0" lvl="7" indent="-364058" algn="l" rtl="0">
              <a:lnSpc>
                <a:spcPct val="115000"/>
              </a:lnSpc>
              <a:spcBef>
                <a:spcPts val="533"/>
              </a:spcBef>
              <a:spcAft>
                <a:spcPts val="0"/>
              </a:spcAft>
              <a:buSzPts val="700"/>
              <a:buFont typeface="Muli"/>
              <a:buChar char="•"/>
              <a:defRPr sz="933" i="0" u="none" strike="noStrike" cap="none">
                <a:latin typeface="Muli"/>
                <a:ea typeface="Muli"/>
                <a:cs typeface="Muli"/>
                <a:sym typeface="Muli"/>
              </a:defRPr>
            </a:lvl8pPr>
            <a:lvl9pPr marL="5486263" marR="0" lvl="8" indent="-355591" algn="l" rtl="0">
              <a:lnSpc>
                <a:spcPct val="115000"/>
              </a:lnSpc>
              <a:spcBef>
                <a:spcPts val="533"/>
              </a:spcBef>
              <a:spcAft>
                <a:spcPts val="0"/>
              </a:spcAft>
              <a:buSzPts val="600"/>
              <a:buFont typeface="Muli"/>
              <a:buChar char="•"/>
              <a:defRPr sz="800" i="0" u="none" strike="noStrike" cap="none">
                <a:latin typeface="Muli"/>
                <a:ea typeface="Muli"/>
                <a:cs typeface="Muli"/>
                <a:sym typeface="Muli"/>
              </a:defRPr>
            </a:lvl9pPr>
          </a:lstStyle>
          <a:p>
            <a:endParaRPr/>
          </a:p>
        </p:txBody>
      </p:sp>
      <p:sp>
        <p:nvSpPr>
          <p:cNvPr id="70" name="Google Shape;70;p10"/>
          <p:cNvSpPr txBox="1">
            <a:spLocks noGrp="1"/>
          </p:cNvSpPr>
          <p:nvPr>
            <p:ph type="sldNum" idx="2"/>
          </p:nvPr>
        </p:nvSpPr>
        <p:spPr>
          <a:xfrm>
            <a:off x="23733" y="6458368"/>
            <a:ext cx="510800" cy="354400"/>
          </a:xfrm>
          <a:prstGeom prst="rect">
            <a:avLst/>
          </a:prstGeom>
        </p:spPr>
        <p:txBody>
          <a:bodyPr spcFirstLastPara="1" wrap="square" lIns="0" tIns="45700" rIns="0" bIns="45700" anchor="t" anchorCtr="0">
            <a:noAutofit/>
          </a:bodyPr>
          <a:lstStyle>
            <a:lvl1pPr lvl="0" algn="r" rtl="0">
              <a:buNone/>
              <a:defRPr sz="800">
                <a:solidFill>
                  <a:srgbClr val="B5B5B5"/>
                </a:solidFill>
                <a:latin typeface="Muli"/>
                <a:ea typeface="Muli"/>
                <a:cs typeface="Muli"/>
                <a:sym typeface="Muli"/>
              </a:defRPr>
            </a:lvl1pPr>
            <a:lvl2pPr lvl="1" algn="r" rtl="0">
              <a:buNone/>
              <a:defRPr sz="800">
                <a:solidFill>
                  <a:srgbClr val="B5B5B5"/>
                </a:solidFill>
                <a:latin typeface="Muli"/>
                <a:ea typeface="Muli"/>
                <a:cs typeface="Muli"/>
                <a:sym typeface="Muli"/>
              </a:defRPr>
            </a:lvl2pPr>
            <a:lvl3pPr lvl="2" algn="r" rtl="0">
              <a:buNone/>
              <a:defRPr sz="800">
                <a:solidFill>
                  <a:srgbClr val="B5B5B5"/>
                </a:solidFill>
                <a:latin typeface="Muli"/>
                <a:ea typeface="Muli"/>
                <a:cs typeface="Muli"/>
                <a:sym typeface="Muli"/>
              </a:defRPr>
            </a:lvl3pPr>
            <a:lvl4pPr lvl="3" algn="r" rtl="0">
              <a:buNone/>
              <a:defRPr sz="800">
                <a:solidFill>
                  <a:srgbClr val="B5B5B5"/>
                </a:solidFill>
                <a:latin typeface="Muli"/>
                <a:ea typeface="Muli"/>
                <a:cs typeface="Muli"/>
                <a:sym typeface="Muli"/>
              </a:defRPr>
            </a:lvl4pPr>
            <a:lvl5pPr lvl="4" algn="r" rtl="0">
              <a:buNone/>
              <a:defRPr sz="800">
                <a:solidFill>
                  <a:srgbClr val="B5B5B5"/>
                </a:solidFill>
                <a:latin typeface="Muli"/>
                <a:ea typeface="Muli"/>
                <a:cs typeface="Muli"/>
                <a:sym typeface="Muli"/>
              </a:defRPr>
            </a:lvl5pPr>
            <a:lvl6pPr lvl="5" algn="r" rtl="0">
              <a:buNone/>
              <a:defRPr sz="800">
                <a:solidFill>
                  <a:srgbClr val="B5B5B5"/>
                </a:solidFill>
                <a:latin typeface="Muli"/>
                <a:ea typeface="Muli"/>
                <a:cs typeface="Muli"/>
                <a:sym typeface="Muli"/>
              </a:defRPr>
            </a:lvl6pPr>
            <a:lvl7pPr lvl="6" algn="r" rtl="0">
              <a:buNone/>
              <a:defRPr sz="800">
                <a:solidFill>
                  <a:srgbClr val="B5B5B5"/>
                </a:solidFill>
                <a:latin typeface="Muli"/>
                <a:ea typeface="Muli"/>
                <a:cs typeface="Muli"/>
                <a:sym typeface="Muli"/>
              </a:defRPr>
            </a:lvl7pPr>
            <a:lvl8pPr lvl="7" algn="r" rtl="0">
              <a:buNone/>
              <a:defRPr sz="800">
                <a:solidFill>
                  <a:srgbClr val="B5B5B5"/>
                </a:solidFill>
                <a:latin typeface="Muli"/>
                <a:ea typeface="Muli"/>
                <a:cs typeface="Muli"/>
                <a:sym typeface="Muli"/>
              </a:defRPr>
            </a:lvl8pPr>
            <a:lvl9pPr lvl="8" algn="r" rtl="0">
              <a:buNone/>
              <a:defRPr sz="800">
                <a:solidFill>
                  <a:srgbClr val="B5B5B5"/>
                </a:solidFill>
                <a:latin typeface="Muli"/>
                <a:ea typeface="Muli"/>
                <a:cs typeface="Muli"/>
                <a:sym typeface="Muli"/>
              </a:defRPr>
            </a:lvl9pPr>
          </a:lstStyle>
          <a:p>
            <a:fld id="{00000000-1234-1234-1234-123412341234}" type="slidenum">
              <a:rPr lang="en" smtClean="0"/>
              <a:pPr/>
              <a:t>‹#›</a:t>
            </a:fld>
            <a:endParaRPr lang="en"/>
          </a:p>
        </p:txBody>
      </p:sp>
      <p:sp>
        <p:nvSpPr>
          <p:cNvPr id="71" name="Google Shape;71;p10"/>
          <p:cNvSpPr/>
          <p:nvPr/>
        </p:nvSpPr>
        <p:spPr>
          <a:xfrm>
            <a:off x="0" y="6317967"/>
            <a:ext cx="12192000" cy="544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72" name="Google Shape;72;p10"/>
          <p:cNvPicPr preferRelativeResize="0"/>
          <p:nvPr/>
        </p:nvPicPr>
        <p:blipFill>
          <a:blip r:embed="rId2">
            <a:alphaModFix/>
          </a:blip>
          <a:stretch>
            <a:fillRect/>
          </a:stretch>
        </p:blipFill>
        <p:spPr>
          <a:xfrm>
            <a:off x="10974146" y="6410505"/>
            <a:ext cx="1070703" cy="354400"/>
          </a:xfrm>
          <a:prstGeom prst="rect">
            <a:avLst/>
          </a:prstGeom>
          <a:noFill/>
          <a:ln>
            <a:noFill/>
          </a:ln>
        </p:spPr>
      </p:pic>
      <p:sp>
        <p:nvSpPr>
          <p:cNvPr id="73" name="Google Shape;73;p10"/>
          <p:cNvSpPr txBox="1">
            <a:spLocks noGrp="1"/>
          </p:cNvSpPr>
          <p:nvPr>
            <p:ph type="title"/>
          </p:nvPr>
        </p:nvSpPr>
        <p:spPr>
          <a:xfrm>
            <a:off x="520467" y="399333"/>
            <a:ext cx="6709200" cy="1480800"/>
          </a:xfrm>
          <a:prstGeom prst="rect">
            <a:avLst/>
          </a:prstGeom>
          <a:noFill/>
          <a:ln>
            <a:noFill/>
          </a:ln>
        </p:spPr>
        <p:txBody>
          <a:bodyPr spcFirstLastPara="1" wrap="square" lIns="91425" tIns="91425" rIns="91425" bIns="91425" anchor="t" anchorCtr="0">
            <a:noAutofit/>
          </a:bodyPr>
          <a:lstStyle>
            <a:lvl1pPr marL="0" marR="0" lvl="0" indent="0" algn="l" rtl="0">
              <a:lnSpc>
                <a:spcPct val="85000"/>
              </a:lnSpc>
              <a:spcBef>
                <a:spcPts val="0"/>
              </a:spcBef>
              <a:spcAft>
                <a:spcPts val="0"/>
              </a:spcAft>
              <a:buClr>
                <a:srgbClr val="5C5C5C"/>
              </a:buClr>
              <a:buSzPts val="2600"/>
              <a:buNone/>
              <a:defRPr sz="3467">
                <a:solidFill>
                  <a:srgbClr val="5C5C5C"/>
                </a:solidFill>
              </a:defRPr>
            </a:lvl1pPr>
            <a:lvl2pPr lvl="1" indent="0" rtl="0">
              <a:spcBef>
                <a:spcPts val="0"/>
              </a:spcBef>
              <a:spcAft>
                <a:spcPts val="0"/>
              </a:spcAft>
              <a:buSzPts val="3200"/>
              <a:buNone/>
              <a:defRPr sz="2400"/>
            </a:lvl2pPr>
            <a:lvl3pPr lvl="2" indent="0" rtl="0">
              <a:spcBef>
                <a:spcPts val="0"/>
              </a:spcBef>
              <a:spcAft>
                <a:spcPts val="0"/>
              </a:spcAft>
              <a:buSzPts val="3200"/>
              <a:buNone/>
              <a:defRPr sz="2400"/>
            </a:lvl3pPr>
            <a:lvl4pPr lvl="3" indent="0" rtl="0">
              <a:spcBef>
                <a:spcPts val="0"/>
              </a:spcBef>
              <a:spcAft>
                <a:spcPts val="0"/>
              </a:spcAft>
              <a:buSzPts val="3200"/>
              <a:buNone/>
              <a:defRPr sz="2400"/>
            </a:lvl4pPr>
            <a:lvl5pPr lvl="4" indent="0" rtl="0">
              <a:spcBef>
                <a:spcPts val="0"/>
              </a:spcBef>
              <a:spcAft>
                <a:spcPts val="0"/>
              </a:spcAft>
              <a:buSzPts val="3200"/>
              <a:buNone/>
              <a:defRPr sz="2400"/>
            </a:lvl5pPr>
            <a:lvl6pPr lvl="5" indent="0" rtl="0">
              <a:spcBef>
                <a:spcPts val="0"/>
              </a:spcBef>
              <a:spcAft>
                <a:spcPts val="0"/>
              </a:spcAft>
              <a:buSzPts val="3200"/>
              <a:buNone/>
              <a:defRPr sz="2400"/>
            </a:lvl6pPr>
            <a:lvl7pPr lvl="6" indent="0" rtl="0">
              <a:spcBef>
                <a:spcPts val="0"/>
              </a:spcBef>
              <a:spcAft>
                <a:spcPts val="0"/>
              </a:spcAft>
              <a:buSzPts val="3200"/>
              <a:buNone/>
              <a:defRPr sz="2400"/>
            </a:lvl7pPr>
            <a:lvl8pPr lvl="7" indent="0" rtl="0">
              <a:spcBef>
                <a:spcPts val="0"/>
              </a:spcBef>
              <a:spcAft>
                <a:spcPts val="0"/>
              </a:spcAft>
              <a:buSzPts val="3200"/>
              <a:buNone/>
              <a:defRPr sz="2400"/>
            </a:lvl8pPr>
            <a:lvl9pPr lvl="8" indent="0" rtl="0">
              <a:spcBef>
                <a:spcPts val="0"/>
              </a:spcBef>
              <a:spcAft>
                <a:spcPts val="0"/>
              </a:spcAft>
              <a:buSzPts val="3200"/>
              <a:buNone/>
              <a:defRPr sz="2400"/>
            </a:lvl9pPr>
          </a:lstStyle>
          <a:p>
            <a:endParaRPr/>
          </a:p>
        </p:txBody>
      </p:sp>
      <p:sp>
        <p:nvSpPr>
          <p:cNvPr id="74" name="Google Shape;74;p10"/>
          <p:cNvSpPr/>
          <p:nvPr/>
        </p:nvSpPr>
        <p:spPr>
          <a:xfrm>
            <a:off x="550936" y="6456767"/>
            <a:ext cx="1349600" cy="282000"/>
          </a:xfrm>
          <a:prstGeom prst="rect">
            <a:avLst/>
          </a:prstGeom>
          <a:noFill/>
          <a:ln>
            <a:noFill/>
          </a:ln>
        </p:spPr>
        <p:txBody>
          <a:bodyPr spcFirstLastPara="1" wrap="square" lIns="121900" tIns="60933" rIns="121900" bIns="60933" anchor="t" anchorCtr="0">
            <a:noAutofit/>
          </a:bodyPr>
          <a:lstStyle/>
          <a:p>
            <a:pPr marL="0" marR="0" lvl="0" indent="0" algn="l" rtl="0">
              <a:lnSpc>
                <a:spcPct val="100000"/>
              </a:lnSpc>
              <a:spcBef>
                <a:spcPts val="0"/>
              </a:spcBef>
              <a:spcAft>
                <a:spcPts val="0"/>
              </a:spcAft>
              <a:buClr>
                <a:schemeClr val="accent1"/>
              </a:buClr>
              <a:buFont typeface="Open Sans"/>
              <a:buNone/>
            </a:pPr>
            <a:r>
              <a:rPr lang="en" sz="800" i="0" strike="noStrike" cap="none">
                <a:solidFill>
                  <a:srgbClr val="8B8B8B"/>
                </a:solidFill>
                <a:latin typeface="Muli"/>
                <a:ea typeface="Muli"/>
                <a:cs typeface="Muli"/>
                <a:sym typeface="Muli"/>
              </a:rPr>
              <a:t>Confidential</a:t>
            </a:r>
            <a:endParaRPr sz="800">
              <a:solidFill>
                <a:srgbClr val="8B8B8B"/>
              </a:solidFill>
              <a:latin typeface="Muli"/>
              <a:ea typeface="Muli"/>
              <a:cs typeface="Muli"/>
              <a:sym typeface="Muli"/>
            </a:endParaRPr>
          </a:p>
        </p:txBody>
      </p:sp>
      <p:sp>
        <p:nvSpPr>
          <p:cNvPr id="75" name="Google Shape;75;p10"/>
          <p:cNvSpPr txBox="1">
            <a:spLocks noGrp="1"/>
          </p:cNvSpPr>
          <p:nvPr>
            <p:ph type="sldNum" idx="3"/>
          </p:nvPr>
        </p:nvSpPr>
        <p:spPr>
          <a:xfrm>
            <a:off x="23733" y="6458368"/>
            <a:ext cx="510800" cy="354400"/>
          </a:xfrm>
          <a:prstGeom prst="rect">
            <a:avLst/>
          </a:prstGeom>
        </p:spPr>
        <p:txBody>
          <a:bodyPr spcFirstLastPara="1" wrap="square" lIns="0" tIns="45700" rIns="0" bIns="45700" anchor="t" anchorCtr="0">
            <a:noAutofit/>
          </a:bodyPr>
          <a:lstStyle>
            <a:lvl1pPr lvl="0" algn="r" rtl="0">
              <a:buNone/>
              <a:defRPr>
                <a:solidFill>
                  <a:srgbClr val="8B8B8B"/>
                </a:solidFill>
              </a:defRPr>
            </a:lvl1pPr>
            <a:lvl2pPr lvl="1" algn="r" rtl="0">
              <a:buNone/>
              <a:defRPr>
                <a:solidFill>
                  <a:srgbClr val="8B8B8B"/>
                </a:solidFill>
              </a:defRPr>
            </a:lvl2pPr>
            <a:lvl3pPr lvl="2" algn="r" rtl="0">
              <a:buNone/>
              <a:defRPr>
                <a:solidFill>
                  <a:srgbClr val="8B8B8B"/>
                </a:solidFill>
              </a:defRPr>
            </a:lvl3pPr>
            <a:lvl4pPr lvl="3" algn="r" rtl="0">
              <a:buNone/>
              <a:defRPr>
                <a:solidFill>
                  <a:srgbClr val="8B8B8B"/>
                </a:solidFill>
              </a:defRPr>
            </a:lvl4pPr>
            <a:lvl5pPr lvl="4" algn="r" rtl="0">
              <a:buNone/>
              <a:defRPr>
                <a:solidFill>
                  <a:srgbClr val="8B8B8B"/>
                </a:solidFill>
              </a:defRPr>
            </a:lvl5pPr>
            <a:lvl6pPr lvl="5" algn="r" rtl="0">
              <a:buNone/>
              <a:defRPr>
                <a:solidFill>
                  <a:srgbClr val="8B8B8B"/>
                </a:solidFill>
              </a:defRPr>
            </a:lvl6pPr>
            <a:lvl7pPr lvl="6" algn="r" rtl="0">
              <a:buNone/>
              <a:defRPr>
                <a:solidFill>
                  <a:srgbClr val="8B8B8B"/>
                </a:solidFill>
              </a:defRPr>
            </a:lvl7pPr>
            <a:lvl8pPr lvl="7" algn="r" rtl="0">
              <a:buNone/>
              <a:defRPr>
                <a:solidFill>
                  <a:srgbClr val="8B8B8B"/>
                </a:solidFill>
              </a:defRPr>
            </a:lvl8pPr>
            <a:lvl9pPr lvl="8" algn="r" rtl="0">
              <a:buNone/>
              <a:defRPr>
                <a:solidFill>
                  <a:srgbClr val="8B8B8B"/>
                </a:solidFill>
              </a:defRPr>
            </a:lvl9pPr>
          </a:lstStyle>
          <a:p>
            <a:fld id="{00000000-1234-1234-1234-123412341234}" type="slidenum">
              <a:rPr lang="en" smtClean="0"/>
              <a:pPr/>
              <a:t>‹#›</a:t>
            </a:fld>
            <a:endParaRPr lang="en">
              <a:solidFill>
                <a:srgbClr val="B5B5B5"/>
              </a:solidFill>
            </a:endParaRPr>
          </a:p>
        </p:txBody>
      </p:sp>
    </p:spTree>
    <p:extLst>
      <p:ext uri="{BB962C8B-B14F-4D97-AF65-F5344CB8AC3E}">
        <p14:creationId xmlns:p14="http://schemas.microsoft.com/office/powerpoint/2010/main" val="35929519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Center title large" type="title">
  <p:cSld name="Center title large">
    <p:bg>
      <p:bgPr>
        <a:solidFill>
          <a:srgbClr val="FFFFFF"/>
        </a:solidFill>
        <a:effectLst/>
      </p:bgPr>
    </p:bg>
    <p:spTree>
      <p:nvGrpSpPr>
        <p:cNvPr id="1" name="Shape 76"/>
        <p:cNvGrpSpPr/>
        <p:nvPr/>
      </p:nvGrpSpPr>
      <p:grpSpPr>
        <a:xfrm>
          <a:off x="0" y="0"/>
          <a:ext cx="0" cy="0"/>
          <a:chOff x="0" y="0"/>
          <a:chExt cx="0" cy="0"/>
        </a:xfrm>
      </p:grpSpPr>
      <p:sp>
        <p:nvSpPr>
          <p:cNvPr id="77" name="Google Shape;77;p11"/>
          <p:cNvSpPr txBox="1">
            <a:spLocks noGrp="1"/>
          </p:cNvSpPr>
          <p:nvPr>
            <p:ph type="title"/>
          </p:nvPr>
        </p:nvSpPr>
        <p:spPr>
          <a:xfrm>
            <a:off x="1926400" y="1646800"/>
            <a:ext cx="8339200" cy="31580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SzPts val="5000"/>
              <a:buNone/>
              <a:defRPr sz="6667"/>
            </a:lvl1pPr>
            <a:lvl2pPr lvl="1" indent="0" algn="ctr" rtl="0">
              <a:spcBef>
                <a:spcPts val="0"/>
              </a:spcBef>
              <a:spcAft>
                <a:spcPts val="0"/>
              </a:spcAft>
              <a:buClr>
                <a:srgbClr val="282828"/>
              </a:buClr>
              <a:buSzPts val="4800"/>
              <a:buFont typeface="Muli"/>
              <a:buNone/>
              <a:defRPr sz="6400">
                <a:solidFill>
                  <a:srgbClr val="282828"/>
                </a:solidFill>
                <a:latin typeface="Muli"/>
                <a:ea typeface="Muli"/>
                <a:cs typeface="Muli"/>
                <a:sym typeface="Muli"/>
              </a:defRPr>
            </a:lvl2pPr>
            <a:lvl3pPr lvl="2" indent="0" algn="ctr" rtl="0">
              <a:spcBef>
                <a:spcPts val="0"/>
              </a:spcBef>
              <a:spcAft>
                <a:spcPts val="0"/>
              </a:spcAft>
              <a:buClr>
                <a:srgbClr val="282828"/>
              </a:buClr>
              <a:buSzPts val="4800"/>
              <a:buFont typeface="Muli"/>
              <a:buNone/>
              <a:defRPr sz="6400">
                <a:solidFill>
                  <a:srgbClr val="282828"/>
                </a:solidFill>
                <a:latin typeface="Muli"/>
                <a:ea typeface="Muli"/>
                <a:cs typeface="Muli"/>
                <a:sym typeface="Muli"/>
              </a:defRPr>
            </a:lvl3pPr>
            <a:lvl4pPr lvl="3" indent="0" algn="ctr" rtl="0">
              <a:spcBef>
                <a:spcPts val="0"/>
              </a:spcBef>
              <a:spcAft>
                <a:spcPts val="0"/>
              </a:spcAft>
              <a:buClr>
                <a:srgbClr val="282828"/>
              </a:buClr>
              <a:buSzPts val="4800"/>
              <a:buFont typeface="Muli"/>
              <a:buNone/>
              <a:defRPr sz="6400">
                <a:solidFill>
                  <a:srgbClr val="282828"/>
                </a:solidFill>
                <a:latin typeface="Muli"/>
                <a:ea typeface="Muli"/>
                <a:cs typeface="Muli"/>
                <a:sym typeface="Muli"/>
              </a:defRPr>
            </a:lvl4pPr>
            <a:lvl5pPr lvl="4" indent="0" algn="ctr" rtl="0">
              <a:spcBef>
                <a:spcPts val="0"/>
              </a:spcBef>
              <a:spcAft>
                <a:spcPts val="0"/>
              </a:spcAft>
              <a:buClr>
                <a:srgbClr val="282828"/>
              </a:buClr>
              <a:buSzPts val="4800"/>
              <a:buFont typeface="Muli"/>
              <a:buNone/>
              <a:defRPr sz="6400">
                <a:solidFill>
                  <a:srgbClr val="282828"/>
                </a:solidFill>
                <a:latin typeface="Muli"/>
                <a:ea typeface="Muli"/>
                <a:cs typeface="Muli"/>
                <a:sym typeface="Muli"/>
              </a:defRPr>
            </a:lvl5pPr>
            <a:lvl6pPr lvl="5" indent="0" algn="ctr" rtl="0">
              <a:spcBef>
                <a:spcPts val="0"/>
              </a:spcBef>
              <a:spcAft>
                <a:spcPts val="0"/>
              </a:spcAft>
              <a:buClr>
                <a:srgbClr val="282828"/>
              </a:buClr>
              <a:buSzPts val="4800"/>
              <a:buFont typeface="Muli"/>
              <a:buNone/>
              <a:defRPr sz="6400">
                <a:solidFill>
                  <a:srgbClr val="282828"/>
                </a:solidFill>
                <a:latin typeface="Muli"/>
                <a:ea typeface="Muli"/>
                <a:cs typeface="Muli"/>
                <a:sym typeface="Muli"/>
              </a:defRPr>
            </a:lvl6pPr>
            <a:lvl7pPr lvl="6" indent="0" algn="ctr" rtl="0">
              <a:spcBef>
                <a:spcPts val="0"/>
              </a:spcBef>
              <a:spcAft>
                <a:spcPts val="0"/>
              </a:spcAft>
              <a:buClr>
                <a:srgbClr val="282828"/>
              </a:buClr>
              <a:buSzPts val="4800"/>
              <a:buFont typeface="Muli"/>
              <a:buNone/>
              <a:defRPr sz="6400">
                <a:solidFill>
                  <a:srgbClr val="282828"/>
                </a:solidFill>
                <a:latin typeface="Muli"/>
                <a:ea typeface="Muli"/>
                <a:cs typeface="Muli"/>
                <a:sym typeface="Muli"/>
              </a:defRPr>
            </a:lvl7pPr>
            <a:lvl8pPr lvl="7" indent="0" algn="ctr" rtl="0">
              <a:spcBef>
                <a:spcPts val="0"/>
              </a:spcBef>
              <a:spcAft>
                <a:spcPts val="0"/>
              </a:spcAft>
              <a:buClr>
                <a:srgbClr val="282828"/>
              </a:buClr>
              <a:buSzPts val="4800"/>
              <a:buFont typeface="Muli"/>
              <a:buNone/>
              <a:defRPr sz="6400">
                <a:solidFill>
                  <a:srgbClr val="282828"/>
                </a:solidFill>
                <a:latin typeface="Muli"/>
                <a:ea typeface="Muli"/>
                <a:cs typeface="Muli"/>
                <a:sym typeface="Muli"/>
              </a:defRPr>
            </a:lvl8pPr>
            <a:lvl9pPr lvl="8" indent="0" algn="ctr" rtl="0">
              <a:spcBef>
                <a:spcPts val="0"/>
              </a:spcBef>
              <a:spcAft>
                <a:spcPts val="0"/>
              </a:spcAft>
              <a:buClr>
                <a:srgbClr val="282828"/>
              </a:buClr>
              <a:buSzPts val="4800"/>
              <a:buFont typeface="Muli"/>
              <a:buNone/>
              <a:defRPr sz="6400">
                <a:solidFill>
                  <a:srgbClr val="282828"/>
                </a:solidFill>
                <a:latin typeface="Muli"/>
                <a:ea typeface="Muli"/>
                <a:cs typeface="Muli"/>
                <a:sym typeface="Muli"/>
              </a:defRPr>
            </a:lvl9pPr>
          </a:lstStyle>
          <a:p>
            <a:endParaRPr/>
          </a:p>
        </p:txBody>
      </p:sp>
      <p:sp>
        <p:nvSpPr>
          <p:cNvPr id="78" name="Google Shape;78;p11"/>
          <p:cNvSpPr txBox="1">
            <a:spLocks noGrp="1"/>
          </p:cNvSpPr>
          <p:nvPr>
            <p:ph type="sldNum" idx="12"/>
          </p:nvPr>
        </p:nvSpPr>
        <p:spPr>
          <a:xfrm>
            <a:off x="23733" y="6454401"/>
            <a:ext cx="510800" cy="354400"/>
          </a:xfrm>
          <a:prstGeom prst="rect">
            <a:avLst/>
          </a:prstGeom>
        </p:spPr>
        <p:txBody>
          <a:bodyPr spcFirstLastPara="1" wrap="square" lIns="0" tIns="45700" rIns="0" bIns="45700" anchor="t" anchorCtr="0">
            <a:noAutofit/>
          </a:bodyPr>
          <a:lstStyle>
            <a:lvl1pPr lvl="0" algn="r" rtl="0">
              <a:buNone/>
              <a:defRPr sz="800">
                <a:solidFill>
                  <a:srgbClr val="B5B5B5"/>
                </a:solidFill>
                <a:latin typeface="Muli"/>
                <a:ea typeface="Muli"/>
                <a:cs typeface="Muli"/>
                <a:sym typeface="Muli"/>
              </a:defRPr>
            </a:lvl1pPr>
            <a:lvl2pPr lvl="1" algn="r" rtl="0">
              <a:buNone/>
              <a:defRPr sz="800">
                <a:solidFill>
                  <a:srgbClr val="B5B5B5"/>
                </a:solidFill>
                <a:latin typeface="Muli"/>
                <a:ea typeface="Muli"/>
                <a:cs typeface="Muli"/>
                <a:sym typeface="Muli"/>
              </a:defRPr>
            </a:lvl2pPr>
            <a:lvl3pPr lvl="2" algn="r" rtl="0">
              <a:buNone/>
              <a:defRPr sz="800">
                <a:solidFill>
                  <a:srgbClr val="B5B5B5"/>
                </a:solidFill>
                <a:latin typeface="Muli"/>
                <a:ea typeface="Muli"/>
                <a:cs typeface="Muli"/>
                <a:sym typeface="Muli"/>
              </a:defRPr>
            </a:lvl3pPr>
            <a:lvl4pPr lvl="3" algn="r" rtl="0">
              <a:buNone/>
              <a:defRPr sz="800">
                <a:solidFill>
                  <a:srgbClr val="B5B5B5"/>
                </a:solidFill>
                <a:latin typeface="Muli"/>
                <a:ea typeface="Muli"/>
                <a:cs typeface="Muli"/>
                <a:sym typeface="Muli"/>
              </a:defRPr>
            </a:lvl4pPr>
            <a:lvl5pPr lvl="4" algn="r" rtl="0">
              <a:buNone/>
              <a:defRPr sz="800">
                <a:solidFill>
                  <a:srgbClr val="B5B5B5"/>
                </a:solidFill>
                <a:latin typeface="Muli"/>
                <a:ea typeface="Muli"/>
                <a:cs typeface="Muli"/>
                <a:sym typeface="Muli"/>
              </a:defRPr>
            </a:lvl5pPr>
            <a:lvl6pPr lvl="5" algn="r" rtl="0">
              <a:buNone/>
              <a:defRPr sz="800">
                <a:solidFill>
                  <a:srgbClr val="B5B5B5"/>
                </a:solidFill>
                <a:latin typeface="Muli"/>
                <a:ea typeface="Muli"/>
                <a:cs typeface="Muli"/>
                <a:sym typeface="Muli"/>
              </a:defRPr>
            </a:lvl6pPr>
            <a:lvl7pPr lvl="6" algn="r" rtl="0">
              <a:buNone/>
              <a:defRPr sz="800">
                <a:solidFill>
                  <a:srgbClr val="B5B5B5"/>
                </a:solidFill>
                <a:latin typeface="Muli"/>
                <a:ea typeface="Muli"/>
                <a:cs typeface="Muli"/>
                <a:sym typeface="Muli"/>
              </a:defRPr>
            </a:lvl7pPr>
            <a:lvl8pPr lvl="7" algn="r" rtl="0">
              <a:buNone/>
              <a:defRPr sz="800">
                <a:solidFill>
                  <a:srgbClr val="B5B5B5"/>
                </a:solidFill>
                <a:latin typeface="Muli"/>
                <a:ea typeface="Muli"/>
                <a:cs typeface="Muli"/>
                <a:sym typeface="Muli"/>
              </a:defRPr>
            </a:lvl8pPr>
            <a:lvl9pPr lvl="8" algn="r" rtl="0">
              <a:buNone/>
              <a:defRPr sz="800">
                <a:solidFill>
                  <a:srgbClr val="B5B5B5"/>
                </a:solidFill>
                <a:latin typeface="Muli"/>
                <a:ea typeface="Muli"/>
                <a:cs typeface="Muli"/>
                <a:sym typeface="Muli"/>
              </a:defRPr>
            </a:lvl9pPr>
          </a:lstStyle>
          <a:p>
            <a:fld id="{00000000-1234-1234-1234-123412341234}" type="slidenum">
              <a:rPr lang="en" smtClean="0"/>
              <a:pPr/>
              <a:t>‹#›</a:t>
            </a:fld>
            <a:endParaRPr lang="en"/>
          </a:p>
        </p:txBody>
      </p:sp>
      <p:sp>
        <p:nvSpPr>
          <p:cNvPr id="79" name="Google Shape;79;p11"/>
          <p:cNvSpPr/>
          <p:nvPr/>
        </p:nvSpPr>
        <p:spPr>
          <a:xfrm>
            <a:off x="0" y="6314000"/>
            <a:ext cx="12192000" cy="544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80" name="Google Shape;80;p11"/>
          <p:cNvPicPr preferRelativeResize="0"/>
          <p:nvPr/>
        </p:nvPicPr>
        <p:blipFill>
          <a:blip r:embed="rId2">
            <a:alphaModFix/>
          </a:blip>
          <a:stretch>
            <a:fillRect/>
          </a:stretch>
        </p:blipFill>
        <p:spPr>
          <a:xfrm>
            <a:off x="10974146" y="6406539"/>
            <a:ext cx="1070703" cy="354400"/>
          </a:xfrm>
          <a:prstGeom prst="rect">
            <a:avLst/>
          </a:prstGeom>
          <a:noFill/>
          <a:ln>
            <a:noFill/>
          </a:ln>
        </p:spPr>
      </p:pic>
      <p:sp>
        <p:nvSpPr>
          <p:cNvPr id="81" name="Google Shape;81;p11"/>
          <p:cNvSpPr/>
          <p:nvPr/>
        </p:nvSpPr>
        <p:spPr>
          <a:xfrm>
            <a:off x="550936" y="6456767"/>
            <a:ext cx="1349600" cy="282000"/>
          </a:xfrm>
          <a:prstGeom prst="rect">
            <a:avLst/>
          </a:prstGeom>
          <a:noFill/>
          <a:ln>
            <a:noFill/>
          </a:ln>
        </p:spPr>
        <p:txBody>
          <a:bodyPr spcFirstLastPara="1" wrap="square" lIns="121900" tIns="60933" rIns="121900" bIns="60933" anchor="t" anchorCtr="0">
            <a:noAutofit/>
          </a:bodyPr>
          <a:lstStyle/>
          <a:p>
            <a:pPr marL="0" marR="0" lvl="0" indent="0" algn="l" rtl="0">
              <a:lnSpc>
                <a:spcPct val="100000"/>
              </a:lnSpc>
              <a:spcBef>
                <a:spcPts val="0"/>
              </a:spcBef>
              <a:spcAft>
                <a:spcPts val="0"/>
              </a:spcAft>
              <a:buClr>
                <a:schemeClr val="accent1"/>
              </a:buClr>
              <a:buFont typeface="Open Sans"/>
              <a:buNone/>
            </a:pPr>
            <a:r>
              <a:rPr lang="en" sz="800" i="0" strike="noStrike" cap="none">
                <a:solidFill>
                  <a:srgbClr val="8B8B8B"/>
                </a:solidFill>
                <a:latin typeface="Muli"/>
                <a:ea typeface="Muli"/>
                <a:cs typeface="Muli"/>
                <a:sym typeface="Muli"/>
              </a:rPr>
              <a:t>Confidential</a:t>
            </a:r>
            <a:endParaRPr sz="800">
              <a:solidFill>
                <a:srgbClr val="8B8B8B"/>
              </a:solidFill>
              <a:latin typeface="Muli"/>
              <a:ea typeface="Muli"/>
              <a:cs typeface="Muli"/>
              <a:sym typeface="Muli"/>
            </a:endParaRPr>
          </a:p>
        </p:txBody>
      </p:sp>
      <p:sp>
        <p:nvSpPr>
          <p:cNvPr id="82" name="Google Shape;82;p11"/>
          <p:cNvSpPr txBox="1">
            <a:spLocks noGrp="1"/>
          </p:cNvSpPr>
          <p:nvPr>
            <p:ph type="sldNum" idx="2"/>
          </p:nvPr>
        </p:nvSpPr>
        <p:spPr>
          <a:xfrm>
            <a:off x="23733" y="6458368"/>
            <a:ext cx="510800" cy="354400"/>
          </a:xfrm>
          <a:prstGeom prst="rect">
            <a:avLst/>
          </a:prstGeom>
        </p:spPr>
        <p:txBody>
          <a:bodyPr spcFirstLastPara="1" wrap="square" lIns="0" tIns="45700" rIns="0" bIns="45700" anchor="t" anchorCtr="0">
            <a:noAutofit/>
          </a:bodyPr>
          <a:lstStyle>
            <a:lvl1pPr lvl="0" algn="r" rtl="0">
              <a:buNone/>
              <a:defRPr>
                <a:solidFill>
                  <a:srgbClr val="8B8B8B"/>
                </a:solidFill>
              </a:defRPr>
            </a:lvl1pPr>
            <a:lvl2pPr lvl="1" algn="r" rtl="0">
              <a:buNone/>
              <a:defRPr>
                <a:solidFill>
                  <a:srgbClr val="8B8B8B"/>
                </a:solidFill>
              </a:defRPr>
            </a:lvl2pPr>
            <a:lvl3pPr lvl="2" algn="r" rtl="0">
              <a:buNone/>
              <a:defRPr>
                <a:solidFill>
                  <a:srgbClr val="8B8B8B"/>
                </a:solidFill>
              </a:defRPr>
            </a:lvl3pPr>
            <a:lvl4pPr lvl="3" algn="r" rtl="0">
              <a:buNone/>
              <a:defRPr>
                <a:solidFill>
                  <a:srgbClr val="8B8B8B"/>
                </a:solidFill>
              </a:defRPr>
            </a:lvl4pPr>
            <a:lvl5pPr lvl="4" algn="r" rtl="0">
              <a:buNone/>
              <a:defRPr>
                <a:solidFill>
                  <a:srgbClr val="8B8B8B"/>
                </a:solidFill>
              </a:defRPr>
            </a:lvl5pPr>
            <a:lvl6pPr lvl="5" algn="r" rtl="0">
              <a:buNone/>
              <a:defRPr>
                <a:solidFill>
                  <a:srgbClr val="8B8B8B"/>
                </a:solidFill>
              </a:defRPr>
            </a:lvl6pPr>
            <a:lvl7pPr lvl="6" algn="r" rtl="0">
              <a:buNone/>
              <a:defRPr>
                <a:solidFill>
                  <a:srgbClr val="8B8B8B"/>
                </a:solidFill>
              </a:defRPr>
            </a:lvl7pPr>
            <a:lvl8pPr lvl="7" algn="r" rtl="0">
              <a:buNone/>
              <a:defRPr>
                <a:solidFill>
                  <a:srgbClr val="8B8B8B"/>
                </a:solidFill>
              </a:defRPr>
            </a:lvl8pPr>
            <a:lvl9pPr lvl="8" algn="r" rtl="0">
              <a:buNone/>
              <a:defRPr>
                <a:solidFill>
                  <a:srgbClr val="8B8B8B"/>
                </a:solidFill>
              </a:defRPr>
            </a:lvl9pPr>
          </a:lstStyle>
          <a:p>
            <a:fld id="{00000000-1234-1234-1234-123412341234}" type="slidenum">
              <a:rPr lang="en" smtClean="0"/>
              <a:pPr/>
              <a:t>‹#›</a:t>
            </a:fld>
            <a:endParaRPr lang="en">
              <a:solidFill>
                <a:srgbClr val="B5B5B5"/>
              </a:solidFill>
            </a:endParaRPr>
          </a:p>
        </p:txBody>
      </p:sp>
    </p:spTree>
    <p:extLst>
      <p:ext uri="{BB962C8B-B14F-4D97-AF65-F5344CB8AC3E}">
        <p14:creationId xmlns:p14="http://schemas.microsoft.com/office/powerpoint/2010/main" val="99722354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image background dark overlay">
  <p:cSld name="image background dark overlay">
    <p:bg>
      <p:bgPr>
        <a:blipFill>
          <a:blip r:embed="rId2">
            <a:alphaModFix/>
          </a:blip>
          <a:stretch>
            <a:fillRect/>
          </a:stretch>
        </a:blipFill>
        <a:effectLst/>
      </p:bgPr>
    </p:bg>
    <p:spTree>
      <p:nvGrpSpPr>
        <p:cNvPr id="1" name="Shape 83"/>
        <p:cNvGrpSpPr/>
        <p:nvPr/>
      </p:nvGrpSpPr>
      <p:grpSpPr>
        <a:xfrm>
          <a:off x="0" y="0"/>
          <a:ext cx="0" cy="0"/>
          <a:chOff x="0" y="0"/>
          <a:chExt cx="0" cy="0"/>
        </a:xfrm>
      </p:grpSpPr>
      <p:sp>
        <p:nvSpPr>
          <p:cNvPr id="84" name="Google Shape;84;p12"/>
          <p:cNvSpPr/>
          <p:nvPr/>
        </p:nvSpPr>
        <p:spPr>
          <a:xfrm>
            <a:off x="33" y="0"/>
            <a:ext cx="12192000" cy="6858000"/>
          </a:xfrm>
          <a:prstGeom prst="rect">
            <a:avLst/>
          </a:prstGeom>
          <a:solidFill>
            <a:srgbClr val="000000">
              <a:alpha val="363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 name="Google Shape;85;p12"/>
          <p:cNvSpPr txBox="1">
            <a:spLocks noGrp="1"/>
          </p:cNvSpPr>
          <p:nvPr>
            <p:ph type="sldNum" idx="12"/>
          </p:nvPr>
        </p:nvSpPr>
        <p:spPr>
          <a:xfrm>
            <a:off x="23733" y="6458368"/>
            <a:ext cx="510800" cy="354400"/>
          </a:xfrm>
          <a:prstGeom prst="rect">
            <a:avLst/>
          </a:prstGeom>
        </p:spPr>
        <p:txBody>
          <a:bodyPr spcFirstLastPara="1" wrap="square" lIns="0" tIns="45700" rIns="0" bIns="45700" anchor="t" anchorCtr="0">
            <a:noAutofit/>
          </a:bodyPr>
          <a:lstStyle>
            <a:lvl1pPr lvl="0" algn="r" rtl="0">
              <a:buNone/>
              <a:defRPr sz="800">
                <a:solidFill>
                  <a:srgbClr val="B5B5B5"/>
                </a:solidFill>
                <a:latin typeface="Muli"/>
                <a:ea typeface="Muli"/>
                <a:cs typeface="Muli"/>
                <a:sym typeface="Muli"/>
              </a:defRPr>
            </a:lvl1pPr>
            <a:lvl2pPr lvl="1" algn="r" rtl="0">
              <a:buNone/>
              <a:defRPr sz="800">
                <a:solidFill>
                  <a:srgbClr val="B5B5B5"/>
                </a:solidFill>
                <a:latin typeface="Muli"/>
                <a:ea typeface="Muli"/>
                <a:cs typeface="Muli"/>
                <a:sym typeface="Muli"/>
              </a:defRPr>
            </a:lvl2pPr>
            <a:lvl3pPr lvl="2" algn="r" rtl="0">
              <a:buNone/>
              <a:defRPr sz="800">
                <a:solidFill>
                  <a:srgbClr val="B5B5B5"/>
                </a:solidFill>
                <a:latin typeface="Muli"/>
                <a:ea typeface="Muli"/>
                <a:cs typeface="Muli"/>
                <a:sym typeface="Muli"/>
              </a:defRPr>
            </a:lvl3pPr>
            <a:lvl4pPr lvl="3" algn="r" rtl="0">
              <a:buNone/>
              <a:defRPr sz="800">
                <a:solidFill>
                  <a:srgbClr val="B5B5B5"/>
                </a:solidFill>
                <a:latin typeface="Muli"/>
                <a:ea typeface="Muli"/>
                <a:cs typeface="Muli"/>
                <a:sym typeface="Muli"/>
              </a:defRPr>
            </a:lvl4pPr>
            <a:lvl5pPr lvl="4" algn="r" rtl="0">
              <a:buNone/>
              <a:defRPr sz="800">
                <a:solidFill>
                  <a:srgbClr val="B5B5B5"/>
                </a:solidFill>
                <a:latin typeface="Muli"/>
                <a:ea typeface="Muli"/>
                <a:cs typeface="Muli"/>
                <a:sym typeface="Muli"/>
              </a:defRPr>
            </a:lvl5pPr>
            <a:lvl6pPr lvl="5" algn="r" rtl="0">
              <a:buNone/>
              <a:defRPr sz="800">
                <a:solidFill>
                  <a:srgbClr val="B5B5B5"/>
                </a:solidFill>
                <a:latin typeface="Muli"/>
                <a:ea typeface="Muli"/>
                <a:cs typeface="Muli"/>
                <a:sym typeface="Muli"/>
              </a:defRPr>
            </a:lvl6pPr>
            <a:lvl7pPr lvl="6" algn="r" rtl="0">
              <a:buNone/>
              <a:defRPr sz="800">
                <a:solidFill>
                  <a:srgbClr val="B5B5B5"/>
                </a:solidFill>
                <a:latin typeface="Muli"/>
                <a:ea typeface="Muli"/>
                <a:cs typeface="Muli"/>
                <a:sym typeface="Muli"/>
              </a:defRPr>
            </a:lvl7pPr>
            <a:lvl8pPr lvl="7" algn="r" rtl="0">
              <a:buNone/>
              <a:defRPr sz="800">
                <a:solidFill>
                  <a:srgbClr val="B5B5B5"/>
                </a:solidFill>
                <a:latin typeface="Muli"/>
                <a:ea typeface="Muli"/>
                <a:cs typeface="Muli"/>
                <a:sym typeface="Muli"/>
              </a:defRPr>
            </a:lvl8pPr>
            <a:lvl9pPr lvl="8" algn="r" rtl="0">
              <a:buNone/>
              <a:defRPr sz="800">
                <a:solidFill>
                  <a:srgbClr val="B5B5B5"/>
                </a:solidFill>
                <a:latin typeface="Muli"/>
                <a:ea typeface="Muli"/>
                <a:cs typeface="Muli"/>
                <a:sym typeface="Muli"/>
              </a:defRPr>
            </a:lvl9pPr>
          </a:lstStyle>
          <a:p>
            <a:fld id="{00000000-1234-1234-1234-123412341234}" type="slidenum">
              <a:rPr lang="en" smtClean="0"/>
              <a:pPr/>
              <a:t>‹#›</a:t>
            </a:fld>
            <a:endParaRPr lang="en"/>
          </a:p>
        </p:txBody>
      </p:sp>
      <p:sp>
        <p:nvSpPr>
          <p:cNvPr id="86" name="Google Shape;86;p12"/>
          <p:cNvSpPr txBox="1">
            <a:spLocks noGrp="1"/>
          </p:cNvSpPr>
          <p:nvPr>
            <p:ph type="title"/>
          </p:nvPr>
        </p:nvSpPr>
        <p:spPr>
          <a:xfrm>
            <a:off x="1926400" y="1646800"/>
            <a:ext cx="8339200" cy="31580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rgbClr val="FFFFFF"/>
              </a:buClr>
              <a:buSzPts val="5000"/>
              <a:buFont typeface="Muli"/>
              <a:buNone/>
              <a:defRPr sz="6667">
                <a:solidFill>
                  <a:srgbClr val="FFFFFF"/>
                </a:solidFill>
              </a:defRPr>
            </a:lvl1pPr>
            <a:lvl2pPr marL="0" marR="0" lvl="1" indent="0" algn="ctr" rtl="0">
              <a:lnSpc>
                <a:spcPct val="90000"/>
              </a:lnSpc>
              <a:spcBef>
                <a:spcPts val="0"/>
              </a:spcBef>
              <a:spcAft>
                <a:spcPts val="0"/>
              </a:spcAft>
              <a:buSzPts val="4800"/>
              <a:buFont typeface="Muli"/>
              <a:buNone/>
              <a:defRPr sz="6667">
                <a:solidFill>
                  <a:srgbClr val="FFFFFF"/>
                </a:solidFill>
              </a:defRPr>
            </a:lvl2pPr>
            <a:lvl3pPr marL="0" marR="0" lvl="2" indent="0" algn="ctr" rtl="0">
              <a:lnSpc>
                <a:spcPct val="90000"/>
              </a:lnSpc>
              <a:spcBef>
                <a:spcPts val="0"/>
              </a:spcBef>
              <a:spcAft>
                <a:spcPts val="0"/>
              </a:spcAft>
              <a:buSzPts val="4800"/>
              <a:buFont typeface="Muli"/>
              <a:buNone/>
              <a:defRPr sz="6667">
                <a:solidFill>
                  <a:srgbClr val="FFFFFF"/>
                </a:solidFill>
              </a:defRPr>
            </a:lvl3pPr>
            <a:lvl4pPr marL="0" marR="0" lvl="3" indent="0" algn="ctr" rtl="0">
              <a:lnSpc>
                <a:spcPct val="90000"/>
              </a:lnSpc>
              <a:spcBef>
                <a:spcPts val="0"/>
              </a:spcBef>
              <a:spcAft>
                <a:spcPts val="0"/>
              </a:spcAft>
              <a:buSzPts val="4800"/>
              <a:buFont typeface="Muli"/>
              <a:buNone/>
              <a:defRPr sz="6667">
                <a:solidFill>
                  <a:srgbClr val="FFFFFF"/>
                </a:solidFill>
              </a:defRPr>
            </a:lvl4pPr>
            <a:lvl5pPr marL="0" marR="0" lvl="4" indent="0" algn="ctr" rtl="0">
              <a:lnSpc>
                <a:spcPct val="90000"/>
              </a:lnSpc>
              <a:spcBef>
                <a:spcPts val="0"/>
              </a:spcBef>
              <a:spcAft>
                <a:spcPts val="0"/>
              </a:spcAft>
              <a:buSzPts val="4800"/>
              <a:buFont typeface="Muli"/>
              <a:buNone/>
              <a:defRPr sz="6667">
                <a:solidFill>
                  <a:srgbClr val="FFFFFF"/>
                </a:solidFill>
              </a:defRPr>
            </a:lvl5pPr>
            <a:lvl6pPr marL="0" marR="0" lvl="5" indent="0" algn="ctr" rtl="0">
              <a:lnSpc>
                <a:spcPct val="90000"/>
              </a:lnSpc>
              <a:spcBef>
                <a:spcPts val="0"/>
              </a:spcBef>
              <a:spcAft>
                <a:spcPts val="0"/>
              </a:spcAft>
              <a:buSzPts val="4800"/>
              <a:buFont typeface="Muli"/>
              <a:buNone/>
              <a:defRPr sz="6667">
                <a:solidFill>
                  <a:srgbClr val="FFFFFF"/>
                </a:solidFill>
              </a:defRPr>
            </a:lvl6pPr>
            <a:lvl7pPr marL="0" marR="0" lvl="6" indent="0" algn="ctr" rtl="0">
              <a:lnSpc>
                <a:spcPct val="90000"/>
              </a:lnSpc>
              <a:spcBef>
                <a:spcPts val="0"/>
              </a:spcBef>
              <a:spcAft>
                <a:spcPts val="0"/>
              </a:spcAft>
              <a:buSzPts val="4800"/>
              <a:buFont typeface="Muli"/>
              <a:buNone/>
              <a:defRPr sz="6667">
                <a:solidFill>
                  <a:srgbClr val="FFFFFF"/>
                </a:solidFill>
              </a:defRPr>
            </a:lvl7pPr>
            <a:lvl8pPr marL="0" marR="0" lvl="7" indent="0" algn="ctr" rtl="0">
              <a:lnSpc>
                <a:spcPct val="90000"/>
              </a:lnSpc>
              <a:spcBef>
                <a:spcPts val="0"/>
              </a:spcBef>
              <a:spcAft>
                <a:spcPts val="0"/>
              </a:spcAft>
              <a:buSzPts val="4800"/>
              <a:buFont typeface="Muli"/>
              <a:buNone/>
              <a:defRPr sz="6667">
                <a:solidFill>
                  <a:srgbClr val="FFFFFF"/>
                </a:solidFill>
              </a:defRPr>
            </a:lvl8pPr>
            <a:lvl9pPr marL="0" marR="0" lvl="8" indent="0" algn="ctr" rtl="0">
              <a:lnSpc>
                <a:spcPct val="90000"/>
              </a:lnSpc>
              <a:spcBef>
                <a:spcPts val="0"/>
              </a:spcBef>
              <a:spcAft>
                <a:spcPts val="0"/>
              </a:spcAft>
              <a:buSzPts val="4800"/>
              <a:buFont typeface="Muli"/>
              <a:buNone/>
              <a:defRPr sz="6667">
                <a:solidFill>
                  <a:srgbClr val="FFFFFF"/>
                </a:solidFill>
              </a:defRPr>
            </a:lvl9pPr>
          </a:lstStyle>
          <a:p>
            <a:endParaRPr/>
          </a:p>
        </p:txBody>
      </p:sp>
    </p:spTree>
    <p:extLst>
      <p:ext uri="{BB962C8B-B14F-4D97-AF65-F5344CB8AC3E}">
        <p14:creationId xmlns:p14="http://schemas.microsoft.com/office/powerpoint/2010/main" val="3717982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Image background light overlay">
  <p:cSld name="Image background light overlay">
    <p:bg>
      <p:bgPr>
        <a:blipFill>
          <a:blip r:embed="rId2">
            <a:alphaModFix/>
          </a:blip>
          <a:stretch>
            <a:fillRect/>
          </a:stretch>
        </a:blipFill>
        <a:effectLst/>
      </p:bgPr>
    </p:bg>
    <p:spTree>
      <p:nvGrpSpPr>
        <p:cNvPr id="1" name="Shape 87"/>
        <p:cNvGrpSpPr/>
        <p:nvPr/>
      </p:nvGrpSpPr>
      <p:grpSpPr>
        <a:xfrm>
          <a:off x="0" y="0"/>
          <a:ext cx="0" cy="0"/>
          <a:chOff x="0" y="0"/>
          <a:chExt cx="0" cy="0"/>
        </a:xfrm>
      </p:grpSpPr>
      <p:sp>
        <p:nvSpPr>
          <p:cNvPr id="88" name="Google Shape;88;p13"/>
          <p:cNvSpPr txBox="1">
            <a:spLocks noGrp="1"/>
          </p:cNvSpPr>
          <p:nvPr>
            <p:ph type="sldNum" idx="12"/>
          </p:nvPr>
        </p:nvSpPr>
        <p:spPr>
          <a:xfrm>
            <a:off x="23733" y="6458368"/>
            <a:ext cx="510800" cy="354400"/>
          </a:xfrm>
          <a:prstGeom prst="rect">
            <a:avLst/>
          </a:prstGeom>
        </p:spPr>
        <p:txBody>
          <a:bodyPr spcFirstLastPara="1" wrap="square" lIns="0" tIns="45700" rIns="0" bIns="45700" anchor="t" anchorCtr="0">
            <a:noAutofit/>
          </a:bodyPr>
          <a:lstStyle>
            <a:lvl1pPr lvl="0" algn="r" rtl="0">
              <a:buNone/>
              <a:defRPr sz="800">
                <a:solidFill>
                  <a:srgbClr val="B5B5B5"/>
                </a:solidFill>
                <a:latin typeface="Muli"/>
                <a:ea typeface="Muli"/>
                <a:cs typeface="Muli"/>
                <a:sym typeface="Muli"/>
              </a:defRPr>
            </a:lvl1pPr>
            <a:lvl2pPr lvl="1" algn="r" rtl="0">
              <a:buNone/>
              <a:defRPr sz="800">
                <a:solidFill>
                  <a:srgbClr val="B5B5B5"/>
                </a:solidFill>
                <a:latin typeface="Muli"/>
                <a:ea typeface="Muli"/>
                <a:cs typeface="Muli"/>
                <a:sym typeface="Muli"/>
              </a:defRPr>
            </a:lvl2pPr>
            <a:lvl3pPr lvl="2" algn="r" rtl="0">
              <a:buNone/>
              <a:defRPr sz="800">
                <a:solidFill>
                  <a:srgbClr val="B5B5B5"/>
                </a:solidFill>
                <a:latin typeface="Muli"/>
                <a:ea typeface="Muli"/>
                <a:cs typeface="Muli"/>
                <a:sym typeface="Muli"/>
              </a:defRPr>
            </a:lvl3pPr>
            <a:lvl4pPr lvl="3" algn="r" rtl="0">
              <a:buNone/>
              <a:defRPr sz="800">
                <a:solidFill>
                  <a:srgbClr val="B5B5B5"/>
                </a:solidFill>
                <a:latin typeface="Muli"/>
                <a:ea typeface="Muli"/>
                <a:cs typeface="Muli"/>
                <a:sym typeface="Muli"/>
              </a:defRPr>
            </a:lvl4pPr>
            <a:lvl5pPr lvl="4" algn="r" rtl="0">
              <a:buNone/>
              <a:defRPr sz="800">
                <a:solidFill>
                  <a:srgbClr val="B5B5B5"/>
                </a:solidFill>
                <a:latin typeface="Muli"/>
                <a:ea typeface="Muli"/>
                <a:cs typeface="Muli"/>
                <a:sym typeface="Muli"/>
              </a:defRPr>
            </a:lvl5pPr>
            <a:lvl6pPr lvl="5" algn="r" rtl="0">
              <a:buNone/>
              <a:defRPr sz="800">
                <a:solidFill>
                  <a:srgbClr val="B5B5B5"/>
                </a:solidFill>
                <a:latin typeface="Muli"/>
                <a:ea typeface="Muli"/>
                <a:cs typeface="Muli"/>
                <a:sym typeface="Muli"/>
              </a:defRPr>
            </a:lvl6pPr>
            <a:lvl7pPr lvl="6" algn="r" rtl="0">
              <a:buNone/>
              <a:defRPr sz="800">
                <a:solidFill>
                  <a:srgbClr val="B5B5B5"/>
                </a:solidFill>
                <a:latin typeface="Muli"/>
                <a:ea typeface="Muli"/>
                <a:cs typeface="Muli"/>
                <a:sym typeface="Muli"/>
              </a:defRPr>
            </a:lvl7pPr>
            <a:lvl8pPr lvl="7" algn="r" rtl="0">
              <a:buNone/>
              <a:defRPr sz="800">
                <a:solidFill>
                  <a:srgbClr val="B5B5B5"/>
                </a:solidFill>
                <a:latin typeface="Muli"/>
                <a:ea typeface="Muli"/>
                <a:cs typeface="Muli"/>
                <a:sym typeface="Muli"/>
              </a:defRPr>
            </a:lvl8pPr>
            <a:lvl9pPr lvl="8" algn="r" rtl="0">
              <a:buNone/>
              <a:defRPr sz="800">
                <a:solidFill>
                  <a:srgbClr val="B5B5B5"/>
                </a:solidFill>
                <a:latin typeface="Muli"/>
                <a:ea typeface="Muli"/>
                <a:cs typeface="Muli"/>
                <a:sym typeface="Muli"/>
              </a:defRPr>
            </a:lvl9pPr>
          </a:lstStyle>
          <a:p>
            <a:fld id="{00000000-1234-1234-1234-123412341234}" type="slidenum">
              <a:rPr lang="en" smtClean="0"/>
              <a:pPr/>
              <a:t>‹#›</a:t>
            </a:fld>
            <a:endParaRPr lang="en"/>
          </a:p>
        </p:txBody>
      </p:sp>
      <p:sp>
        <p:nvSpPr>
          <p:cNvPr id="89" name="Google Shape;89;p13"/>
          <p:cNvSpPr/>
          <p:nvPr/>
        </p:nvSpPr>
        <p:spPr>
          <a:xfrm>
            <a:off x="33" y="0"/>
            <a:ext cx="12192000" cy="6858000"/>
          </a:xfrm>
          <a:prstGeom prst="rect">
            <a:avLst/>
          </a:prstGeom>
          <a:solidFill>
            <a:srgbClr val="FFFFFF">
              <a:alpha val="413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 name="Google Shape;90;p13"/>
          <p:cNvSpPr txBox="1">
            <a:spLocks noGrp="1"/>
          </p:cNvSpPr>
          <p:nvPr>
            <p:ph type="title"/>
          </p:nvPr>
        </p:nvSpPr>
        <p:spPr>
          <a:xfrm>
            <a:off x="1926400" y="1646800"/>
            <a:ext cx="8339200" cy="31580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SzPts val="5000"/>
              <a:buNone/>
              <a:defRPr sz="6667"/>
            </a:lvl1pPr>
            <a:lvl2pPr lvl="1" indent="0" algn="ctr" rtl="0">
              <a:spcBef>
                <a:spcPts val="0"/>
              </a:spcBef>
              <a:spcAft>
                <a:spcPts val="0"/>
              </a:spcAft>
              <a:buClr>
                <a:srgbClr val="282828"/>
              </a:buClr>
              <a:buSzPts val="4800"/>
              <a:buFont typeface="Muli"/>
              <a:buNone/>
              <a:defRPr sz="6400">
                <a:solidFill>
                  <a:srgbClr val="282828"/>
                </a:solidFill>
                <a:latin typeface="Muli"/>
                <a:ea typeface="Muli"/>
                <a:cs typeface="Muli"/>
                <a:sym typeface="Muli"/>
              </a:defRPr>
            </a:lvl2pPr>
            <a:lvl3pPr lvl="2" indent="0" algn="ctr" rtl="0">
              <a:spcBef>
                <a:spcPts val="0"/>
              </a:spcBef>
              <a:spcAft>
                <a:spcPts val="0"/>
              </a:spcAft>
              <a:buClr>
                <a:srgbClr val="282828"/>
              </a:buClr>
              <a:buSzPts val="4800"/>
              <a:buFont typeface="Muli"/>
              <a:buNone/>
              <a:defRPr sz="6400">
                <a:solidFill>
                  <a:srgbClr val="282828"/>
                </a:solidFill>
                <a:latin typeface="Muli"/>
                <a:ea typeface="Muli"/>
                <a:cs typeface="Muli"/>
                <a:sym typeface="Muli"/>
              </a:defRPr>
            </a:lvl3pPr>
            <a:lvl4pPr lvl="3" indent="0" algn="ctr" rtl="0">
              <a:spcBef>
                <a:spcPts val="0"/>
              </a:spcBef>
              <a:spcAft>
                <a:spcPts val="0"/>
              </a:spcAft>
              <a:buClr>
                <a:srgbClr val="282828"/>
              </a:buClr>
              <a:buSzPts val="4800"/>
              <a:buFont typeface="Muli"/>
              <a:buNone/>
              <a:defRPr sz="6400">
                <a:solidFill>
                  <a:srgbClr val="282828"/>
                </a:solidFill>
                <a:latin typeface="Muli"/>
                <a:ea typeface="Muli"/>
                <a:cs typeface="Muli"/>
                <a:sym typeface="Muli"/>
              </a:defRPr>
            </a:lvl4pPr>
            <a:lvl5pPr lvl="4" indent="0" algn="ctr" rtl="0">
              <a:spcBef>
                <a:spcPts val="0"/>
              </a:spcBef>
              <a:spcAft>
                <a:spcPts val="0"/>
              </a:spcAft>
              <a:buClr>
                <a:srgbClr val="282828"/>
              </a:buClr>
              <a:buSzPts val="4800"/>
              <a:buFont typeface="Muli"/>
              <a:buNone/>
              <a:defRPr sz="6400">
                <a:solidFill>
                  <a:srgbClr val="282828"/>
                </a:solidFill>
                <a:latin typeface="Muli"/>
                <a:ea typeface="Muli"/>
                <a:cs typeface="Muli"/>
                <a:sym typeface="Muli"/>
              </a:defRPr>
            </a:lvl5pPr>
            <a:lvl6pPr lvl="5" indent="0" algn="ctr" rtl="0">
              <a:spcBef>
                <a:spcPts val="0"/>
              </a:spcBef>
              <a:spcAft>
                <a:spcPts val="0"/>
              </a:spcAft>
              <a:buClr>
                <a:srgbClr val="282828"/>
              </a:buClr>
              <a:buSzPts val="4800"/>
              <a:buFont typeface="Muli"/>
              <a:buNone/>
              <a:defRPr sz="6400">
                <a:solidFill>
                  <a:srgbClr val="282828"/>
                </a:solidFill>
                <a:latin typeface="Muli"/>
                <a:ea typeface="Muli"/>
                <a:cs typeface="Muli"/>
                <a:sym typeface="Muli"/>
              </a:defRPr>
            </a:lvl6pPr>
            <a:lvl7pPr lvl="6" indent="0" algn="ctr" rtl="0">
              <a:spcBef>
                <a:spcPts val="0"/>
              </a:spcBef>
              <a:spcAft>
                <a:spcPts val="0"/>
              </a:spcAft>
              <a:buClr>
                <a:srgbClr val="282828"/>
              </a:buClr>
              <a:buSzPts val="4800"/>
              <a:buFont typeface="Muli"/>
              <a:buNone/>
              <a:defRPr sz="6400">
                <a:solidFill>
                  <a:srgbClr val="282828"/>
                </a:solidFill>
                <a:latin typeface="Muli"/>
                <a:ea typeface="Muli"/>
                <a:cs typeface="Muli"/>
                <a:sym typeface="Muli"/>
              </a:defRPr>
            </a:lvl7pPr>
            <a:lvl8pPr lvl="7" indent="0" algn="ctr" rtl="0">
              <a:spcBef>
                <a:spcPts val="0"/>
              </a:spcBef>
              <a:spcAft>
                <a:spcPts val="0"/>
              </a:spcAft>
              <a:buClr>
                <a:srgbClr val="282828"/>
              </a:buClr>
              <a:buSzPts val="4800"/>
              <a:buFont typeface="Muli"/>
              <a:buNone/>
              <a:defRPr sz="6400">
                <a:solidFill>
                  <a:srgbClr val="282828"/>
                </a:solidFill>
                <a:latin typeface="Muli"/>
                <a:ea typeface="Muli"/>
                <a:cs typeface="Muli"/>
                <a:sym typeface="Muli"/>
              </a:defRPr>
            </a:lvl8pPr>
            <a:lvl9pPr lvl="8" indent="0" algn="ctr" rtl="0">
              <a:spcBef>
                <a:spcPts val="0"/>
              </a:spcBef>
              <a:spcAft>
                <a:spcPts val="0"/>
              </a:spcAft>
              <a:buClr>
                <a:srgbClr val="282828"/>
              </a:buClr>
              <a:buSzPts val="4800"/>
              <a:buFont typeface="Muli"/>
              <a:buNone/>
              <a:defRPr sz="6400">
                <a:solidFill>
                  <a:srgbClr val="282828"/>
                </a:solidFill>
                <a:latin typeface="Muli"/>
                <a:ea typeface="Muli"/>
                <a:cs typeface="Muli"/>
                <a:sym typeface="Muli"/>
              </a:defRPr>
            </a:lvl9pPr>
          </a:lstStyle>
          <a:p>
            <a:endParaRPr/>
          </a:p>
        </p:txBody>
      </p:sp>
    </p:spTree>
    <p:extLst>
      <p:ext uri="{BB962C8B-B14F-4D97-AF65-F5344CB8AC3E}">
        <p14:creationId xmlns:p14="http://schemas.microsoft.com/office/powerpoint/2010/main" val="34335494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Image background no overlay">
  <p:cSld name="Image background no overlay">
    <p:bg>
      <p:bgPr>
        <a:blipFill>
          <a:blip r:embed="rId2">
            <a:alphaModFix/>
          </a:blip>
          <a:stretch>
            <a:fillRect/>
          </a:stretch>
        </a:blipFill>
        <a:effectLst/>
      </p:bgPr>
    </p:bg>
    <p:spTree>
      <p:nvGrpSpPr>
        <p:cNvPr id="1" name="Shape 91"/>
        <p:cNvGrpSpPr/>
        <p:nvPr/>
      </p:nvGrpSpPr>
      <p:grpSpPr>
        <a:xfrm>
          <a:off x="0" y="0"/>
          <a:ext cx="0" cy="0"/>
          <a:chOff x="0" y="0"/>
          <a:chExt cx="0" cy="0"/>
        </a:xfrm>
      </p:grpSpPr>
      <p:sp>
        <p:nvSpPr>
          <p:cNvPr id="92" name="Google Shape;92;p14"/>
          <p:cNvSpPr txBox="1">
            <a:spLocks noGrp="1"/>
          </p:cNvSpPr>
          <p:nvPr>
            <p:ph type="sldNum" idx="12"/>
          </p:nvPr>
        </p:nvSpPr>
        <p:spPr>
          <a:xfrm>
            <a:off x="23733" y="6458368"/>
            <a:ext cx="510800" cy="354400"/>
          </a:xfrm>
          <a:prstGeom prst="rect">
            <a:avLst/>
          </a:prstGeom>
        </p:spPr>
        <p:txBody>
          <a:bodyPr spcFirstLastPara="1" wrap="square" lIns="0" tIns="45700" rIns="0" bIns="45700" anchor="t" anchorCtr="0">
            <a:noAutofit/>
          </a:bodyPr>
          <a:lstStyle>
            <a:lvl1pPr lvl="0" algn="r" rtl="0">
              <a:buNone/>
              <a:defRPr sz="800">
                <a:solidFill>
                  <a:srgbClr val="B5B5B5"/>
                </a:solidFill>
                <a:latin typeface="Muli"/>
                <a:ea typeface="Muli"/>
                <a:cs typeface="Muli"/>
                <a:sym typeface="Muli"/>
              </a:defRPr>
            </a:lvl1pPr>
            <a:lvl2pPr lvl="1" algn="r" rtl="0">
              <a:buNone/>
              <a:defRPr sz="800">
                <a:solidFill>
                  <a:srgbClr val="B5B5B5"/>
                </a:solidFill>
                <a:latin typeface="Muli"/>
                <a:ea typeface="Muli"/>
                <a:cs typeface="Muli"/>
                <a:sym typeface="Muli"/>
              </a:defRPr>
            </a:lvl2pPr>
            <a:lvl3pPr lvl="2" algn="r" rtl="0">
              <a:buNone/>
              <a:defRPr sz="800">
                <a:solidFill>
                  <a:srgbClr val="B5B5B5"/>
                </a:solidFill>
                <a:latin typeface="Muli"/>
                <a:ea typeface="Muli"/>
                <a:cs typeface="Muli"/>
                <a:sym typeface="Muli"/>
              </a:defRPr>
            </a:lvl3pPr>
            <a:lvl4pPr lvl="3" algn="r" rtl="0">
              <a:buNone/>
              <a:defRPr sz="800">
                <a:solidFill>
                  <a:srgbClr val="B5B5B5"/>
                </a:solidFill>
                <a:latin typeface="Muli"/>
                <a:ea typeface="Muli"/>
                <a:cs typeface="Muli"/>
                <a:sym typeface="Muli"/>
              </a:defRPr>
            </a:lvl4pPr>
            <a:lvl5pPr lvl="4" algn="r" rtl="0">
              <a:buNone/>
              <a:defRPr sz="800">
                <a:solidFill>
                  <a:srgbClr val="B5B5B5"/>
                </a:solidFill>
                <a:latin typeface="Muli"/>
                <a:ea typeface="Muli"/>
                <a:cs typeface="Muli"/>
                <a:sym typeface="Muli"/>
              </a:defRPr>
            </a:lvl5pPr>
            <a:lvl6pPr lvl="5" algn="r" rtl="0">
              <a:buNone/>
              <a:defRPr sz="800">
                <a:solidFill>
                  <a:srgbClr val="B5B5B5"/>
                </a:solidFill>
                <a:latin typeface="Muli"/>
                <a:ea typeface="Muli"/>
                <a:cs typeface="Muli"/>
                <a:sym typeface="Muli"/>
              </a:defRPr>
            </a:lvl6pPr>
            <a:lvl7pPr lvl="6" algn="r" rtl="0">
              <a:buNone/>
              <a:defRPr sz="800">
                <a:solidFill>
                  <a:srgbClr val="B5B5B5"/>
                </a:solidFill>
                <a:latin typeface="Muli"/>
                <a:ea typeface="Muli"/>
                <a:cs typeface="Muli"/>
                <a:sym typeface="Muli"/>
              </a:defRPr>
            </a:lvl7pPr>
            <a:lvl8pPr lvl="7" algn="r" rtl="0">
              <a:buNone/>
              <a:defRPr sz="800">
                <a:solidFill>
                  <a:srgbClr val="B5B5B5"/>
                </a:solidFill>
                <a:latin typeface="Muli"/>
                <a:ea typeface="Muli"/>
                <a:cs typeface="Muli"/>
                <a:sym typeface="Muli"/>
              </a:defRPr>
            </a:lvl8pPr>
            <a:lvl9pPr lvl="8" algn="r" rtl="0">
              <a:buNone/>
              <a:defRPr sz="800">
                <a:solidFill>
                  <a:srgbClr val="B5B5B5"/>
                </a:solidFill>
                <a:latin typeface="Muli"/>
                <a:ea typeface="Muli"/>
                <a:cs typeface="Muli"/>
                <a:sym typeface="Mul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0236251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Small title with small paragraph ">
  <p:cSld name="Small title with small paragraph ">
    <p:bg>
      <p:bgPr>
        <a:solidFill>
          <a:srgbClr val="FFFFFF"/>
        </a:solidFill>
        <a:effectLst/>
      </p:bgPr>
    </p:bg>
    <p:spTree>
      <p:nvGrpSpPr>
        <p:cNvPr id="1" name="Shape 93"/>
        <p:cNvGrpSpPr/>
        <p:nvPr/>
      </p:nvGrpSpPr>
      <p:grpSpPr>
        <a:xfrm>
          <a:off x="0" y="0"/>
          <a:ext cx="0" cy="0"/>
          <a:chOff x="0" y="0"/>
          <a:chExt cx="0" cy="0"/>
        </a:xfrm>
      </p:grpSpPr>
      <p:sp>
        <p:nvSpPr>
          <p:cNvPr id="94" name="Google Shape;94;p15"/>
          <p:cNvSpPr txBox="1">
            <a:spLocks noGrp="1"/>
          </p:cNvSpPr>
          <p:nvPr>
            <p:ph type="body" idx="1"/>
          </p:nvPr>
        </p:nvSpPr>
        <p:spPr>
          <a:xfrm>
            <a:off x="520467" y="1705451"/>
            <a:ext cx="3550000" cy="4292400"/>
          </a:xfrm>
          <a:prstGeom prst="rect">
            <a:avLst/>
          </a:prstGeom>
        </p:spPr>
        <p:txBody>
          <a:bodyPr spcFirstLastPara="1" wrap="square" lIns="91425" tIns="91425" rIns="91425" bIns="91425" anchor="t" anchorCtr="0">
            <a:noAutofit/>
          </a:bodyPr>
          <a:lstStyle>
            <a:lvl1pPr marL="609585" lvl="0" indent="-380990" rtl="0">
              <a:spcBef>
                <a:spcPts val="800"/>
              </a:spcBef>
              <a:spcAft>
                <a:spcPts val="0"/>
              </a:spcAft>
              <a:buSzPts val="900"/>
              <a:buFont typeface="Muli"/>
              <a:buChar char="•"/>
              <a:defRPr sz="1467">
                <a:latin typeface="Muli"/>
                <a:ea typeface="Muli"/>
                <a:cs typeface="Muli"/>
                <a:sym typeface="Muli"/>
              </a:defRPr>
            </a:lvl1pPr>
            <a:lvl2pPr marL="1219170" marR="0" lvl="1" indent="-355591" algn="l" rtl="0">
              <a:lnSpc>
                <a:spcPct val="112000"/>
              </a:lnSpc>
              <a:spcBef>
                <a:spcPts val="1333"/>
              </a:spcBef>
              <a:spcAft>
                <a:spcPts val="0"/>
              </a:spcAft>
              <a:buSzPts val="600"/>
              <a:buChar char="•"/>
              <a:defRPr sz="1200">
                <a:latin typeface="Muli"/>
                <a:ea typeface="Muli"/>
                <a:cs typeface="Muli"/>
                <a:sym typeface="Muli"/>
              </a:defRPr>
            </a:lvl2pPr>
            <a:lvl3pPr marL="1828754" marR="0" lvl="2" indent="-355591" algn="l" rtl="0">
              <a:lnSpc>
                <a:spcPct val="112000"/>
              </a:lnSpc>
              <a:spcBef>
                <a:spcPts val="800"/>
              </a:spcBef>
              <a:spcAft>
                <a:spcPts val="0"/>
              </a:spcAft>
              <a:buSzPts val="600"/>
              <a:buChar char="•"/>
              <a:defRPr sz="1200">
                <a:latin typeface="Muli"/>
                <a:ea typeface="Muli"/>
                <a:cs typeface="Muli"/>
                <a:sym typeface="Muli"/>
              </a:defRPr>
            </a:lvl3pPr>
            <a:lvl4pPr marL="2438339" marR="0" lvl="3" indent="-355591" algn="l" rtl="0">
              <a:lnSpc>
                <a:spcPct val="112000"/>
              </a:lnSpc>
              <a:spcBef>
                <a:spcPts val="800"/>
              </a:spcBef>
              <a:spcAft>
                <a:spcPts val="0"/>
              </a:spcAft>
              <a:buSzPts val="600"/>
              <a:buChar char="•"/>
              <a:defRPr sz="1200">
                <a:latin typeface="Muli"/>
                <a:ea typeface="Muli"/>
                <a:cs typeface="Muli"/>
                <a:sym typeface="Muli"/>
              </a:defRPr>
            </a:lvl4pPr>
            <a:lvl5pPr marL="3047924" marR="0" lvl="4" indent="-355591" algn="l" rtl="0">
              <a:lnSpc>
                <a:spcPct val="112000"/>
              </a:lnSpc>
              <a:spcBef>
                <a:spcPts val="800"/>
              </a:spcBef>
              <a:spcAft>
                <a:spcPts val="0"/>
              </a:spcAft>
              <a:buSzPts val="600"/>
              <a:buChar char="•"/>
              <a:defRPr sz="1200">
                <a:latin typeface="Muli"/>
                <a:ea typeface="Muli"/>
                <a:cs typeface="Muli"/>
                <a:sym typeface="Muli"/>
              </a:defRPr>
            </a:lvl5pPr>
            <a:lvl6pPr marL="3657509" marR="0" lvl="5" indent="-355591" algn="l" rtl="0">
              <a:lnSpc>
                <a:spcPct val="112000"/>
              </a:lnSpc>
              <a:spcBef>
                <a:spcPts val="800"/>
              </a:spcBef>
              <a:spcAft>
                <a:spcPts val="0"/>
              </a:spcAft>
              <a:buSzPts val="600"/>
              <a:buChar char="•"/>
              <a:defRPr sz="1200">
                <a:latin typeface="Muli"/>
                <a:ea typeface="Muli"/>
                <a:cs typeface="Muli"/>
                <a:sym typeface="Muli"/>
              </a:defRPr>
            </a:lvl6pPr>
            <a:lvl7pPr marL="4267093" marR="0" lvl="6" indent="-355591" algn="l" rtl="0">
              <a:lnSpc>
                <a:spcPct val="112000"/>
              </a:lnSpc>
              <a:spcBef>
                <a:spcPts val="800"/>
              </a:spcBef>
              <a:spcAft>
                <a:spcPts val="0"/>
              </a:spcAft>
              <a:buSzPts val="600"/>
              <a:buChar char="•"/>
              <a:defRPr sz="1200">
                <a:latin typeface="Muli"/>
                <a:ea typeface="Muli"/>
                <a:cs typeface="Muli"/>
                <a:sym typeface="Muli"/>
              </a:defRPr>
            </a:lvl7pPr>
            <a:lvl8pPr marL="4876678" marR="0" lvl="7" indent="-355591" algn="l" rtl="0">
              <a:lnSpc>
                <a:spcPct val="112000"/>
              </a:lnSpc>
              <a:spcBef>
                <a:spcPts val="800"/>
              </a:spcBef>
              <a:spcAft>
                <a:spcPts val="0"/>
              </a:spcAft>
              <a:buSzPts val="600"/>
              <a:buChar char="•"/>
              <a:defRPr sz="1200">
                <a:latin typeface="Muli"/>
                <a:ea typeface="Muli"/>
                <a:cs typeface="Muli"/>
                <a:sym typeface="Muli"/>
              </a:defRPr>
            </a:lvl8pPr>
            <a:lvl9pPr marL="5486263" marR="0" lvl="8" indent="-355591" algn="l" rtl="0">
              <a:lnSpc>
                <a:spcPct val="112000"/>
              </a:lnSpc>
              <a:spcBef>
                <a:spcPts val="800"/>
              </a:spcBef>
              <a:spcAft>
                <a:spcPts val="0"/>
              </a:spcAft>
              <a:buSzPts val="600"/>
              <a:buChar char="•"/>
              <a:defRPr sz="1200">
                <a:latin typeface="Muli"/>
                <a:ea typeface="Muli"/>
                <a:cs typeface="Muli"/>
                <a:sym typeface="Muli"/>
              </a:defRPr>
            </a:lvl9pPr>
          </a:lstStyle>
          <a:p>
            <a:endParaRPr/>
          </a:p>
        </p:txBody>
      </p:sp>
      <p:sp>
        <p:nvSpPr>
          <p:cNvPr id="95" name="Google Shape;95;p15"/>
          <p:cNvSpPr txBox="1">
            <a:spLocks noGrp="1"/>
          </p:cNvSpPr>
          <p:nvPr>
            <p:ph type="title"/>
          </p:nvPr>
        </p:nvSpPr>
        <p:spPr>
          <a:xfrm>
            <a:off x="520467" y="399333"/>
            <a:ext cx="3980800" cy="1306000"/>
          </a:xfrm>
          <a:prstGeom prst="rect">
            <a:avLst/>
          </a:prstGeom>
          <a:noFill/>
          <a:ln>
            <a:noFill/>
          </a:ln>
        </p:spPr>
        <p:txBody>
          <a:bodyPr spcFirstLastPara="1" wrap="square" lIns="91425" tIns="91425" rIns="91425" bIns="91425" anchor="t" anchorCtr="0">
            <a:noAutofit/>
          </a:bodyPr>
          <a:lstStyle>
            <a:lvl1pPr marL="0" marR="0" lvl="0" indent="0" algn="l" rtl="0">
              <a:lnSpc>
                <a:spcPct val="85000"/>
              </a:lnSpc>
              <a:spcBef>
                <a:spcPts val="0"/>
              </a:spcBef>
              <a:spcAft>
                <a:spcPts val="0"/>
              </a:spcAft>
              <a:buSzPts val="2600"/>
              <a:buFont typeface="Muli"/>
              <a:buNone/>
              <a:defRPr sz="3467"/>
            </a:lvl1pPr>
            <a:lvl2pPr lvl="1" indent="0" rtl="0">
              <a:spcBef>
                <a:spcPts val="0"/>
              </a:spcBef>
              <a:spcAft>
                <a:spcPts val="0"/>
              </a:spcAft>
              <a:buClr>
                <a:srgbClr val="282828"/>
              </a:buClr>
              <a:buSzPts val="3200"/>
              <a:buFont typeface="Open Sans ExtraBold"/>
              <a:buNone/>
              <a:defRPr sz="4267">
                <a:solidFill>
                  <a:srgbClr val="282828"/>
                </a:solidFill>
                <a:latin typeface="Open Sans ExtraBold"/>
                <a:ea typeface="Open Sans ExtraBold"/>
                <a:cs typeface="Open Sans ExtraBold"/>
                <a:sym typeface="Open Sans ExtraBold"/>
              </a:defRPr>
            </a:lvl2pPr>
            <a:lvl3pPr lvl="2" indent="0" rtl="0">
              <a:spcBef>
                <a:spcPts val="0"/>
              </a:spcBef>
              <a:spcAft>
                <a:spcPts val="0"/>
              </a:spcAft>
              <a:buClr>
                <a:srgbClr val="282828"/>
              </a:buClr>
              <a:buSzPts val="3200"/>
              <a:buFont typeface="Open Sans ExtraBold"/>
              <a:buNone/>
              <a:defRPr sz="4267">
                <a:solidFill>
                  <a:srgbClr val="282828"/>
                </a:solidFill>
                <a:latin typeface="Open Sans ExtraBold"/>
                <a:ea typeface="Open Sans ExtraBold"/>
                <a:cs typeface="Open Sans ExtraBold"/>
                <a:sym typeface="Open Sans ExtraBold"/>
              </a:defRPr>
            </a:lvl3pPr>
            <a:lvl4pPr lvl="3" indent="0" rtl="0">
              <a:spcBef>
                <a:spcPts val="0"/>
              </a:spcBef>
              <a:spcAft>
                <a:spcPts val="0"/>
              </a:spcAft>
              <a:buClr>
                <a:srgbClr val="282828"/>
              </a:buClr>
              <a:buSzPts val="3200"/>
              <a:buFont typeface="Open Sans ExtraBold"/>
              <a:buNone/>
              <a:defRPr sz="4267">
                <a:solidFill>
                  <a:srgbClr val="282828"/>
                </a:solidFill>
                <a:latin typeface="Open Sans ExtraBold"/>
                <a:ea typeface="Open Sans ExtraBold"/>
                <a:cs typeface="Open Sans ExtraBold"/>
                <a:sym typeface="Open Sans ExtraBold"/>
              </a:defRPr>
            </a:lvl4pPr>
            <a:lvl5pPr lvl="4" indent="0" rtl="0">
              <a:spcBef>
                <a:spcPts val="0"/>
              </a:spcBef>
              <a:spcAft>
                <a:spcPts val="0"/>
              </a:spcAft>
              <a:buClr>
                <a:srgbClr val="282828"/>
              </a:buClr>
              <a:buSzPts val="3200"/>
              <a:buFont typeface="Open Sans ExtraBold"/>
              <a:buNone/>
              <a:defRPr sz="4267">
                <a:solidFill>
                  <a:srgbClr val="282828"/>
                </a:solidFill>
                <a:latin typeface="Open Sans ExtraBold"/>
                <a:ea typeface="Open Sans ExtraBold"/>
                <a:cs typeface="Open Sans ExtraBold"/>
                <a:sym typeface="Open Sans ExtraBold"/>
              </a:defRPr>
            </a:lvl5pPr>
            <a:lvl6pPr lvl="5" indent="0" rtl="0">
              <a:spcBef>
                <a:spcPts val="0"/>
              </a:spcBef>
              <a:spcAft>
                <a:spcPts val="0"/>
              </a:spcAft>
              <a:buClr>
                <a:srgbClr val="282828"/>
              </a:buClr>
              <a:buSzPts val="3200"/>
              <a:buFont typeface="Open Sans ExtraBold"/>
              <a:buNone/>
              <a:defRPr sz="4267">
                <a:solidFill>
                  <a:srgbClr val="282828"/>
                </a:solidFill>
                <a:latin typeface="Open Sans ExtraBold"/>
                <a:ea typeface="Open Sans ExtraBold"/>
                <a:cs typeface="Open Sans ExtraBold"/>
                <a:sym typeface="Open Sans ExtraBold"/>
              </a:defRPr>
            </a:lvl6pPr>
            <a:lvl7pPr lvl="6" indent="0" rtl="0">
              <a:spcBef>
                <a:spcPts val="0"/>
              </a:spcBef>
              <a:spcAft>
                <a:spcPts val="0"/>
              </a:spcAft>
              <a:buClr>
                <a:srgbClr val="282828"/>
              </a:buClr>
              <a:buSzPts val="3200"/>
              <a:buFont typeface="Open Sans ExtraBold"/>
              <a:buNone/>
              <a:defRPr sz="4267">
                <a:solidFill>
                  <a:srgbClr val="282828"/>
                </a:solidFill>
                <a:latin typeface="Open Sans ExtraBold"/>
                <a:ea typeface="Open Sans ExtraBold"/>
                <a:cs typeface="Open Sans ExtraBold"/>
                <a:sym typeface="Open Sans ExtraBold"/>
              </a:defRPr>
            </a:lvl7pPr>
            <a:lvl8pPr lvl="7" indent="0" rtl="0">
              <a:spcBef>
                <a:spcPts val="0"/>
              </a:spcBef>
              <a:spcAft>
                <a:spcPts val="0"/>
              </a:spcAft>
              <a:buClr>
                <a:srgbClr val="282828"/>
              </a:buClr>
              <a:buSzPts val="3200"/>
              <a:buFont typeface="Open Sans ExtraBold"/>
              <a:buNone/>
              <a:defRPr sz="4267">
                <a:solidFill>
                  <a:srgbClr val="282828"/>
                </a:solidFill>
                <a:latin typeface="Open Sans ExtraBold"/>
                <a:ea typeface="Open Sans ExtraBold"/>
                <a:cs typeface="Open Sans ExtraBold"/>
                <a:sym typeface="Open Sans ExtraBold"/>
              </a:defRPr>
            </a:lvl8pPr>
            <a:lvl9pPr lvl="8" indent="0" rtl="0">
              <a:spcBef>
                <a:spcPts val="0"/>
              </a:spcBef>
              <a:spcAft>
                <a:spcPts val="0"/>
              </a:spcAft>
              <a:buClr>
                <a:srgbClr val="282828"/>
              </a:buClr>
              <a:buSzPts val="3200"/>
              <a:buFont typeface="Open Sans ExtraBold"/>
              <a:buNone/>
              <a:defRPr sz="4267">
                <a:solidFill>
                  <a:srgbClr val="282828"/>
                </a:solidFill>
                <a:latin typeface="Open Sans ExtraBold"/>
                <a:ea typeface="Open Sans ExtraBold"/>
                <a:cs typeface="Open Sans ExtraBold"/>
                <a:sym typeface="Open Sans ExtraBold"/>
              </a:defRPr>
            </a:lvl9pPr>
          </a:lstStyle>
          <a:p>
            <a:endParaRPr/>
          </a:p>
        </p:txBody>
      </p:sp>
      <p:sp>
        <p:nvSpPr>
          <p:cNvPr id="96" name="Google Shape;96;p15"/>
          <p:cNvSpPr txBox="1">
            <a:spLocks noGrp="1"/>
          </p:cNvSpPr>
          <p:nvPr>
            <p:ph type="sldNum" idx="12"/>
          </p:nvPr>
        </p:nvSpPr>
        <p:spPr>
          <a:xfrm>
            <a:off x="23733" y="6458368"/>
            <a:ext cx="510800" cy="354400"/>
          </a:xfrm>
          <a:prstGeom prst="rect">
            <a:avLst/>
          </a:prstGeom>
        </p:spPr>
        <p:txBody>
          <a:bodyPr spcFirstLastPara="1" wrap="square" lIns="0" tIns="45700" rIns="0" bIns="45700" anchor="t" anchorCtr="0">
            <a:noAutofit/>
          </a:bodyPr>
          <a:lstStyle>
            <a:lvl1pPr lvl="0" algn="r" rtl="0">
              <a:buNone/>
              <a:defRPr sz="800">
                <a:solidFill>
                  <a:srgbClr val="B5B5B5"/>
                </a:solidFill>
                <a:latin typeface="Muli"/>
                <a:ea typeface="Muli"/>
                <a:cs typeface="Muli"/>
                <a:sym typeface="Muli"/>
              </a:defRPr>
            </a:lvl1pPr>
            <a:lvl2pPr lvl="1" algn="r" rtl="0">
              <a:buNone/>
              <a:defRPr sz="800">
                <a:solidFill>
                  <a:srgbClr val="B5B5B5"/>
                </a:solidFill>
                <a:latin typeface="Muli"/>
                <a:ea typeface="Muli"/>
                <a:cs typeface="Muli"/>
                <a:sym typeface="Muli"/>
              </a:defRPr>
            </a:lvl2pPr>
            <a:lvl3pPr lvl="2" algn="r" rtl="0">
              <a:buNone/>
              <a:defRPr sz="800">
                <a:solidFill>
                  <a:srgbClr val="B5B5B5"/>
                </a:solidFill>
                <a:latin typeface="Muli"/>
                <a:ea typeface="Muli"/>
                <a:cs typeface="Muli"/>
                <a:sym typeface="Muli"/>
              </a:defRPr>
            </a:lvl3pPr>
            <a:lvl4pPr lvl="3" algn="r" rtl="0">
              <a:buNone/>
              <a:defRPr sz="800">
                <a:solidFill>
                  <a:srgbClr val="B5B5B5"/>
                </a:solidFill>
                <a:latin typeface="Muli"/>
                <a:ea typeface="Muli"/>
                <a:cs typeface="Muli"/>
                <a:sym typeface="Muli"/>
              </a:defRPr>
            </a:lvl4pPr>
            <a:lvl5pPr lvl="4" algn="r" rtl="0">
              <a:buNone/>
              <a:defRPr sz="800">
                <a:solidFill>
                  <a:srgbClr val="B5B5B5"/>
                </a:solidFill>
                <a:latin typeface="Muli"/>
                <a:ea typeface="Muli"/>
                <a:cs typeface="Muli"/>
                <a:sym typeface="Muli"/>
              </a:defRPr>
            </a:lvl5pPr>
            <a:lvl6pPr lvl="5" algn="r" rtl="0">
              <a:buNone/>
              <a:defRPr sz="800">
                <a:solidFill>
                  <a:srgbClr val="B5B5B5"/>
                </a:solidFill>
                <a:latin typeface="Muli"/>
                <a:ea typeface="Muli"/>
                <a:cs typeface="Muli"/>
                <a:sym typeface="Muli"/>
              </a:defRPr>
            </a:lvl6pPr>
            <a:lvl7pPr lvl="6" algn="r" rtl="0">
              <a:buNone/>
              <a:defRPr sz="800">
                <a:solidFill>
                  <a:srgbClr val="B5B5B5"/>
                </a:solidFill>
                <a:latin typeface="Muli"/>
                <a:ea typeface="Muli"/>
                <a:cs typeface="Muli"/>
                <a:sym typeface="Muli"/>
              </a:defRPr>
            </a:lvl7pPr>
            <a:lvl8pPr lvl="7" algn="r" rtl="0">
              <a:buNone/>
              <a:defRPr sz="800">
                <a:solidFill>
                  <a:srgbClr val="B5B5B5"/>
                </a:solidFill>
                <a:latin typeface="Muli"/>
                <a:ea typeface="Muli"/>
                <a:cs typeface="Muli"/>
                <a:sym typeface="Muli"/>
              </a:defRPr>
            </a:lvl8pPr>
            <a:lvl9pPr lvl="8" algn="r" rtl="0">
              <a:buNone/>
              <a:defRPr sz="800">
                <a:solidFill>
                  <a:srgbClr val="B5B5B5"/>
                </a:solidFill>
                <a:latin typeface="Muli"/>
                <a:ea typeface="Muli"/>
                <a:cs typeface="Muli"/>
                <a:sym typeface="Muli"/>
              </a:defRPr>
            </a:lvl9pPr>
          </a:lstStyle>
          <a:p>
            <a:fld id="{00000000-1234-1234-1234-123412341234}" type="slidenum">
              <a:rPr lang="en" smtClean="0"/>
              <a:pPr/>
              <a:t>‹#›</a:t>
            </a:fld>
            <a:endParaRPr lang="en"/>
          </a:p>
        </p:txBody>
      </p:sp>
      <p:sp>
        <p:nvSpPr>
          <p:cNvPr id="97" name="Google Shape;97;p15"/>
          <p:cNvSpPr/>
          <p:nvPr/>
        </p:nvSpPr>
        <p:spPr>
          <a:xfrm>
            <a:off x="0" y="6317967"/>
            <a:ext cx="12192000" cy="544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98" name="Google Shape;98;p15"/>
          <p:cNvPicPr preferRelativeResize="0"/>
          <p:nvPr/>
        </p:nvPicPr>
        <p:blipFill>
          <a:blip r:embed="rId2">
            <a:alphaModFix/>
          </a:blip>
          <a:stretch>
            <a:fillRect/>
          </a:stretch>
        </p:blipFill>
        <p:spPr>
          <a:xfrm>
            <a:off x="10974146" y="6410505"/>
            <a:ext cx="1070703" cy="354400"/>
          </a:xfrm>
          <a:prstGeom prst="rect">
            <a:avLst/>
          </a:prstGeom>
          <a:noFill/>
          <a:ln>
            <a:noFill/>
          </a:ln>
        </p:spPr>
      </p:pic>
      <p:sp>
        <p:nvSpPr>
          <p:cNvPr id="99" name="Google Shape;99;p15"/>
          <p:cNvSpPr/>
          <p:nvPr/>
        </p:nvSpPr>
        <p:spPr>
          <a:xfrm>
            <a:off x="550936" y="6456767"/>
            <a:ext cx="1349600" cy="282000"/>
          </a:xfrm>
          <a:prstGeom prst="rect">
            <a:avLst/>
          </a:prstGeom>
          <a:noFill/>
          <a:ln>
            <a:noFill/>
          </a:ln>
        </p:spPr>
        <p:txBody>
          <a:bodyPr spcFirstLastPara="1" wrap="square" lIns="121900" tIns="60933" rIns="121900" bIns="60933" anchor="t" anchorCtr="0">
            <a:noAutofit/>
          </a:bodyPr>
          <a:lstStyle/>
          <a:p>
            <a:pPr marL="0" marR="0" lvl="0" indent="0" algn="l" rtl="0">
              <a:lnSpc>
                <a:spcPct val="100000"/>
              </a:lnSpc>
              <a:spcBef>
                <a:spcPts val="0"/>
              </a:spcBef>
              <a:spcAft>
                <a:spcPts val="0"/>
              </a:spcAft>
              <a:buClr>
                <a:schemeClr val="accent1"/>
              </a:buClr>
              <a:buFont typeface="Open Sans"/>
              <a:buNone/>
            </a:pPr>
            <a:r>
              <a:rPr lang="en" sz="800" i="0" strike="noStrike" cap="none">
                <a:solidFill>
                  <a:srgbClr val="8B8B8B"/>
                </a:solidFill>
                <a:latin typeface="Muli"/>
                <a:ea typeface="Muli"/>
                <a:cs typeface="Muli"/>
                <a:sym typeface="Muli"/>
              </a:rPr>
              <a:t>Confidential</a:t>
            </a:r>
            <a:endParaRPr sz="800">
              <a:solidFill>
                <a:srgbClr val="8B8B8B"/>
              </a:solidFill>
              <a:latin typeface="Muli"/>
              <a:ea typeface="Muli"/>
              <a:cs typeface="Muli"/>
              <a:sym typeface="Muli"/>
            </a:endParaRPr>
          </a:p>
        </p:txBody>
      </p:sp>
      <p:sp>
        <p:nvSpPr>
          <p:cNvPr id="100" name="Google Shape;100;p15"/>
          <p:cNvSpPr txBox="1">
            <a:spLocks noGrp="1"/>
          </p:cNvSpPr>
          <p:nvPr>
            <p:ph type="sldNum" idx="2"/>
          </p:nvPr>
        </p:nvSpPr>
        <p:spPr>
          <a:xfrm>
            <a:off x="23733" y="6458368"/>
            <a:ext cx="510800" cy="354400"/>
          </a:xfrm>
          <a:prstGeom prst="rect">
            <a:avLst/>
          </a:prstGeom>
        </p:spPr>
        <p:txBody>
          <a:bodyPr spcFirstLastPara="1" wrap="square" lIns="0" tIns="45700" rIns="0" bIns="45700" anchor="t" anchorCtr="0">
            <a:noAutofit/>
          </a:bodyPr>
          <a:lstStyle>
            <a:lvl1pPr lvl="0" algn="r" rtl="0">
              <a:buNone/>
              <a:defRPr>
                <a:solidFill>
                  <a:srgbClr val="8B8B8B"/>
                </a:solidFill>
              </a:defRPr>
            </a:lvl1pPr>
            <a:lvl2pPr lvl="1" algn="r" rtl="0">
              <a:buNone/>
              <a:defRPr>
                <a:solidFill>
                  <a:srgbClr val="8B8B8B"/>
                </a:solidFill>
              </a:defRPr>
            </a:lvl2pPr>
            <a:lvl3pPr lvl="2" algn="r" rtl="0">
              <a:buNone/>
              <a:defRPr>
                <a:solidFill>
                  <a:srgbClr val="8B8B8B"/>
                </a:solidFill>
              </a:defRPr>
            </a:lvl3pPr>
            <a:lvl4pPr lvl="3" algn="r" rtl="0">
              <a:buNone/>
              <a:defRPr>
                <a:solidFill>
                  <a:srgbClr val="8B8B8B"/>
                </a:solidFill>
              </a:defRPr>
            </a:lvl4pPr>
            <a:lvl5pPr lvl="4" algn="r" rtl="0">
              <a:buNone/>
              <a:defRPr>
                <a:solidFill>
                  <a:srgbClr val="8B8B8B"/>
                </a:solidFill>
              </a:defRPr>
            </a:lvl5pPr>
            <a:lvl6pPr lvl="5" algn="r" rtl="0">
              <a:buNone/>
              <a:defRPr>
                <a:solidFill>
                  <a:srgbClr val="8B8B8B"/>
                </a:solidFill>
              </a:defRPr>
            </a:lvl6pPr>
            <a:lvl7pPr lvl="6" algn="r" rtl="0">
              <a:buNone/>
              <a:defRPr>
                <a:solidFill>
                  <a:srgbClr val="8B8B8B"/>
                </a:solidFill>
              </a:defRPr>
            </a:lvl7pPr>
            <a:lvl8pPr lvl="7" algn="r" rtl="0">
              <a:buNone/>
              <a:defRPr>
                <a:solidFill>
                  <a:srgbClr val="8B8B8B"/>
                </a:solidFill>
              </a:defRPr>
            </a:lvl8pPr>
            <a:lvl9pPr lvl="8" algn="r" rtl="0">
              <a:buNone/>
              <a:defRPr>
                <a:solidFill>
                  <a:srgbClr val="8B8B8B"/>
                </a:solidFill>
              </a:defRPr>
            </a:lvl9pPr>
          </a:lstStyle>
          <a:p>
            <a:fld id="{00000000-1234-1234-1234-123412341234}" type="slidenum">
              <a:rPr lang="en" smtClean="0"/>
              <a:pPr/>
              <a:t>‹#›</a:t>
            </a:fld>
            <a:endParaRPr lang="en">
              <a:solidFill>
                <a:srgbClr val="B5B5B5"/>
              </a:solidFill>
            </a:endParaRPr>
          </a:p>
        </p:txBody>
      </p:sp>
    </p:spTree>
    <p:extLst>
      <p:ext uri="{BB962C8B-B14F-4D97-AF65-F5344CB8AC3E}">
        <p14:creationId xmlns:p14="http://schemas.microsoft.com/office/powerpoint/2010/main" val="1656885360"/>
      </p:ext>
    </p:extLst>
  </p:cSld>
  <p:clrMapOvr>
    <a:masterClrMapping/>
  </p:clrMapOvr>
  <p:extLst>
    <p:ext uri="{DCECCB84-F9BA-43D5-87BE-67443E8EF086}">
      <p15:sldGuideLst xmlns:p15="http://schemas.microsoft.com/office/powerpoint/2012/main">
        <p15:guide id="1" pos="246">
          <p15:clr>
            <a:srgbClr val="FA7B17"/>
          </p15:clr>
        </p15:guide>
        <p15:guide id="2" orient="horz" pos="806">
          <p15:clr>
            <a:srgbClr val="FA7B17"/>
          </p15:clr>
        </p15:guide>
        <p15:guide id="3" pos="2127">
          <p15:clr>
            <a:srgbClr val="FA7B17"/>
          </p15:clr>
        </p15:guide>
        <p15:guide id="4" pos="4007">
          <p15:clr>
            <a:srgbClr val="FA7B17"/>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Small title with one paragraph wide">
  <p:cSld name="Small title with one paragraph wide">
    <p:spTree>
      <p:nvGrpSpPr>
        <p:cNvPr id="1" name="Shape 101"/>
        <p:cNvGrpSpPr/>
        <p:nvPr/>
      </p:nvGrpSpPr>
      <p:grpSpPr>
        <a:xfrm>
          <a:off x="0" y="0"/>
          <a:ext cx="0" cy="0"/>
          <a:chOff x="0" y="0"/>
          <a:chExt cx="0" cy="0"/>
        </a:xfrm>
      </p:grpSpPr>
      <p:sp>
        <p:nvSpPr>
          <p:cNvPr id="102" name="Google Shape;102;p16"/>
          <p:cNvSpPr txBox="1">
            <a:spLocks noGrp="1"/>
          </p:cNvSpPr>
          <p:nvPr>
            <p:ph type="title"/>
          </p:nvPr>
        </p:nvSpPr>
        <p:spPr>
          <a:xfrm>
            <a:off x="520467" y="399333"/>
            <a:ext cx="5034000" cy="1434000"/>
          </a:xfrm>
          <a:prstGeom prst="rect">
            <a:avLst/>
          </a:prstGeom>
          <a:noFill/>
          <a:ln>
            <a:noFill/>
          </a:ln>
        </p:spPr>
        <p:txBody>
          <a:bodyPr spcFirstLastPara="1" wrap="square" lIns="91425" tIns="91425" rIns="91425" bIns="91425" anchor="t" anchorCtr="0">
            <a:noAutofit/>
          </a:bodyPr>
          <a:lstStyle>
            <a:lvl1pPr marL="0" marR="0" lvl="0" indent="0" algn="l" rtl="0">
              <a:lnSpc>
                <a:spcPct val="85000"/>
              </a:lnSpc>
              <a:spcBef>
                <a:spcPts val="0"/>
              </a:spcBef>
              <a:spcAft>
                <a:spcPts val="0"/>
              </a:spcAft>
              <a:buSzPts val="2600"/>
              <a:buNone/>
              <a:defRPr sz="3467"/>
            </a:lvl1pPr>
            <a:lvl2pPr lvl="1" indent="0" rtl="0">
              <a:spcBef>
                <a:spcPts val="0"/>
              </a:spcBef>
              <a:spcAft>
                <a:spcPts val="0"/>
              </a:spcAft>
              <a:buSzPts val="3200"/>
              <a:buNone/>
              <a:defRPr sz="2400"/>
            </a:lvl2pPr>
            <a:lvl3pPr lvl="2" indent="0" rtl="0">
              <a:spcBef>
                <a:spcPts val="0"/>
              </a:spcBef>
              <a:spcAft>
                <a:spcPts val="0"/>
              </a:spcAft>
              <a:buSzPts val="3200"/>
              <a:buNone/>
              <a:defRPr sz="2400"/>
            </a:lvl3pPr>
            <a:lvl4pPr lvl="3" indent="0" rtl="0">
              <a:spcBef>
                <a:spcPts val="0"/>
              </a:spcBef>
              <a:spcAft>
                <a:spcPts val="0"/>
              </a:spcAft>
              <a:buSzPts val="3200"/>
              <a:buNone/>
              <a:defRPr sz="2400"/>
            </a:lvl4pPr>
            <a:lvl5pPr lvl="4" indent="0" rtl="0">
              <a:spcBef>
                <a:spcPts val="0"/>
              </a:spcBef>
              <a:spcAft>
                <a:spcPts val="0"/>
              </a:spcAft>
              <a:buSzPts val="3200"/>
              <a:buNone/>
              <a:defRPr sz="2400"/>
            </a:lvl5pPr>
            <a:lvl6pPr lvl="5" indent="0" rtl="0">
              <a:spcBef>
                <a:spcPts val="0"/>
              </a:spcBef>
              <a:spcAft>
                <a:spcPts val="0"/>
              </a:spcAft>
              <a:buSzPts val="3200"/>
              <a:buNone/>
              <a:defRPr sz="2400"/>
            </a:lvl6pPr>
            <a:lvl7pPr lvl="6" indent="0" rtl="0">
              <a:spcBef>
                <a:spcPts val="0"/>
              </a:spcBef>
              <a:spcAft>
                <a:spcPts val="0"/>
              </a:spcAft>
              <a:buSzPts val="3200"/>
              <a:buNone/>
              <a:defRPr sz="2400"/>
            </a:lvl7pPr>
            <a:lvl8pPr lvl="7" indent="0" rtl="0">
              <a:spcBef>
                <a:spcPts val="0"/>
              </a:spcBef>
              <a:spcAft>
                <a:spcPts val="0"/>
              </a:spcAft>
              <a:buSzPts val="3200"/>
              <a:buNone/>
              <a:defRPr sz="2400"/>
            </a:lvl8pPr>
            <a:lvl9pPr lvl="8" indent="0" rtl="0">
              <a:spcBef>
                <a:spcPts val="0"/>
              </a:spcBef>
              <a:spcAft>
                <a:spcPts val="0"/>
              </a:spcAft>
              <a:buSzPts val="3200"/>
              <a:buNone/>
              <a:defRPr sz="2400"/>
            </a:lvl9pPr>
          </a:lstStyle>
          <a:p>
            <a:endParaRPr/>
          </a:p>
        </p:txBody>
      </p:sp>
      <p:sp>
        <p:nvSpPr>
          <p:cNvPr id="103" name="Google Shape;103;p16"/>
          <p:cNvSpPr txBox="1">
            <a:spLocks noGrp="1"/>
          </p:cNvSpPr>
          <p:nvPr>
            <p:ph type="sldNum" idx="12"/>
          </p:nvPr>
        </p:nvSpPr>
        <p:spPr>
          <a:xfrm>
            <a:off x="23733" y="6458368"/>
            <a:ext cx="510800" cy="354400"/>
          </a:xfrm>
          <a:prstGeom prst="rect">
            <a:avLst/>
          </a:prstGeom>
        </p:spPr>
        <p:txBody>
          <a:bodyPr spcFirstLastPara="1" wrap="square" lIns="0" tIns="45700" rIns="0" bIns="4570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104" name="Google Shape;104;p16"/>
          <p:cNvSpPr txBox="1">
            <a:spLocks noGrp="1"/>
          </p:cNvSpPr>
          <p:nvPr>
            <p:ph type="sldNum" idx="2"/>
          </p:nvPr>
        </p:nvSpPr>
        <p:spPr>
          <a:xfrm>
            <a:off x="23733" y="6458368"/>
            <a:ext cx="510800" cy="354400"/>
          </a:xfrm>
          <a:prstGeom prst="rect">
            <a:avLst/>
          </a:prstGeom>
        </p:spPr>
        <p:txBody>
          <a:bodyPr spcFirstLastPara="1" wrap="square" lIns="0" tIns="45700" rIns="0" bIns="45700" anchor="t" anchorCtr="0">
            <a:noAutofit/>
          </a:bodyPr>
          <a:lstStyle>
            <a:lvl1pPr lvl="0" algn="r" rtl="0">
              <a:buNone/>
              <a:defRPr sz="800">
                <a:solidFill>
                  <a:srgbClr val="B5B5B5"/>
                </a:solidFill>
                <a:latin typeface="Muli"/>
                <a:ea typeface="Muli"/>
                <a:cs typeface="Muli"/>
                <a:sym typeface="Muli"/>
              </a:defRPr>
            </a:lvl1pPr>
            <a:lvl2pPr lvl="1" algn="r" rtl="0">
              <a:buNone/>
              <a:defRPr sz="800">
                <a:solidFill>
                  <a:srgbClr val="B5B5B5"/>
                </a:solidFill>
                <a:latin typeface="Muli"/>
                <a:ea typeface="Muli"/>
                <a:cs typeface="Muli"/>
                <a:sym typeface="Muli"/>
              </a:defRPr>
            </a:lvl2pPr>
            <a:lvl3pPr lvl="2" algn="r" rtl="0">
              <a:buNone/>
              <a:defRPr sz="800">
                <a:solidFill>
                  <a:srgbClr val="B5B5B5"/>
                </a:solidFill>
                <a:latin typeface="Muli"/>
                <a:ea typeface="Muli"/>
                <a:cs typeface="Muli"/>
                <a:sym typeface="Muli"/>
              </a:defRPr>
            </a:lvl3pPr>
            <a:lvl4pPr lvl="3" algn="r" rtl="0">
              <a:buNone/>
              <a:defRPr sz="800">
                <a:solidFill>
                  <a:srgbClr val="B5B5B5"/>
                </a:solidFill>
                <a:latin typeface="Muli"/>
                <a:ea typeface="Muli"/>
                <a:cs typeface="Muli"/>
                <a:sym typeface="Muli"/>
              </a:defRPr>
            </a:lvl4pPr>
            <a:lvl5pPr lvl="4" algn="r" rtl="0">
              <a:buNone/>
              <a:defRPr sz="800">
                <a:solidFill>
                  <a:srgbClr val="B5B5B5"/>
                </a:solidFill>
                <a:latin typeface="Muli"/>
                <a:ea typeface="Muli"/>
                <a:cs typeface="Muli"/>
                <a:sym typeface="Muli"/>
              </a:defRPr>
            </a:lvl5pPr>
            <a:lvl6pPr lvl="5" algn="r" rtl="0">
              <a:buNone/>
              <a:defRPr sz="800">
                <a:solidFill>
                  <a:srgbClr val="B5B5B5"/>
                </a:solidFill>
                <a:latin typeface="Muli"/>
                <a:ea typeface="Muli"/>
                <a:cs typeface="Muli"/>
                <a:sym typeface="Muli"/>
              </a:defRPr>
            </a:lvl6pPr>
            <a:lvl7pPr lvl="6" algn="r" rtl="0">
              <a:buNone/>
              <a:defRPr sz="800">
                <a:solidFill>
                  <a:srgbClr val="B5B5B5"/>
                </a:solidFill>
                <a:latin typeface="Muli"/>
                <a:ea typeface="Muli"/>
                <a:cs typeface="Muli"/>
                <a:sym typeface="Muli"/>
              </a:defRPr>
            </a:lvl7pPr>
            <a:lvl8pPr lvl="7" algn="r" rtl="0">
              <a:buNone/>
              <a:defRPr sz="800">
                <a:solidFill>
                  <a:srgbClr val="B5B5B5"/>
                </a:solidFill>
                <a:latin typeface="Muli"/>
                <a:ea typeface="Muli"/>
                <a:cs typeface="Muli"/>
                <a:sym typeface="Muli"/>
              </a:defRPr>
            </a:lvl8pPr>
            <a:lvl9pPr lvl="8" algn="r" rtl="0">
              <a:buNone/>
              <a:defRPr sz="800">
                <a:solidFill>
                  <a:srgbClr val="B5B5B5"/>
                </a:solidFill>
                <a:latin typeface="Muli"/>
                <a:ea typeface="Muli"/>
                <a:cs typeface="Muli"/>
                <a:sym typeface="Muli"/>
              </a:defRPr>
            </a:lvl9pPr>
          </a:lstStyle>
          <a:p>
            <a:fld id="{00000000-1234-1234-1234-123412341234}" type="slidenum">
              <a:rPr lang="en" smtClean="0"/>
              <a:pPr/>
              <a:t>‹#›</a:t>
            </a:fld>
            <a:endParaRPr lang="en"/>
          </a:p>
        </p:txBody>
      </p:sp>
      <p:sp>
        <p:nvSpPr>
          <p:cNvPr id="105" name="Google Shape;105;p16"/>
          <p:cNvSpPr/>
          <p:nvPr/>
        </p:nvSpPr>
        <p:spPr>
          <a:xfrm>
            <a:off x="0" y="6317967"/>
            <a:ext cx="12192000" cy="544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106" name="Google Shape;106;p16"/>
          <p:cNvPicPr preferRelativeResize="0"/>
          <p:nvPr/>
        </p:nvPicPr>
        <p:blipFill>
          <a:blip r:embed="rId2">
            <a:alphaModFix/>
          </a:blip>
          <a:stretch>
            <a:fillRect/>
          </a:stretch>
        </p:blipFill>
        <p:spPr>
          <a:xfrm>
            <a:off x="10974146" y="6410505"/>
            <a:ext cx="1070703" cy="354400"/>
          </a:xfrm>
          <a:prstGeom prst="rect">
            <a:avLst/>
          </a:prstGeom>
          <a:noFill/>
          <a:ln>
            <a:noFill/>
          </a:ln>
        </p:spPr>
      </p:pic>
      <p:sp>
        <p:nvSpPr>
          <p:cNvPr id="107" name="Google Shape;107;p16"/>
          <p:cNvSpPr txBox="1">
            <a:spLocks noGrp="1"/>
          </p:cNvSpPr>
          <p:nvPr>
            <p:ph type="body" idx="1"/>
          </p:nvPr>
        </p:nvSpPr>
        <p:spPr>
          <a:xfrm>
            <a:off x="520467" y="2660467"/>
            <a:ext cx="8092400" cy="3397600"/>
          </a:xfrm>
          <a:prstGeom prst="rect">
            <a:avLst/>
          </a:prstGeom>
          <a:noFill/>
          <a:ln>
            <a:noFill/>
          </a:ln>
        </p:spPr>
        <p:txBody>
          <a:bodyPr spcFirstLastPara="1" wrap="square" lIns="91425" tIns="0" rIns="274300" bIns="91425" anchor="t" anchorCtr="0">
            <a:noAutofit/>
          </a:bodyPr>
          <a:lstStyle>
            <a:lvl1pPr marL="609585" marR="0" lvl="0" indent="-406390" algn="l" rtl="0">
              <a:lnSpc>
                <a:spcPct val="200000"/>
              </a:lnSpc>
              <a:spcBef>
                <a:spcPts val="800"/>
              </a:spcBef>
              <a:spcAft>
                <a:spcPts val="0"/>
              </a:spcAft>
              <a:buClr>
                <a:schemeClr val="dk1"/>
              </a:buClr>
              <a:buSzPts val="1200"/>
              <a:buFont typeface="Muli"/>
              <a:buChar char="•"/>
              <a:defRPr sz="1600" i="0" u="none" strike="noStrike" cap="none">
                <a:solidFill>
                  <a:schemeClr val="dk1"/>
                </a:solidFill>
                <a:latin typeface="Muli"/>
                <a:ea typeface="Muli"/>
                <a:cs typeface="Muli"/>
                <a:sym typeface="Muli"/>
              </a:defRPr>
            </a:lvl1pPr>
            <a:lvl2pPr marL="1219170" marR="0" lvl="1" indent="-380990" algn="l" rtl="0">
              <a:lnSpc>
                <a:spcPct val="200000"/>
              </a:lnSpc>
              <a:spcBef>
                <a:spcPts val="800"/>
              </a:spcBef>
              <a:spcAft>
                <a:spcPts val="0"/>
              </a:spcAft>
              <a:buClr>
                <a:schemeClr val="dk1"/>
              </a:buClr>
              <a:buSzPts val="900"/>
              <a:buFont typeface="Muli"/>
              <a:buChar char="•"/>
              <a:defRPr sz="1200" i="0" u="none" strike="noStrike" cap="none">
                <a:solidFill>
                  <a:schemeClr val="dk1"/>
                </a:solidFill>
                <a:latin typeface="Muli"/>
                <a:ea typeface="Muli"/>
                <a:cs typeface="Muli"/>
                <a:sym typeface="Muli"/>
              </a:defRPr>
            </a:lvl2pPr>
            <a:lvl3pPr marL="1828754" marR="0" lvl="2" indent="-372524" algn="l" rtl="0">
              <a:lnSpc>
                <a:spcPct val="200000"/>
              </a:lnSpc>
              <a:spcBef>
                <a:spcPts val="800"/>
              </a:spcBef>
              <a:spcAft>
                <a:spcPts val="0"/>
              </a:spcAft>
              <a:buClr>
                <a:schemeClr val="dk1"/>
              </a:buClr>
              <a:buSzPts val="800"/>
              <a:buChar char="•"/>
              <a:defRPr sz="1067" b="0" i="0" u="none" strike="noStrike" cap="none">
                <a:solidFill>
                  <a:schemeClr val="dk1"/>
                </a:solidFill>
              </a:defRPr>
            </a:lvl3pPr>
            <a:lvl4pPr marL="2438339" marR="0" lvl="3" indent="-372524" algn="l" rtl="0">
              <a:lnSpc>
                <a:spcPct val="200000"/>
              </a:lnSpc>
              <a:spcBef>
                <a:spcPts val="800"/>
              </a:spcBef>
              <a:spcAft>
                <a:spcPts val="0"/>
              </a:spcAft>
              <a:buClr>
                <a:schemeClr val="dk1"/>
              </a:buClr>
              <a:buSzPts val="800"/>
              <a:buFont typeface="Muli"/>
              <a:buChar char="•"/>
              <a:defRPr sz="1067" i="0" u="none" strike="noStrike" cap="none">
                <a:solidFill>
                  <a:schemeClr val="dk1"/>
                </a:solidFill>
                <a:latin typeface="Muli"/>
                <a:ea typeface="Muli"/>
                <a:cs typeface="Muli"/>
                <a:sym typeface="Muli"/>
              </a:defRPr>
            </a:lvl4pPr>
            <a:lvl5pPr marL="3047924" marR="0" lvl="4" indent="-372524" algn="l" rtl="0">
              <a:lnSpc>
                <a:spcPct val="200000"/>
              </a:lnSpc>
              <a:spcBef>
                <a:spcPts val="800"/>
              </a:spcBef>
              <a:spcAft>
                <a:spcPts val="0"/>
              </a:spcAft>
              <a:buClr>
                <a:schemeClr val="dk1"/>
              </a:buClr>
              <a:buSzPts val="800"/>
              <a:buChar char="•"/>
              <a:defRPr sz="1067" i="0" u="none" strike="noStrike" cap="none">
                <a:solidFill>
                  <a:schemeClr val="dk1"/>
                </a:solidFill>
              </a:defRPr>
            </a:lvl5pPr>
            <a:lvl6pPr marL="3657509" marR="0" lvl="5" indent="-372524" algn="l" rtl="0">
              <a:lnSpc>
                <a:spcPct val="200000"/>
              </a:lnSpc>
              <a:spcBef>
                <a:spcPts val="533"/>
              </a:spcBef>
              <a:spcAft>
                <a:spcPts val="0"/>
              </a:spcAft>
              <a:buClr>
                <a:schemeClr val="dk1"/>
              </a:buClr>
              <a:buSzPts val="800"/>
              <a:buFont typeface="Muli"/>
              <a:buChar char="•"/>
              <a:defRPr sz="1067" i="0" u="none" strike="noStrike" cap="none">
                <a:solidFill>
                  <a:schemeClr val="dk1"/>
                </a:solidFill>
                <a:latin typeface="Muli"/>
                <a:ea typeface="Muli"/>
                <a:cs typeface="Muli"/>
                <a:sym typeface="Muli"/>
              </a:defRPr>
            </a:lvl6pPr>
            <a:lvl7pPr marL="4267093" marR="0" lvl="6" indent="-355591" algn="l" rtl="0">
              <a:lnSpc>
                <a:spcPct val="200000"/>
              </a:lnSpc>
              <a:spcBef>
                <a:spcPts val="533"/>
              </a:spcBef>
              <a:spcAft>
                <a:spcPts val="0"/>
              </a:spcAft>
              <a:buClr>
                <a:schemeClr val="dk1"/>
              </a:buClr>
              <a:buSzPts val="600"/>
              <a:buChar char="•"/>
              <a:defRPr i="0" u="none" strike="noStrike" cap="none">
                <a:solidFill>
                  <a:schemeClr val="dk1"/>
                </a:solidFill>
              </a:defRPr>
            </a:lvl7pPr>
            <a:lvl8pPr marL="4876678" marR="0" lvl="7" indent="-372524" algn="l" rtl="0">
              <a:lnSpc>
                <a:spcPct val="200000"/>
              </a:lnSpc>
              <a:spcBef>
                <a:spcPts val="533"/>
              </a:spcBef>
              <a:spcAft>
                <a:spcPts val="0"/>
              </a:spcAft>
              <a:buClr>
                <a:schemeClr val="dk1"/>
              </a:buClr>
              <a:buSzPts val="800"/>
              <a:buChar char="•"/>
              <a:defRPr sz="1067" i="0" u="none" strike="noStrike" cap="none">
                <a:solidFill>
                  <a:schemeClr val="dk1"/>
                </a:solidFill>
              </a:defRPr>
            </a:lvl8pPr>
            <a:lvl9pPr marL="5486263" marR="0" lvl="8" indent="-372524" algn="l" rtl="0">
              <a:lnSpc>
                <a:spcPct val="200000"/>
              </a:lnSpc>
              <a:spcBef>
                <a:spcPts val="533"/>
              </a:spcBef>
              <a:spcAft>
                <a:spcPts val="0"/>
              </a:spcAft>
              <a:buClr>
                <a:schemeClr val="dk1"/>
              </a:buClr>
              <a:buSzPts val="800"/>
              <a:buChar char="•"/>
              <a:defRPr sz="1067" i="0" u="none" strike="noStrike" cap="none">
                <a:solidFill>
                  <a:schemeClr val="dk1"/>
                </a:solidFill>
              </a:defRPr>
            </a:lvl9pPr>
          </a:lstStyle>
          <a:p>
            <a:endParaRPr/>
          </a:p>
        </p:txBody>
      </p:sp>
      <p:sp>
        <p:nvSpPr>
          <p:cNvPr id="108" name="Google Shape;108;p16"/>
          <p:cNvSpPr txBox="1">
            <a:spLocks noGrp="1"/>
          </p:cNvSpPr>
          <p:nvPr>
            <p:ph type="subTitle" idx="3"/>
          </p:nvPr>
        </p:nvSpPr>
        <p:spPr>
          <a:xfrm>
            <a:off x="510867" y="1833333"/>
            <a:ext cx="4953200" cy="827200"/>
          </a:xfrm>
          <a:prstGeom prst="rect">
            <a:avLst/>
          </a:prstGeom>
        </p:spPr>
        <p:txBody>
          <a:bodyPr spcFirstLastPara="1" wrap="square" lIns="91425" tIns="0" rIns="91425" bIns="0" anchor="b" anchorCtr="0">
            <a:noAutofit/>
          </a:bodyPr>
          <a:lstStyle>
            <a:lvl1pPr lvl="0" rtl="0">
              <a:lnSpc>
                <a:spcPct val="90000"/>
              </a:lnSpc>
              <a:spcBef>
                <a:spcPts val="800"/>
              </a:spcBef>
              <a:spcAft>
                <a:spcPts val="0"/>
              </a:spcAft>
              <a:buNone/>
              <a:defRPr sz="2133">
                <a:solidFill>
                  <a:schemeClr val="dk1"/>
                </a:solidFill>
              </a:defRPr>
            </a:lvl1pPr>
            <a:lvl2pPr lvl="1" rtl="0">
              <a:spcBef>
                <a:spcPts val="1333"/>
              </a:spcBef>
              <a:spcAft>
                <a:spcPts val="0"/>
              </a:spcAft>
              <a:buNone/>
              <a:defRPr sz="2667">
                <a:solidFill>
                  <a:schemeClr val="dk1"/>
                </a:solidFill>
              </a:defRPr>
            </a:lvl2pPr>
            <a:lvl3pPr lvl="2" rtl="0">
              <a:spcBef>
                <a:spcPts val="1333"/>
              </a:spcBef>
              <a:spcAft>
                <a:spcPts val="0"/>
              </a:spcAft>
              <a:buNone/>
              <a:defRPr sz="2667">
                <a:solidFill>
                  <a:schemeClr val="dk1"/>
                </a:solidFill>
              </a:defRPr>
            </a:lvl3pPr>
            <a:lvl4pPr lvl="3" rtl="0">
              <a:spcBef>
                <a:spcPts val="1333"/>
              </a:spcBef>
              <a:spcAft>
                <a:spcPts val="0"/>
              </a:spcAft>
              <a:buNone/>
              <a:defRPr sz="2667">
                <a:solidFill>
                  <a:schemeClr val="dk1"/>
                </a:solidFill>
              </a:defRPr>
            </a:lvl4pPr>
            <a:lvl5pPr lvl="4" rtl="0">
              <a:spcBef>
                <a:spcPts val="1333"/>
              </a:spcBef>
              <a:spcAft>
                <a:spcPts val="0"/>
              </a:spcAft>
              <a:buNone/>
              <a:defRPr sz="2667">
                <a:solidFill>
                  <a:schemeClr val="dk1"/>
                </a:solidFill>
              </a:defRPr>
            </a:lvl5pPr>
            <a:lvl6pPr lvl="5" rtl="0">
              <a:spcBef>
                <a:spcPts val="1333"/>
              </a:spcBef>
              <a:spcAft>
                <a:spcPts val="0"/>
              </a:spcAft>
              <a:buNone/>
              <a:defRPr sz="2667">
                <a:solidFill>
                  <a:schemeClr val="dk1"/>
                </a:solidFill>
              </a:defRPr>
            </a:lvl6pPr>
            <a:lvl7pPr lvl="6" rtl="0">
              <a:spcBef>
                <a:spcPts val="1333"/>
              </a:spcBef>
              <a:spcAft>
                <a:spcPts val="0"/>
              </a:spcAft>
              <a:buNone/>
              <a:defRPr sz="2667">
                <a:solidFill>
                  <a:schemeClr val="dk1"/>
                </a:solidFill>
              </a:defRPr>
            </a:lvl7pPr>
            <a:lvl8pPr lvl="7" rtl="0">
              <a:spcBef>
                <a:spcPts val="1333"/>
              </a:spcBef>
              <a:spcAft>
                <a:spcPts val="0"/>
              </a:spcAft>
              <a:buNone/>
              <a:defRPr sz="2667">
                <a:solidFill>
                  <a:schemeClr val="dk1"/>
                </a:solidFill>
              </a:defRPr>
            </a:lvl8pPr>
            <a:lvl9pPr lvl="8" rtl="0">
              <a:spcBef>
                <a:spcPts val="1333"/>
              </a:spcBef>
              <a:spcAft>
                <a:spcPts val="1333"/>
              </a:spcAft>
              <a:buNone/>
              <a:defRPr sz="2667">
                <a:solidFill>
                  <a:schemeClr val="dk1"/>
                </a:solidFill>
              </a:defRPr>
            </a:lvl9pPr>
          </a:lstStyle>
          <a:p>
            <a:endParaRPr/>
          </a:p>
        </p:txBody>
      </p:sp>
      <p:sp>
        <p:nvSpPr>
          <p:cNvPr id="109" name="Google Shape;109;p16"/>
          <p:cNvSpPr/>
          <p:nvPr/>
        </p:nvSpPr>
        <p:spPr>
          <a:xfrm>
            <a:off x="550936" y="6456767"/>
            <a:ext cx="1349600" cy="282000"/>
          </a:xfrm>
          <a:prstGeom prst="rect">
            <a:avLst/>
          </a:prstGeom>
          <a:noFill/>
          <a:ln>
            <a:noFill/>
          </a:ln>
        </p:spPr>
        <p:txBody>
          <a:bodyPr spcFirstLastPara="1" wrap="square" lIns="121900" tIns="60933" rIns="121900" bIns="60933" anchor="t" anchorCtr="0">
            <a:noAutofit/>
          </a:bodyPr>
          <a:lstStyle/>
          <a:p>
            <a:pPr marL="0" marR="0" lvl="0" indent="0" algn="l" rtl="0">
              <a:lnSpc>
                <a:spcPct val="100000"/>
              </a:lnSpc>
              <a:spcBef>
                <a:spcPts val="0"/>
              </a:spcBef>
              <a:spcAft>
                <a:spcPts val="0"/>
              </a:spcAft>
              <a:buClr>
                <a:schemeClr val="accent1"/>
              </a:buClr>
              <a:buFont typeface="Open Sans"/>
              <a:buNone/>
            </a:pPr>
            <a:r>
              <a:rPr lang="en" sz="800" i="0" strike="noStrike" cap="none">
                <a:solidFill>
                  <a:srgbClr val="8B8B8B"/>
                </a:solidFill>
                <a:latin typeface="Muli"/>
                <a:ea typeface="Muli"/>
                <a:cs typeface="Muli"/>
                <a:sym typeface="Muli"/>
              </a:rPr>
              <a:t>Confidential</a:t>
            </a:r>
            <a:endParaRPr sz="800">
              <a:solidFill>
                <a:srgbClr val="8B8B8B"/>
              </a:solidFill>
              <a:latin typeface="Muli"/>
              <a:ea typeface="Muli"/>
              <a:cs typeface="Muli"/>
              <a:sym typeface="Muli"/>
            </a:endParaRPr>
          </a:p>
        </p:txBody>
      </p:sp>
      <p:sp>
        <p:nvSpPr>
          <p:cNvPr id="110" name="Google Shape;110;p16"/>
          <p:cNvSpPr txBox="1">
            <a:spLocks noGrp="1"/>
          </p:cNvSpPr>
          <p:nvPr>
            <p:ph type="sldNum" idx="4"/>
          </p:nvPr>
        </p:nvSpPr>
        <p:spPr>
          <a:xfrm>
            <a:off x="23733" y="6458368"/>
            <a:ext cx="510800" cy="354400"/>
          </a:xfrm>
          <a:prstGeom prst="rect">
            <a:avLst/>
          </a:prstGeom>
        </p:spPr>
        <p:txBody>
          <a:bodyPr spcFirstLastPara="1" wrap="square" lIns="0" tIns="45700" rIns="0" bIns="45700" anchor="t" anchorCtr="0">
            <a:noAutofit/>
          </a:bodyPr>
          <a:lstStyle>
            <a:lvl1pPr lvl="0" algn="r" rtl="0">
              <a:buNone/>
              <a:defRPr>
                <a:solidFill>
                  <a:srgbClr val="8B8B8B"/>
                </a:solidFill>
              </a:defRPr>
            </a:lvl1pPr>
            <a:lvl2pPr lvl="1" algn="r" rtl="0">
              <a:buNone/>
              <a:defRPr>
                <a:solidFill>
                  <a:srgbClr val="8B8B8B"/>
                </a:solidFill>
              </a:defRPr>
            </a:lvl2pPr>
            <a:lvl3pPr lvl="2" algn="r" rtl="0">
              <a:buNone/>
              <a:defRPr>
                <a:solidFill>
                  <a:srgbClr val="8B8B8B"/>
                </a:solidFill>
              </a:defRPr>
            </a:lvl3pPr>
            <a:lvl4pPr lvl="3" algn="r" rtl="0">
              <a:buNone/>
              <a:defRPr>
                <a:solidFill>
                  <a:srgbClr val="8B8B8B"/>
                </a:solidFill>
              </a:defRPr>
            </a:lvl4pPr>
            <a:lvl5pPr lvl="4" algn="r" rtl="0">
              <a:buNone/>
              <a:defRPr>
                <a:solidFill>
                  <a:srgbClr val="8B8B8B"/>
                </a:solidFill>
              </a:defRPr>
            </a:lvl5pPr>
            <a:lvl6pPr lvl="5" algn="r" rtl="0">
              <a:buNone/>
              <a:defRPr>
                <a:solidFill>
                  <a:srgbClr val="8B8B8B"/>
                </a:solidFill>
              </a:defRPr>
            </a:lvl6pPr>
            <a:lvl7pPr lvl="6" algn="r" rtl="0">
              <a:buNone/>
              <a:defRPr>
                <a:solidFill>
                  <a:srgbClr val="8B8B8B"/>
                </a:solidFill>
              </a:defRPr>
            </a:lvl7pPr>
            <a:lvl8pPr lvl="7" algn="r" rtl="0">
              <a:buNone/>
              <a:defRPr>
                <a:solidFill>
                  <a:srgbClr val="8B8B8B"/>
                </a:solidFill>
              </a:defRPr>
            </a:lvl8pPr>
            <a:lvl9pPr lvl="8" algn="r" rtl="0">
              <a:buNone/>
              <a:defRPr>
                <a:solidFill>
                  <a:srgbClr val="8B8B8B"/>
                </a:solidFill>
              </a:defRPr>
            </a:lvl9pPr>
          </a:lstStyle>
          <a:p>
            <a:fld id="{00000000-1234-1234-1234-123412341234}" type="slidenum">
              <a:rPr lang="en" smtClean="0"/>
              <a:pPr/>
              <a:t>‹#›</a:t>
            </a:fld>
            <a:endParaRPr lang="en">
              <a:solidFill>
                <a:srgbClr val="B5B5B5"/>
              </a:solidFill>
            </a:endParaRPr>
          </a:p>
        </p:txBody>
      </p:sp>
    </p:spTree>
    <p:extLst>
      <p:ext uri="{BB962C8B-B14F-4D97-AF65-F5344CB8AC3E}">
        <p14:creationId xmlns:p14="http://schemas.microsoft.com/office/powerpoint/2010/main" val="410518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F5008-2B77-4B5C-9D76-9CB4C19FD2CA}"/>
              </a:ext>
            </a:extLst>
          </p:cNvPr>
          <p:cNvSpPr>
            <a:spLocks noGrp="1"/>
          </p:cNvSpPr>
          <p:nvPr>
            <p:ph type="title"/>
          </p:nvPr>
        </p:nvSpPr>
        <p:spPr>
          <a:xfrm>
            <a:off x="839788" y="365125"/>
            <a:ext cx="10515600" cy="1325563"/>
          </a:xfrm>
        </p:spPr>
        <p:txBody>
          <a:bodyPr/>
          <a:lstStyle/>
          <a:p>
            <a:r>
              <a:rPr lang="en-US"/>
              <a:t>Click to edit Master title style</a:t>
            </a:r>
            <a:endParaRPr lang="nl-BE"/>
          </a:p>
        </p:txBody>
      </p:sp>
      <p:sp>
        <p:nvSpPr>
          <p:cNvPr id="3" name="Text Placeholder 2">
            <a:extLst>
              <a:ext uri="{FF2B5EF4-FFF2-40B4-BE49-F238E27FC236}">
                <a16:creationId xmlns:a16="http://schemas.microsoft.com/office/drawing/2014/main" id="{7A6C3D5A-9068-4598-BBB8-9C5EF4AB16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DAA334-072A-45CA-A31F-CBA3BE340752}"/>
              </a:ext>
            </a:extLst>
          </p:cNvPr>
          <p:cNvSpPr>
            <a:spLocks noGrp="1"/>
          </p:cNvSpPr>
          <p:nvPr>
            <p:ph sz="half" idx="2"/>
          </p:nvPr>
        </p:nvSpPr>
        <p:spPr>
          <a:xfrm>
            <a:off x="839788" y="2505075"/>
            <a:ext cx="5157787" cy="32691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5" name="Text Placeholder 4">
            <a:extLst>
              <a:ext uri="{FF2B5EF4-FFF2-40B4-BE49-F238E27FC236}">
                <a16:creationId xmlns:a16="http://schemas.microsoft.com/office/drawing/2014/main" id="{4C9AA62D-2053-4986-8911-AFF0F9ABE5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9B9279-DE26-4013-A7D6-7BBDC1945BF4}"/>
              </a:ext>
            </a:extLst>
          </p:cNvPr>
          <p:cNvSpPr>
            <a:spLocks noGrp="1"/>
          </p:cNvSpPr>
          <p:nvPr>
            <p:ph sz="quarter" idx="4"/>
          </p:nvPr>
        </p:nvSpPr>
        <p:spPr>
          <a:xfrm>
            <a:off x="6172200" y="2505075"/>
            <a:ext cx="5183188" cy="32691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7" name="Date Placeholder 6">
            <a:extLst>
              <a:ext uri="{FF2B5EF4-FFF2-40B4-BE49-F238E27FC236}">
                <a16:creationId xmlns:a16="http://schemas.microsoft.com/office/drawing/2014/main" id="{D234DA17-97DD-4E0B-BBD4-30C5B58019D2}"/>
              </a:ext>
            </a:extLst>
          </p:cNvPr>
          <p:cNvSpPr>
            <a:spLocks noGrp="1"/>
          </p:cNvSpPr>
          <p:nvPr>
            <p:ph type="dt" sz="half" idx="10"/>
          </p:nvPr>
        </p:nvSpPr>
        <p:spPr/>
        <p:txBody>
          <a:bodyPr/>
          <a:lstStyle/>
          <a:p>
            <a:r>
              <a:rPr lang="nl-BE"/>
              <a:t>20.08.21</a:t>
            </a:r>
          </a:p>
        </p:txBody>
      </p:sp>
      <p:sp>
        <p:nvSpPr>
          <p:cNvPr id="8" name="Footer Placeholder 7">
            <a:extLst>
              <a:ext uri="{FF2B5EF4-FFF2-40B4-BE49-F238E27FC236}">
                <a16:creationId xmlns:a16="http://schemas.microsoft.com/office/drawing/2014/main" id="{12757E49-B1DA-4769-B1F6-EAD0D85ED421}"/>
              </a:ext>
            </a:extLst>
          </p:cNvPr>
          <p:cNvSpPr>
            <a:spLocks noGrp="1"/>
          </p:cNvSpPr>
          <p:nvPr>
            <p:ph type="ftr" sz="quarter" idx="11"/>
          </p:nvPr>
        </p:nvSpPr>
        <p:spPr/>
        <p:txBody>
          <a:bodyPr/>
          <a:lstStyle/>
          <a:p>
            <a:endParaRPr lang="nl-BE"/>
          </a:p>
        </p:txBody>
      </p:sp>
      <p:sp>
        <p:nvSpPr>
          <p:cNvPr id="9" name="Slide Number Placeholder 8">
            <a:extLst>
              <a:ext uri="{FF2B5EF4-FFF2-40B4-BE49-F238E27FC236}">
                <a16:creationId xmlns:a16="http://schemas.microsoft.com/office/drawing/2014/main" id="{B4ED28B2-4D01-4F8B-BC6D-F284E62CD93B}"/>
              </a:ext>
            </a:extLst>
          </p:cNvPr>
          <p:cNvSpPr>
            <a:spLocks noGrp="1"/>
          </p:cNvSpPr>
          <p:nvPr>
            <p:ph type="sldNum" sz="quarter" idx="12"/>
          </p:nvPr>
        </p:nvSpPr>
        <p:spPr/>
        <p:txBody>
          <a:bodyPr/>
          <a:lstStyle/>
          <a:p>
            <a:fld id="{3A93BCF5-A822-4033-88D0-CE017647B4F5}" type="slidenum">
              <a:rPr lang="nl-BE" smtClean="0"/>
              <a:t>‹#›</a:t>
            </a:fld>
            <a:endParaRPr lang="nl-BE"/>
          </a:p>
        </p:txBody>
      </p:sp>
    </p:spTree>
    <p:extLst>
      <p:ext uri="{BB962C8B-B14F-4D97-AF65-F5344CB8AC3E}">
        <p14:creationId xmlns:p14="http://schemas.microsoft.com/office/powerpoint/2010/main" val="144209607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Small title with two paragraphs">
  <p:cSld name="Small title with two paragraphs">
    <p:spTree>
      <p:nvGrpSpPr>
        <p:cNvPr id="1" name="Shape 111"/>
        <p:cNvGrpSpPr/>
        <p:nvPr/>
      </p:nvGrpSpPr>
      <p:grpSpPr>
        <a:xfrm>
          <a:off x="0" y="0"/>
          <a:ext cx="0" cy="0"/>
          <a:chOff x="0" y="0"/>
          <a:chExt cx="0" cy="0"/>
        </a:xfrm>
      </p:grpSpPr>
      <p:sp>
        <p:nvSpPr>
          <p:cNvPr id="112" name="Google Shape;112;p17"/>
          <p:cNvSpPr txBox="1">
            <a:spLocks noGrp="1"/>
          </p:cNvSpPr>
          <p:nvPr>
            <p:ph type="title"/>
          </p:nvPr>
        </p:nvSpPr>
        <p:spPr>
          <a:xfrm>
            <a:off x="520467" y="399333"/>
            <a:ext cx="5034000" cy="1434000"/>
          </a:xfrm>
          <a:prstGeom prst="rect">
            <a:avLst/>
          </a:prstGeom>
          <a:noFill/>
          <a:ln>
            <a:noFill/>
          </a:ln>
        </p:spPr>
        <p:txBody>
          <a:bodyPr spcFirstLastPara="1" wrap="square" lIns="91425" tIns="91425" rIns="91425" bIns="91425" anchor="t" anchorCtr="0">
            <a:noAutofit/>
          </a:bodyPr>
          <a:lstStyle>
            <a:lvl1pPr marL="0" marR="0" lvl="0" indent="0" algn="l" rtl="0">
              <a:lnSpc>
                <a:spcPct val="85000"/>
              </a:lnSpc>
              <a:spcBef>
                <a:spcPts val="0"/>
              </a:spcBef>
              <a:spcAft>
                <a:spcPts val="0"/>
              </a:spcAft>
              <a:buSzPts val="2600"/>
              <a:buNone/>
              <a:defRPr sz="3467"/>
            </a:lvl1pPr>
            <a:lvl2pPr lvl="1" indent="0" rtl="0">
              <a:spcBef>
                <a:spcPts val="0"/>
              </a:spcBef>
              <a:spcAft>
                <a:spcPts val="0"/>
              </a:spcAft>
              <a:buSzPts val="3200"/>
              <a:buNone/>
              <a:defRPr sz="2400"/>
            </a:lvl2pPr>
            <a:lvl3pPr lvl="2" indent="0" rtl="0">
              <a:spcBef>
                <a:spcPts val="0"/>
              </a:spcBef>
              <a:spcAft>
                <a:spcPts val="0"/>
              </a:spcAft>
              <a:buSzPts val="3200"/>
              <a:buNone/>
              <a:defRPr sz="2400"/>
            </a:lvl3pPr>
            <a:lvl4pPr lvl="3" indent="0" rtl="0">
              <a:spcBef>
                <a:spcPts val="0"/>
              </a:spcBef>
              <a:spcAft>
                <a:spcPts val="0"/>
              </a:spcAft>
              <a:buSzPts val="3200"/>
              <a:buNone/>
              <a:defRPr sz="2400"/>
            </a:lvl4pPr>
            <a:lvl5pPr lvl="4" indent="0" rtl="0">
              <a:spcBef>
                <a:spcPts val="0"/>
              </a:spcBef>
              <a:spcAft>
                <a:spcPts val="0"/>
              </a:spcAft>
              <a:buSzPts val="3200"/>
              <a:buNone/>
              <a:defRPr sz="2400"/>
            </a:lvl5pPr>
            <a:lvl6pPr lvl="5" indent="0" rtl="0">
              <a:spcBef>
                <a:spcPts val="0"/>
              </a:spcBef>
              <a:spcAft>
                <a:spcPts val="0"/>
              </a:spcAft>
              <a:buSzPts val="3200"/>
              <a:buNone/>
              <a:defRPr sz="2400"/>
            </a:lvl6pPr>
            <a:lvl7pPr lvl="6" indent="0" rtl="0">
              <a:spcBef>
                <a:spcPts val="0"/>
              </a:spcBef>
              <a:spcAft>
                <a:spcPts val="0"/>
              </a:spcAft>
              <a:buSzPts val="3200"/>
              <a:buNone/>
              <a:defRPr sz="2400"/>
            </a:lvl7pPr>
            <a:lvl8pPr lvl="7" indent="0" rtl="0">
              <a:spcBef>
                <a:spcPts val="0"/>
              </a:spcBef>
              <a:spcAft>
                <a:spcPts val="0"/>
              </a:spcAft>
              <a:buSzPts val="3200"/>
              <a:buNone/>
              <a:defRPr sz="2400"/>
            </a:lvl8pPr>
            <a:lvl9pPr lvl="8" indent="0" rtl="0">
              <a:spcBef>
                <a:spcPts val="0"/>
              </a:spcBef>
              <a:spcAft>
                <a:spcPts val="0"/>
              </a:spcAft>
              <a:buSzPts val="3200"/>
              <a:buNone/>
              <a:defRPr sz="2400"/>
            </a:lvl9pPr>
          </a:lstStyle>
          <a:p>
            <a:endParaRPr/>
          </a:p>
        </p:txBody>
      </p:sp>
      <p:sp>
        <p:nvSpPr>
          <p:cNvPr id="113" name="Google Shape;113;p17"/>
          <p:cNvSpPr txBox="1">
            <a:spLocks noGrp="1"/>
          </p:cNvSpPr>
          <p:nvPr>
            <p:ph type="sldNum" idx="12"/>
          </p:nvPr>
        </p:nvSpPr>
        <p:spPr>
          <a:xfrm>
            <a:off x="23733" y="6458368"/>
            <a:ext cx="510800" cy="354400"/>
          </a:xfrm>
          <a:prstGeom prst="rect">
            <a:avLst/>
          </a:prstGeom>
        </p:spPr>
        <p:txBody>
          <a:bodyPr spcFirstLastPara="1" wrap="square" lIns="0" tIns="45700" rIns="0" bIns="4570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114" name="Google Shape;114;p17"/>
          <p:cNvSpPr txBox="1">
            <a:spLocks noGrp="1"/>
          </p:cNvSpPr>
          <p:nvPr>
            <p:ph type="sldNum" idx="2"/>
          </p:nvPr>
        </p:nvSpPr>
        <p:spPr>
          <a:xfrm>
            <a:off x="23733" y="6458368"/>
            <a:ext cx="510800" cy="354400"/>
          </a:xfrm>
          <a:prstGeom prst="rect">
            <a:avLst/>
          </a:prstGeom>
        </p:spPr>
        <p:txBody>
          <a:bodyPr spcFirstLastPara="1" wrap="square" lIns="0" tIns="45700" rIns="0" bIns="45700" anchor="t" anchorCtr="0">
            <a:noAutofit/>
          </a:bodyPr>
          <a:lstStyle>
            <a:lvl1pPr lvl="0" algn="r" rtl="0">
              <a:buNone/>
              <a:defRPr sz="800">
                <a:solidFill>
                  <a:srgbClr val="B5B5B5"/>
                </a:solidFill>
                <a:latin typeface="Muli"/>
                <a:ea typeface="Muli"/>
                <a:cs typeface="Muli"/>
                <a:sym typeface="Muli"/>
              </a:defRPr>
            </a:lvl1pPr>
            <a:lvl2pPr lvl="1" algn="r" rtl="0">
              <a:buNone/>
              <a:defRPr sz="800">
                <a:solidFill>
                  <a:srgbClr val="B5B5B5"/>
                </a:solidFill>
                <a:latin typeface="Muli"/>
                <a:ea typeface="Muli"/>
                <a:cs typeface="Muli"/>
                <a:sym typeface="Muli"/>
              </a:defRPr>
            </a:lvl2pPr>
            <a:lvl3pPr lvl="2" algn="r" rtl="0">
              <a:buNone/>
              <a:defRPr sz="800">
                <a:solidFill>
                  <a:srgbClr val="B5B5B5"/>
                </a:solidFill>
                <a:latin typeface="Muli"/>
                <a:ea typeface="Muli"/>
                <a:cs typeface="Muli"/>
                <a:sym typeface="Muli"/>
              </a:defRPr>
            </a:lvl3pPr>
            <a:lvl4pPr lvl="3" algn="r" rtl="0">
              <a:buNone/>
              <a:defRPr sz="800">
                <a:solidFill>
                  <a:srgbClr val="B5B5B5"/>
                </a:solidFill>
                <a:latin typeface="Muli"/>
                <a:ea typeface="Muli"/>
                <a:cs typeface="Muli"/>
                <a:sym typeface="Muli"/>
              </a:defRPr>
            </a:lvl4pPr>
            <a:lvl5pPr lvl="4" algn="r" rtl="0">
              <a:buNone/>
              <a:defRPr sz="800">
                <a:solidFill>
                  <a:srgbClr val="B5B5B5"/>
                </a:solidFill>
                <a:latin typeface="Muli"/>
                <a:ea typeface="Muli"/>
                <a:cs typeface="Muli"/>
                <a:sym typeface="Muli"/>
              </a:defRPr>
            </a:lvl5pPr>
            <a:lvl6pPr lvl="5" algn="r" rtl="0">
              <a:buNone/>
              <a:defRPr sz="800">
                <a:solidFill>
                  <a:srgbClr val="B5B5B5"/>
                </a:solidFill>
                <a:latin typeface="Muli"/>
                <a:ea typeface="Muli"/>
                <a:cs typeface="Muli"/>
                <a:sym typeface="Muli"/>
              </a:defRPr>
            </a:lvl6pPr>
            <a:lvl7pPr lvl="6" algn="r" rtl="0">
              <a:buNone/>
              <a:defRPr sz="800">
                <a:solidFill>
                  <a:srgbClr val="B5B5B5"/>
                </a:solidFill>
                <a:latin typeface="Muli"/>
                <a:ea typeface="Muli"/>
                <a:cs typeface="Muli"/>
                <a:sym typeface="Muli"/>
              </a:defRPr>
            </a:lvl7pPr>
            <a:lvl8pPr lvl="7" algn="r" rtl="0">
              <a:buNone/>
              <a:defRPr sz="800">
                <a:solidFill>
                  <a:srgbClr val="B5B5B5"/>
                </a:solidFill>
                <a:latin typeface="Muli"/>
                <a:ea typeface="Muli"/>
                <a:cs typeface="Muli"/>
                <a:sym typeface="Muli"/>
              </a:defRPr>
            </a:lvl8pPr>
            <a:lvl9pPr lvl="8" algn="r" rtl="0">
              <a:buNone/>
              <a:defRPr sz="800">
                <a:solidFill>
                  <a:srgbClr val="B5B5B5"/>
                </a:solidFill>
                <a:latin typeface="Muli"/>
                <a:ea typeface="Muli"/>
                <a:cs typeface="Muli"/>
                <a:sym typeface="Muli"/>
              </a:defRPr>
            </a:lvl9pPr>
          </a:lstStyle>
          <a:p>
            <a:fld id="{00000000-1234-1234-1234-123412341234}" type="slidenum">
              <a:rPr lang="en" smtClean="0"/>
              <a:pPr/>
              <a:t>‹#›</a:t>
            </a:fld>
            <a:endParaRPr lang="en"/>
          </a:p>
        </p:txBody>
      </p:sp>
      <p:sp>
        <p:nvSpPr>
          <p:cNvPr id="115" name="Google Shape;115;p17"/>
          <p:cNvSpPr/>
          <p:nvPr/>
        </p:nvSpPr>
        <p:spPr>
          <a:xfrm>
            <a:off x="0" y="6317967"/>
            <a:ext cx="12192000" cy="544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116" name="Google Shape;116;p17"/>
          <p:cNvPicPr preferRelativeResize="0"/>
          <p:nvPr/>
        </p:nvPicPr>
        <p:blipFill>
          <a:blip r:embed="rId2">
            <a:alphaModFix/>
          </a:blip>
          <a:stretch>
            <a:fillRect/>
          </a:stretch>
        </p:blipFill>
        <p:spPr>
          <a:xfrm>
            <a:off x="10974146" y="6410505"/>
            <a:ext cx="1070703" cy="354400"/>
          </a:xfrm>
          <a:prstGeom prst="rect">
            <a:avLst/>
          </a:prstGeom>
          <a:noFill/>
          <a:ln>
            <a:noFill/>
          </a:ln>
        </p:spPr>
      </p:pic>
      <p:sp>
        <p:nvSpPr>
          <p:cNvPr id="117" name="Google Shape;117;p17"/>
          <p:cNvSpPr txBox="1">
            <a:spLocks noGrp="1"/>
          </p:cNvSpPr>
          <p:nvPr>
            <p:ph type="body" idx="1"/>
          </p:nvPr>
        </p:nvSpPr>
        <p:spPr>
          <a:xfrm>
            <a:off x="520467" y="2660467"/>
            <a:ext cx="5510800" cy="3397600"/>
          </a:xfrm>
          <a:prstGeom prst="rect">
            <a:avLst/>
          </a:prstGeom>
          <a:noFill/>
          <a:ln>
            <a:noFill/>
          </a:ln>
        </p:spPr>
        <p:txBody>
          <a:bodyPr spcFirstLastPara="1" wrap="square" lIns="91425" tIns="0" rIns="274300" bIns="91425" anchor="t" anchorCtr="0">
            <a:noAutofit/>
          </a:bodyPr>
          <a:lstStyle>
            <a:lvl1pPr marL="609585" marR="0" lvl="0" indent="-406390" algn="l" rtl="0">
              <a:lnSpc>
                <a:spcPct val="150000"/>
              </a:lnSpc>
              <a:spcBef>
                <a:spcPts val="800"/>
              </a:spcBef>
              <a:spcAft>
                <a:spcPts val="0"/>
              </a:spcAft>
              <a:buClr>
                <a:schemeClr val="dk1"/>
              </a:buClr>
              <a:buSzPts val="1200"/>
              <a:buFont typeface="Muli"/>
              <a:buChar char="•"/>
              <a:defRPr sz="1600" i="0" u="none" strike="noStrike" cap="none">
                <a:solidFill>
                  <a:schemeClr val="dk1"/>
                </a:solidFill>
                <a:latin typeface="Muli"/>
                <a:ea typeface="Muli"/>
                <a:cs typeface="Muli"/>
                <a:sym typeface="Muli"/>
              </a:defRPr>
            </a:lvl1pPr>
            <a:lvl2pPr marL="1219170" marR="0" lvl="1" indent="-380990" algn="l" rtl="0">
              <a:lnSpc>
                <a:spcPct val="150000"/>
              </a:lnSpc>
              <a:spcBef>
                <a:spcPts val="800"/>
              </a:spcBef>
              <a:spcAft>
                <a:spcPts val="0"/>
              </a:spcAft>
              <a:buClr>
                <a:schemeClr val="dk1"/>
              </a:buClr>
              <a:buSzPts val="900"/>
              <a:buFont typeface="Muli"/>
              <a:buChar char="•"/>
              <a:defRPr sz="1200" i="0" u="none" strike="noStrike" cap="none">
                <a:solidFill>
                  <a:schemeClr val="dk1"/>
                </a:solidFill>
                <a:latin typeface="Muli"/>
                <a:ea typeface="Muli"/>
                <a:cs typeface="Muli"/>
                <a:sym typeface="Muli"/>
              </a:defRPr>
            </a:lvl2pPr>
            <a:lvl3pPr marL="1828754" marR="0" lvl="2" indent="-372524" algn="l" rtl="0">
              <a:lnSpc>
                <a:spcPct val="150000"/>
              </a:lnSpc>
              <a:spcBef>
                <a:spcPts val="800"/>
              </a:spcBef>
              <a:spcAft>
                <a:spcPts val="0"/>
              </a:spcAft>
              <a:buClr>
                <a:schemeClr val="dk1"/>
              </a:buClr>
              <a:buSzPts val="800"/>
              <a:buChar char="•"/>
              <a:defRPr sz="1067" b="0" i="0" u="none" strike="noStrike" cap="none">
                <a:solidFill>
                  <a:schemeClr val="dk1"/>
                </a:solidFill>
              </a:defRPr>
            </a:lvl3pPr>
            <a:lvl4pPr marL="2438339" marR="0" lvl="3" indent="-372524" algn="l" rtl="0">
              <a:lnSpc>
                <a:spcPct val="150000"/>
              </a:lnSpc>
              <a:spcBef>
                <a:spcPts val="800"/>
              </a:spcBef>
              <a:spcAft>
                <a:spcPts val="0"/>
              </a:spcAft>
              <a:buClr>
                <a:schemeClr val="dk1"/>
              </a:buClr>
              <a:buSzPts val="800"/>
              <a:buFont typeface="Muli"/>
              <a:buChar char="•"/>
              <a:defRPr sz="1067" i="0" u="none" strike="noStrike" cap="none">
                <a:solidFill>
                  <a:schemeClr val="dk1"/>
                </a:solidFill>
                <a:latin typeface="Muli"/>
                <a:ea typeface="Muli"/>
                <a:cs typeface="Muli"/>
                <a:sym typeface="Muli"/>
              </a:defRPr>
            </a:lvl4pPr>
            <a:lvl5pPr marL="3047924" marR="0" lvl="4" indent="-372524" algn="l" rtl="0">
              <a:lnSpc>
                <a:spcPct val="150000"/>
              </a:lnSpc>
              <a:spcBef>
                <a:spcPts val="800"/>
              </a:spcBef>
              <a:spcAft>
                <a:spcPts val="0"/>
              </a:spcAft>
              <a:buClr>
                <a:schemeClr val="dk1"/>
              </a:buClr>
              <a:buSzPts val="800"/>
              <a:buChar char="•"/>
              <a:defRPr sz="1067" i="0" u="none" strike="noStrike" cap="none">
                <a:solidFill>
                  <a:schemeClr val="dk1"/>
                </a:solidFill>
              </a:defRPr>
            </a:lvl5pPr>
            <a:lvl6pPr marL="3657509" marR="0" lvl="5" indent="-372524" algn="l" rtl="0">
              <a:lnSpc>
                <a:spcPct val="150000"/>
              </a:lnSpc>
              <a:spcBef>
                <a:spcPts val="533"/>
              </a:spcBef>
              <a:spcAft>
                <a:spcPts val="0"/>
              </a:spcAft>
              <a:buClr>
                <a:schemeClr val="dk1"/>
              </a:buClr>
              <a:buSzPts val="800"/>
              <a:buFont typeface="Muli"/>
              <a:buChar char="•"/>
              <a:defRPr sz="1067" i="0" u="none" strike="noStrike" cap="none">
                <a:solidFill>
                  <a:schemeClr val="dk1"/>
                </a:solidFill>
                <a:latin typeface="Muli"/>
                <a:ea typeface="Muli"/>
                <a:cs typeface="Muli"/>
                <a:sym typeface="Muli"/>
              </a:defRPr>
            </a:lvl6pPr>
            <a:lvl7pPr marL="4267093" marR="0" lvl="6" indent="-355591" algn="l" rtl="0">
              <a:lnSpc>
                <a:spcPct val="150000"/>
              </a:lnSpc>
              <a:spcBef>
                <a:spcPts val="533"/>
              </a:spcBef>
              <a:spcAft>
                <a:spcPts val="0"/>
              </a:spcAft>
              <a:buClr>
                <a:schemeClr val="dk1"/>
              </a:buClr>
              <a:buSzPts val="600"/>
              <a:buChar char="•"/>
              <a:defRPr i="0" u="none" strike="noStrike" cap="none">
                <a:solidFill>
                  <a:schemeClr val="dk1"/>
                </a:solidFill>
              </a:defRPr>
            </a:lvl7pPr>
            <a:lvl8pPr marL="4876678" marR="0" lvl="7" indent="-372524" algn="l" rtl="0">
              <a:lnSpc>
                <a:spcPct val="150000"/>
              </a:lnSpc>
              <a:spcBef>
                <a:spcPts val="533"/>
              </a:spcBef>
              <a:spcAft>
                <a:spcPts val="0"/>
              </a:spcAft>
              <a:buClr>
                <a:schemeClr val="dk1"/>
              </a:buClr>
              <a:buSzPts val="800"/>
              <a:buChar char="•"/>
              <a:defRPr sz="1067" i="0" u="none" strike="noStrike" cap="none">
                <a:solidFill>
                  <a:schemeClr val="dk1"/>
                </a:solidFill>
              </a:defRPr>
            </a:lvl8pPr>
            <a:lvl9pPr marL="5486263" marR="0" lvl="8" indent="-372524" algn="l" rtl="0">
              <a:lnSpc>
                <a:spcPct val="150000"/>
              </a:lnSpc>
              <a:spcBef>
                <a:spcPts val="533"/>
              </a:spcBef>
              <a:spcAft>
                <a:spcPts val="0"/>
              </a:spcAft>
              <a:buClr>
                <a:schemeClr val="dk1"/>
              </a:buClr>
              <a:buSzPts val="800"/>
              <a:buChar char="•"/>
              <a:defRPr sz="1067" i="0" u="none" strike="noStrike" cap="none">
                <a:solidFill>
                  <a:schemeClr val="dk1"/>
                </a:solidFill>
              </a:defRPr>
            </a:lvl9pPr>
          </a:lstStyle>
          <a:p>
            <a:endParaRPr/>
          </a:p>
        </p:txBody>
      </p:sp>
      <p:sp>
        <p:nvSpPr>
          <p:cNvPr id="118" name="Google Shape;118;p17"/>
          <p:cNvSpPr txBox="1">
            <a:spLocks noGrp="1"/>
          </p:cNvSpPr>
          <p:nvPr>
            <p:ph type="subTitle" idx="3"/>
          </p:nvPr>
        </p:nvSpPr>
        <p:spPr>
          <a:xfrm>
            <a:off x="510867" y="1833333"/>
            <a:ext cx="4953200" cy="827200"/>
          </a:xfrm>
          <a:prstGeom prst="rect">
            <a:avLst/>
          </a:prstGeom>
        </p:spPr>
        <p:txBody>
          <a:bodyPr spcFirstLastPara="1" wrap="square" lIns="91425" tIns="0" rIns="91425" bIns="0" anchor="b" anchorCtr="0">
            <a:noAutofit/>
          </a:bodyPr>
          <a:lstStyle>
            <a:lvl1pPr lvl="0">
              <a:lnSpc>
                <a:spcPct val="90000"/>
              </a:lnSpc>
              <a:spcBef>
                <a:spcPts val="800"/>
              </a:spcBef>
              <a:spcAft>
                <a:spcPts val="0"/>
              </a:spcAft>
              <a:buNone/>
              <a:defRPr sz="2133">
                <a:solidFill>
                  <a:schemeClr val="dk1"/>
                </a:solidFill>
              </a:defRPr>
            </a:lvl1pPr>
            <a:lvl2pPr lvl="1">
              <a:spcBef>
                <a:spcPts val="1333"/>
              </a:spcBef>
              <a:spcAft>
                <a:spcPts val="0"/>
              </a:spcAft>
              <a:buNone/>
              <a:defRPr sz="2667">
                <a:solidFill>
                  <a:schemeClr val="dk1"/>
                </a:solidFill>
              </a:defRPr>
            </a:lvl2pPr>
            <a:lvl3pPr lvl="2">
              <a:spcBef>
                <a:spcPts val="1333"/>
              </a:spcBef>
              <a:spcAft>
                <a:spcPts val="0"/>
              </a:spcAft>
              <a:buNone/>
              <a:defRPr sz="2667">
                <a:solidFill>
                  <a:schemeClr val="dk1"/>
                </a:solidFill>
              </a:defRPr>
            </a:lvl3pPr>
            <a:lvl4pPr lvl="3">
              <a:spcBef>
                <a:spcPts val="1333"/>
              </a:spcBef>
              <a:spcAft>
                <a:spcPts val="0"/>
              </a:spcAft>
              <a:buNone/>
              <a:defRPr sz="2667">
                <a:solidFill>
                  <a:schemeClr val="dk1"/>
                </a:solidFill>
              </a:defRPr>
            </a:lvl4pPr>
            <a:lvl5pPr lvl="4">
              <a:spcBef>
                <a:spcPts val="1333"/>
              </a:spcBef>
              <a:spcAft>
                <a:spcPts val="0"/>
              </a:spcAft>
              <a:buNone/>
              <a:defRPr sz="2667">
                <a:solidFill>
                  <a:schemeClr val="dk1"/>
                </a:solidFill>
              </a:defRPr>
            </a:lvl5pPr>
            <a:lvl6pPr lvl="5">
              <a:spcBef>
                <a:spcPts val="1333"/>
              </a:spcBef>
              <a:spcAft>
                <a:spcPts val="0"/>
              </a:spcAft>
              <a:buNone/>
              <a:defRPr sz="2667">
                <a:solidFill>
                  <a:schemeClr val="dk1"/>
                </a:solidFill>
              </a:defRPr>
            </a:lvl6pPr>
            <a:lvl7pPr lvl="6">
              <a:spcBef>
                <a:spcPts val="1333"/>
              </a:spcBef>
              <a:spcAft>
                <a:spcPts val="0"/>
              </a:spcAft>
              <a:buNone/>
              <a:defRPr sz="2667">
                <a:solidFill>
                  <a:schemeClr val="dk1"/>
                </a:solidFill>
              </a:defRPr>
            </a:lvl7pPr>
            <a:lvl8pPr lvl="7">
              <a:spcBef>
                <a:spcPts val="1333"/>
              </a:spcBef>
              <a:spcAft>
                <a:spcPts val="0"/>
              </a:spcAft>
              <a:buNone/>
              <a:defRPr sz="2667">
                <a:solidFill>
                  <a:schemeClr val="dk1"/>
                </a:solidFill>
              </a:defRPr>
            </a:lvl8pPr>
            <a:lvl9pPr lvl="8">
              <a:spcBef>
                <a:spcPts val="1333"/>
              </a:spcBef>
              <a:spcAft>
                <a:spcPts val="1333"/>
              </a:spcAft>
              <a:buNone/>
              <a:defRPr sz="2667">
                <a:solidFill>
                  <a:schemeClr val="dk1"/>
                </a:solidFill>
              </a:defRPr>
            </a:lvl9pPr>
          </a:lstStyle>
          <a:p>
            <a:endParaRPr/>
          </a:p>
        </p:txBody>
      </p:sp>
      <p:sp>
        <p:nvSpPr>
          <p:cNvPr id="119" name="Google Shape;119;p17"/>
          <p:cNvSpPr txBox="1">
            <a:spLocks noGrp="1"/>
          </p:cNvSpPr>
          <p:nvPr>
            <p:ph type="body" idx="4"/>
          </p:nvPr>
        </p:nvSpPr>
        <p:spPr>
          <a:xfrm>
            <a:off x="6031367" y="2660467"/>
            <a:ext cx="5510800" cy="3397600"/>
          </a:xfrm>
          <a:prstGeom prst="rect">
            <a:avLst/>
          </a:prstGeom>
          <a:noFill/>
          <a:ln>
            <a:noFill/>
          </a:ln>
        </p:spPr>
        <p:txBody>
          <a:bodyPr spcFirstLastPara="1" wrap="square" lIns="182875" tIns="0" rIns="182875" bIns="91425" anchor="t" anchorCtr="0">
            <a:noAutofit/>
          </a:bodyPr>
          <a:lstStyle>
            <a:lvl1pPr marL="609585" marR="0" lvl="0" indent="-406390" algn="l" rtl="0">
              <a:lnSpc>
                <a:spcPct val="150000"/>
              </a:lnSpc>
              <a:spcBef>
                <a:spcPts val="800"/>
              </a:spcBef>
              <a:spcAft>
                <a:spcPts val="0"/>
              </a:spcAft>
              <a:buClr>
                <a:schemeClr val="dk1"/>
              </a:buClr>
              <a:buSzPts val="1200"/>
              <a:buFont typeface="Muli"/>
              <a:buChar char="•"/>
              <a:defRPr sz="1600" i="0" u="none" strike="noStrike" cap="none">
                <a:solidFill>
                  <a:schemeClr val="dk1"/>
                </a:solidFill>
                <a:latin typeface="Muli"/>
                <a:ea typeface="Muli"/>
                <a:cs typeface="Muli"/>
                <a:sym typeface="Muli"/>
              </a:defRPr>
            </a:lvl1pPr>
            <a:lvl2pPr marL="1219170" marR="0" lvl="1" indent="-380990" algn="l" rtl="0">
              <a:lnSpc>
                <a:spcPct val="150000"/>
              </a:lnSpc>
              <a:spcBef>
                <a:spcPts val="800"/>
              </a:spcBef>
              <a:spcAft>
                <a:spcPts val="0"/>
              </a:spcAft>
              <a:buClr>
                <a:schemeClr val="dk1"/>
              </a:buClr>
              <a:buSzPts val="900"/>
              <a:buFont typeface="Muli"/>
              <a:buChar char="•"/>
              <a:defRPr sz="1200" i="0" u="none" strike="noStrike" cap="none">
                <a:solidFill>
                  <a:schemeClr val="dk1"/>
                </a:solidFill>
                <a:latin typeface="Muli"/>
                <a:ea typeface="Muli"/>
                <a:cs typeface="Muli"/>
                <a:sym typeface="Muli"/>
              </a:defRPr>
            </a:lvl2pPr>
            <a:lvl3pPr marL="1828754" marR="0" lvl="2" indent="-372524" algn="l" rtl="0">
              <a:lnSpc>
                <a:spcPct val="150000"/>
              </a:lnSpc>
              <a:spcBef>
                <a:spcPts val="800"/>
              </a:spcBef>
              <a:spcAft>
                <a:spcPts val="0"/>
              </a:spcAft>
              <a:buClr>
                <a:schemeClr val="dk1"/>
              </a:buClr>
              <a:buSzPts val="800"/>
              <a:buChar char="•"/>
              <a:defRPr sz="1067" b="0" i="0" u="none" strike="noStrike" cap="none">
                <a:solidFill>
                  <a:schemeClr val="dk1"/>
                </a:solidFill>
              </a:defRPr>
            </a:lvl3pPr>
            <a:lvl4pPr marL="2438339" marR="0" lvl="3" indent="-372524" algn="l" rtl="0">
              <a:lnSpc>
                <a:spcPct val="150000"/>
              </a:lnSpc>
              <a:spcBef>
                <a:spcPts val="800"/>
              </a:spcBef>
              <a:spcAft>
                <a:spcPts val="0"/>
              </a:spcAft>
              <a:buClr>
                <a:schemeClr val="dk1"/>
              </a:buClr>
              <a:buSzPts val="800"/>
              <a:buFont typeface="Muli"/>
              <a:buChar char="•"/>
              <a:defRPr sz="1067" i="0" u="none" strike="noStrike" cap="none">
                <a:solidFill>
                  <a:schemeClr val="dk1"/>
                </a:solidFill>
                <a:latin typeface="Muli"/>
                <a:ea typeface="Muli"/>
                <a:cs typeface="Muli"/>
                <a:sym typeface="Muli"/>
              </a:defRPr>
            </a:lvl4pPr>
            <a:lvl5pPr marL="3047924" marR="0" lvl="4" indent="-372524" algn="l" rtl="0">
              <a:lnSpc>
                <a:spcPct val="150000"/>
              </a:lnSpc>
              <a:spcBef>
                <a:spcPts val="800"/>
              </a:spcBef>
              <a:spcAft>
                <a:spcPts val="0"/>
              </a:spcAft>
              <a:buClr>
                <a:schemeClr val="dk1"/>
              </a:buClr>
              <a:buSzPts val="800"/>
              <a:buChar char="•"/>
              <a:defRPr sz="1067" i="0" u="none" strike="noStrike" cap="none">
                <a:solidFill>
                  <a:schemeClr val="dk1"/>
                </a:solidFill>
              </a:defRPr>
            </a:lvl5pPr>
            <a:lvl6pPr marL="3657509" marR="0" lvl="5" indent="-372524" algn="l" rtl="0">
              <a:lnSpc>
                <a:spcPct val="150000"/>
              </a:lnSpc>
              <a:spcBef>
                <a:spcPts val="533"/>
              </a:spcBef>
              <a:spcAft>
                <a:spcPts val="0"/>
              </a:spcAft>
              <a:buClr>
                <a:schemeClr val="dk1"/>
              </a:buClr>
              <a:buSzPts val="800"/>
              <a:buFont typeface="Muli"/>
              <a:buChar char="•"/>
              <a:defRPr sz="1067" i="0" u="none" strike="noStrike" cap="none">
                <a:solidFill>
                  <a:schemeClr val="dk1"/>
                </a:solidFill>
                <a:latin typeface="Muli"/>
                <a:ea typeface="Muli"/>
                <a:cs typeface="Muli"/>
                <a:sym typeface="Muli"/>
              </a:defRPr>
            </a:lvl6pPr>
            <a:lvl7pPr marL="4267093" marR="0" lvl="6" indent="-355591" algn="l" rtl="0">
              <a:lnSpc>
                <a:spcPct val="150000"/>
              </a:lnSpc>
              <a:spcBef>
                <a:spcPts val="533"/>
              </a:spcBef>
              <a:spcAft>
                <a:spcPts val="0"/>
              </a:spcAft>
              <a:buClr>
                <a:schemeClr val="dk1"/>
              </a:buClr>
              <a:buSzPts val="600"/>
              <a:buChar char="•"/>
              <a:defRPr i="0" u="none" strike="noStrike" cap="none">
                <a:solidFill>
                  <a:schemeClr val="dk1"/>
                </a:solidFill>
              </a:defRPr>
            </a:lvl7pPr>
            <a:lvl8pPr marL="4876678" marR="0" lvl="7" indent="-372524" algn="l" rtl="0">
              <a:lnSpc>
                <a:spcPct val="150000"/>
              </a:lnSpc>
              <a:spcBef>
                <a:spcPts val="533"/>
              </a:spcBef>
              <a:spcAft>
                <a:spcPts val="0"/>
              </a:spcAft>
              <a:buClr>
                <a:schemeClr val="dk1"/>
              </a:buClr>
              <a:buSzPts val="800"/>
              <a:buChar char="•"/>
              <a:defRPr sz="1067" i="0" u="none" strike="noStrike" cap="none">
                <a:solidFill>
                  <a:schemeClr val="dk1"/>
                </a:solidFill>
              </a:defRPr>
            </a:lvl8pPr>
            <a:lvl9pPr marL="5486263" marR="0" lvl="8" indent="-372524" algn="l" rtl="0">
              <a:lnSpc>
                <a:spcPct val="150000"/>
              </a:lnSpc>
              <a:spcBef>
                <a:spcPts val="533"/>
              </a:spcBef>
              <a:spcAft>
                <a:spcPts val="0"/>
              </a:spcAft>
              <a:buClr>
                <a:schemeClr val="dk1"/>
              </a:buClr>
              <a:buSzPts val="800"/>
              <a:buChar char="•"/>
              <a:defRPr sz="1067" i="0" u="none" strike="noStrike" cap="none">
                <a:solidFill>
                  <a:schemeClr val="dk1"/>
                </a:solidFill>
              </a:defRPr>
            </a:lvl9pPr>
          </a:lstStyle>
          <a:p>
            <a:endParaRPr/>
          </a:p>
        </p:txBody>
      </p:sp>
      <p:sp>
        <p:nvSpPr>
          <p:cNvPr id="120" name="Google Shape;120;p17"/>
          <p:cNvSpPr/>
          <p:nvPr/>
        </p:nvSpPr>
        <p:spPr>
          <a:xfrm>
            <a:off x="550936" y="6456767"/>
            <a:ext cx="1349600" cy="282000"/>
          </a:xfrm>
          <a:prstGeom prst="rect">
            <a:avLst/>
          </a:prstGeom>
          <a:noFill/>
          <a:ln>
            <a:noFill/>
          </a:ln>
        </p:spPr>
        <p:txBody>
          <a:bodyPr spcFirstLastPara="1" wrap="square" lIns="121900" tIns="60933" rIns="121900" bIns="60933" anchor="t" anchorCtr="0">
            <a:noAutofit/>
          </a:bodyPr>
          <a:lstStyle/>
          <a:p>
            <a:pPr marL="0" marR="0" lvl="0" indent="0" algn="l" rtl="0">
              <a:lnSpc>
                <a:spcPct val="100000"/>
              </a:lnSpc>
              <a:spcBef>
                <a:spcPts val="0"/>
              </a:spcBef>
              <a:spcAft>
                <a:spcPts val="0"/>
              </a:spcAft>
              <a:buClr>
                <a:schemeClr val="accent1"/>
              </a:buClr>
              <a:buFont typeface="Open Sans"/>
              <a:buNone/>
            </a:pPr>
            <a:r>
              <a:rPr lang="en" sz="800" i="0" strike="noStrike" cap="none">
                <a:solidFill>
                  <a:srgbClr val="8B8B8B"/>
                </a:solidFill>
                <a:latin typeface="Muli"/>
                <a:ea typeface="Muli"/>
                <a:cs typeface="Muli"/>
                <a:sym typeface="Muli"/>
              </a:rPr>
              <a:t>Confidential</a:t>
            </a:r>
            <a:endParaRPr sz="800">
              <a:solidFill>
                <a:srgbClr val="8B8B8B"/>
              </a:solidFill>
              <a:latin typeface="Muli"/>
              <a:ea typeface="Muli"/>
              <a:cs typeface="Muli"/>
              <a:sym typeface="Muli"/>
            </a:endParaRPr>
          </a:p>
        </p:txBody>
      </p:sp>
      <p:sp>
        <p:nvSpPr>
          <p:cNvPr id="121" name="Google Shape;121;p17"/>
          <p:cNvSpPr txBox="1">
            <a:spLocks noGrp="1"/>
          </p:cNvSpPr>
          <p:nvPr>
            <p:ph type="sldNum" idx="5"/>
          </p:nvPr>
        </p:nvSpPr>
        <p:spPr>
          <a:xfrm>
            <a:off x="23733" y="6458368"/>
            <a:ext cx="510800" cy="354400"/>
          </a:xfrm>
          <a:prstGeom prst="rect">
            <a:avLst/>
          </a:prstGeom>
        </p:spPr>
        <p:txBody>
          <a:bodyPr spcFirstLastPara="1" wrap="square" lIns="0" tIns="45700" rIns="0" bIns="45700" anchor="t" anchorCtr="0">
            <a:noAutofit/>
          </a:bodyPr>
          <a:lstStyle>
            <a:lvl1pPr lvl="0" algn="r" rtl="0">
              <a:buNone/>
              <a:defRPr>
                <a:solidFill>
                  <a:srgbClr val="8B8B8B"/>
                </a:solidFill>
              </a:defRPr>
            </a:lvl1pPr>
            <a:lvl2pPr lvl="1" algn="r" rtl="0">
              <a:buNone/>
              <a:defRPr>
                <a:solidFill>
                  <a:srgbClr val="8B8B8B"/>
                </a:solidFill>
              </a:defRPr>
            </a:lvl2pPr>
            <a:lvl3pPr lvl="2" algn="r" rtl="0">
              <a:buNone/>
              <a:defRPr>
                <a:solidFill>
                  <a:srgbClr val="8B8B8B"/>
                </a:solidFill>
              </a:defRPr>
            </a:lvl3pPr>
            <a:lvl4pPr lvl="3" algn="r" rtl="0">
              <a:buNone/>
              <a:defRPr>
                <a:solidFill>
                  <a:srgbClr val="8B8B8B"/>
                </a:solidFill>
              </a:defRPr>
            </a:lvl4pPr>
            <a:lvl5pPr lvl="4" algn="r" rtl="0">
              <a:buNone/>
              <a:defRPr>
                <a:solidFill>
                  <a:srgbClr val="8B8B8B"/>
                </a:solidFill>
              </a:defRPr>
            </a:lvl5pPr>
            <a:lvl6pPr lvl="5" algn="r" rtl="0">
              <a:buNone/>
              <a:defRPr>
                <a:solidFill>
                  <a:srgbClr val="8B8B8B"/>
                </a:solidFill>
              </a:defRPr>
            </a:lvl6pPr>
            <a:lvl7pPr lvl="6" algn="r" rtl="0">
              <a:buNone/>
              <a:defRPr>
                <a:solidFill>
                  <a:srgbClr val="8B8B8B"/>
                </a:solidFill>
              </a:defRPr>
            </a:lvl7pPr>
            <a:lvl8pPr lvl="7" algn="r" rtl="0">
              <a:buNone/>
              <a:defRPr>
                <a:solidFill>
                  <a:srgbClr val="8B8B8B"/>
                </a:solidFill>
              </a:defRPr>
            </a:lvl8pPr>
            <a:lvl9pPr lvl="8" algn="r" rtl="0">
              <a:buNone/>
              <a:defRPr>
                <a:solidFill>
                  <a:srgbClr val="8B8B8B"/>
                </a:solidFill>
              </a:defRPr>
            </a:lvl9pPr>
          </a:lstStyle>
          <a:p>
            <a:fld id="{00000000-1234-1234-1234-123412341234}" type="slidenum">
              <a:rPr lang="en" smtClean="0"/>
              <a:pPr/>
              <a:t>‹#›</a:t>
            </a:fld>
            <a:endParaRPr lang="en">
              <a:solidFill>
                <a:srgbClr val="B5B5B5"/>
              </a:solidFill>
            </a:endParaRPr>
          </a:p>
        </p:txBody>
      </p:sp>
    </p:spTree>
    <p:extLst>
      <p:ext uri="{BB962C8B-B14F-4D97-AF65-F5344CB8AC3E}">
        <p14:creationId xmlns:p14="http://schemas.microsoft.com/office/powerpoint/2010/main" val="390932271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Small title with three paragraphs ">
  <p:cSld name="Small title with three paragraphs ">
    <p:spTree>
      <p:nvGrpSpPr>
        <p:cNvPr id="1" name="Shape 122"/>
        <p:cNvGrpSpPr/>
        <p:nvPr/>
      </p:nvGrpSpPr>
      <p:grpSpPr>
        <a:xfrm>
          <a:off x="0" y="0"/>
          <a:ext cx="0" cy="0"/>
          <a:chOff x="0" y="0"/>
          <a:chExt cx="0" cy="0"/>
        </a:xfrm>
      </p:grpSpPr>
      <p:sp>
        <p:nvSpPr>
          <p:cNvPr id="123" name="Google Shape;123;p18"/>
          <p:cNvSpPr txBox="1">
            <a:spLocks noGrp="1"/>
          </p:cNvSpPr>
          <p:nvPr>
            <p:ph type="title"/>
          </p:nvPr>
        </p:nvSpPr>
        <p:spPr>
          <a:xfrm>
            <a:off x="520467" y="399333"/>
            <a:ext cx="5034000" cy="1434000"/>
          </a:xfrm>
          <a:prstGeom prst="rect">
            <a:avLst/>
          </a:prstGeom>
          <a:noFill/>
          <a:ln>
            <a:noFill/>
          </a:ln>
        </p:spPr>
        <p:txBody>
          <a:bodyPr spcFirstLastPara="1" wrap="square" lIns="91425" tIns="91425" rIns="91425" bIns="91425" anchor="t" anchorCtr="0">
            <a:noAutofit/>
          </a:bodyPr>
          <a:lstStyle>
            <a:lvl1pPr marL="0" marR="0" lvl="0" indent="0" algn="l" rtl="0">
              <a:lnSpc>
                <a:spcPct val="85000"/>
              </a:lnSpc>
              <a:spcBef>
                <a:spcPts val="0"/>
              </a:spcBef>
              <a:spcAft>
                <a:spcPts val="0"/>
              </a:spcAft>
              <a:buSzPts val="2600"/>
              <a:buNone/>
              <a:defRPr sz="3467"/>
            </a:lvl1pPr>
            <a:lvl2pPr lvl="1" indent="0" rtl="0">
              <a:spcBef>
                <a:spcPts val="0"/>
              </a:spcBef>
              <a:spcAft>
                <a:spcPts val="0"/>
              </a:spcAft>
              <a:buSzPts val="3200"/>
              <a:buNone/>
              <a:defRPr sz="2400"/>
            </a:lvl2pPr>
            <a:lvl3pPr lvl="2" indent="0" rtl="0">
              <a:spcBef>
                <a:spcPts val="0"/>
              </a:spcBef>
              <a:spcAft>
                <a:spcPts val="0"/>
              </a:spcAft>
              <a:buSzPts val="3200"/>
              <a:buNone/>
              <a:defRPr sz="2400"/>
            </a:lvl3pPr>
            <a:lvl4pPr lvl="3" indent="0" rtl="0">
              <a:spcBef>
                <a:spcPts val="0"/>
              </a:spcBef>
              <a:spcAft>
                <a:spcPts val="0"/>
              </a:spcAft>
              <a:buSzPts val="3200"/>
              <a:buNone/>
              <a:defRPr sz="2400"/>
            </a:lvl4pPr>
            <a:lvl5pPr lvl="4" indent="0" rtl="0">
              <a:spcBef>
                <a:spcPts val="0"/>
              </a:spcBef>
              <a:spcAft>
                <a:spcPts val="0"/>
              </a:spcAft>
              <a:buSzPts val="3200"/>
              <a:buNone/>
              <a:defRPr sz="2400"/>
            </a:lvl5pPr>
            <a:lvl6pPr lvl="5" indent="0" rtl="0">
              <a:spcBef>
                <a:spcPts val="0"/>
              </a:spcBef>
              <a:spcAft>
                <a:spcPts val="0"/>
              </a:spcAft>
              <a:buSzPts val="3200"/>
              <a:buNone/>
              <a:defRPr sz="2400"/>
            </a:lvl6pPr>
            <a:lvl7pPr lvl="6" indent="0" rtl="0">
              <a:spcBef>
                <a:spcPts val="0"/>
              </a:spcBef>
              <a:spcAft>
                <a:spcPts val="0"/>
              </a:spcAft>
              <a:buSzPts val="3200"/>
              <a:buNone/>
              <a:defRPr sz="2400"/>
            </a:lvl7pPr>
            <a:lvl8pPr lvl="7" indent="0" rtl="0">
              <a:spcBef>
                <a:spcPts val="0"/>
              </a:spcBef>
              <a:spcAft>
                <a:spcPts val="0"/>
              </a:spcAft>
              <a:buSzPts val="3200"/>
              <a:buNone/>
              <a:defRPr sz="2400"/>
            </a:lvl8pPr>
            <a:lvl9pPr lvl="8" indent="0" rtl="0">
              <a:spcBef>
                <a:spcPts val="0"/>
              </a:spcBef>
              <a:spcAft>
                <a:spcPts val="0"/>
              </a:spcAft>
              <a:buSzPts val="3200"/>
              <a:buNone/>
              <a:defRPr sz="2400"/>
            </a:lvl9pPr>
          </a:lstStyle>
          <a:p>
            <a:endParaRPr/>
          </a:p>
        </p:txBody>
      </p:sp>
      <p:sp>
        <p:nvSpPr>
          <p:cNvPr id="124" name="Google Shape;124;p18"/>
          <p:cNvSpPr/>
          <p:nvPr/>
        </p:nvSpPr>
        <p:spPr>
          <a:xfrm>
            <a:off x="0" y="6317967"/>
            <a:ext cx="12192000" cy="544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125" name="Google Shape;125;p18"/>
          <p:cNvPicPr preferRelativeResize="0"/>
          <p:nvPr/>
        </p:nvPicPr>
        <p:blipFill>
          <a:blip r:embed="rId2">
            <a:alphaModFix/>
          </a:blip>
          <a:stretch>
            <a:fillRect/>
          </a:stretch>
        </p:blipFill>
        <p:spPr>
          <a:xfrm>
            <a:off x="10974146" y="6410505"/>
            <a:ext cx="1070703" cy="354400"/>
          </a:xfrm>
          <a:prstGeom prst="rect">
            <a:avLst/>
          </a:prstGeom>
          <a:noFill/>
          <a:ln>
            <a:noFill/>
          </a:ln>
        </p:spPr>
      </p:pic>
      <p:sp>
        <p:nvSpPr>
          <p:cNvPr id="126" name="Google Shape;126;p18"/>
          <p:cNvSpPr txBox="1">
            <a:spLocks noGrp="1"/>
          </p:cNvSpPr>
          <p:nvPr>
            <p:ph type="body" idx="1"/>
          </p:nvPr>
        </p:nvSpPr>
        <p:spPr>
          <a:xfrm>
            <a:off x="520467" y="2660467"/>
            <a:ext cx="3674000" cy="3397600"/>
          </a:xfrm>
          <a:prstGeom prst="rect">
            <a:avLst/>
          </a:prstGeom>
          <a:noFill/>
          <a:ln>
            <a:noFill/>
          </a:ln>
        </p:spPr>
        <p:txBody>
          <a:bodyPr spcFirstLastPara="1" wrap="square" lIns="91425" tIns="0" rIns="274300" bIns="91425" anchor="t" anchorCtr="0">
            <a:noAutofit/>
          </a:bodyPr>
          <a:lstStyle>
            <a:lvl1pPr marL="609585" marR="0" lvl="0" indent="-406390" algn="l" rtl="0">
              <a:lnSpc>
                <a:spcPct val="200000"/>
              </a:lnSpc>
              <a:spcBef>
                <a:spcPts val="800"/>
              </a:spcBef>
              <a:spcAft>
                <a:spcPts val="0"/>
              </a:spcAft>
              <a:buClr>
                <a:schemeClr val="dk1"/>
              </a:buClr>
              <a:buSzPts val="1200"/>
              <a:buFont typeface="Muli"/>
              <a:buChar char="•"/>
              <a:defRPr sz="1600" i="0" u="none" strike="noStrike" cap="none">
                <a:solidFill>
                  <a:schemeClr val="dk1"/>
                </a:solidFill>
                <a:latin typeface="Muli"/>
                <a:ea typeface="Muli"/>
                <a:cs typeface="Muli"/>
                <a:sym typeface="Muli"/>
              </a:defRPr>
            </a:lvl1pPr>
            <a:lvl2pPr marL="1219170" marR="0" lvl="1" indent="-380990" algn="l" rtl="0">
              <a:lnSpc>
                <a:spcPct val="200000"/>
              </a:lnSpc>
              <a:spcBef>
                <a:spcPts val="800"/>
              </a:spcBef>
              <a:spcAft>
                <a:spcPts val="0"/>
              </a:spcAft>
              <a:buClr>
                <a:schemeClr val="dk1"/>
              </a:buClr>
              <a:buSzPts val="900"/>
              <a:buFont typeface="Muli"/>
              <a:buChar char="•"/>
              <a:defRPr sz="1200" i="0" u="none" strike="noStrike" cap="none">
                <a:solidFill>
                  <a:schemeClr val="dk1"/>
                </a:solidFill>
                <a:latin typeface="Muli"/>
                <a:ea typeface="Muli"/>
                <a:cs typeface="Muli"/>
                <a:sym typeface="Muli"/>
              </a:defRPr>
            </a:lvl2pPr>
            <a:lvl3pPr marL="1828754" marR="0" lvl="2" indent="-372524" algn="l" rtl="0">
              <a:lnSpc>
                <a:spcPct val="200000"/>
              </a:lnSpc>
              <a:spcBef>
                <a:spcPts val="800"/>
              </a:spcBef>
              <a:spcAft>
                <a:spcPts val="0"/>
              </a:spcAft>
              <a:buClr>
                <a:schemeClr val="dk1"/>
              </a:buClr>
              <a:buSzPts val="800"/>
              <a:buChar char="•"/>
              <a:defRPr sz="1067" b="0" i="0" u="none" strike="noStrike" cap="none">
                <a:solidFill>
                  <a:schemeClr val="dk1"/>
                </a:solidFill>
              </a:defRPr>
            </a:lvl3pPr>
            <a:lvl4pPr marL="2438339" marR="0" lvl="3" indent="-372524" algn="l" rtl="0">
              <a:lnSpc>
                <a:spcPct val="200000"/>
              </a:lnSpc>
              <a:spcBef>
                <a:spcPts val="800"/>
              </a:spcBef>
              <a:spcAft>
                <a:spcPts val="0"/>
              </a:spcAft>
              <a:buClr>
                <a:schemeClr val="dk1"/>
              </a:buClr>
              <a:buSzPts val="800"/>
              <a:buFont typeface="Muli"/>
              <a:buChar char="•"/>
              <a:defRPr sz="1067" i="0" u="none" strike="noStrike" cap="none">
                <a:solidFill>
                  <a:schemeClr val="dk1"/>
                </a:solidFill>
                <a:latin typeface="Muli"/>
                <a:ea typeface="Muli"/>
                <a:cs typeface="Muli"/>
                <a:sym typeface="Muli"/>
              </a:defRPr>
            </a:lvl4pPr>
            <a:lvl5pPr marL="3047924" marR="0" lvl="4" indent="-372524" algn="l" rtl="0">
              <a:lnSpc>
                <a:spcPct val="200000"/>
              </a:lnSpc>
              <a:spcBef>
                <a:spcPts val="800"/>
              </a:spcBef>
              <a:spcAft>
                <a:spcPts val="0"/>
              </a:spcAft>
              <a:buClr>
                <a:schemeClr val="dk1"/>
              </a:buClr>
              <a:buSzPts val="800"/>
              <a:buChar char="•"/>
              <a:defRPr sz="1067" i="0" u="none" strike="noStrike" cap="none">
                <a:solidFill>
                  <a:schemeClr val="dk1"/>
                </a:solidFill>
              </a:defRPr>
            </a:lvl5pPr>
            <a:lvl6pPr marL="3657509" marR="0" lvl="5" indent="-372524" algn="l" rtl="0">
              <a:lnSpc>
                <a:spcPct val="200000"/>
              </a:lnSpc>
              <a:spcBef>
                <a:spcPts val="533"/>
              </a:spcBef>
              <a:spcAft>
                <a:spcPts val="0"/>
              </a:spcAft>
              <a:buClr>
                <a:schemeClr val="dk1"/>
              </a:buClr>
              <a:buSzPts val="800"/>
              <a:buFont typeface="Muli"/>
              <a:buChar char="•"/>
              <a:defRPr sz="1067" i="0" u="none" strike="noStrike" cap="none">
                <a:solidFill>
                  <a:schemeClr val="dk1"/>
                </a:solidFill>
                <a:latin typeface="Muli"/>
                <a:ea typeface="Muli"/>
                <a:cs typeface="Muli"/>
                <a:sym typeface="Muli"/>
              </a:defRPr>
            </a:lvl6pPr>
            <a:lvl7pPr marL="4267093" marR="0" lvl="6" indent="-355591" algn="l" rtl="0">
              <a:lnSpc>
                <a:spcPct val="200000"/>
              </a:lnSpc>
              <a:spcBef>
                <a:spcPts val="533"/>
              </a:spcBef>
              <a:spcAft>
                <a:spcPts val="0"/>
              </a:spcAft>
              <a:buClr>
                <a:schemeClr val="dk1"/>
              </a:buClr>
              <a:buSzPts val="600"/>
              <a:buChar char="•"/>
              <a:defRPr i="0" u="none" strike="noStrike" cap="none">
                <a:solidFill>
                  <a:schemeClr val="dk1"/>
                </a:solidFill>
              </a:defRPr>
            </a:lvl7pPr>
            <a:lvl8pPr marL="4876678" marR="0" lvl="7" indent="-372524" algn="l" rtl="0">
              <a:lnSpc>
                <a:spcPct val="200000"/>
              </a:lnSpc>
              <a:spcBef>
                <a:spcPts val="533"/>
              </a:spcBef>
              <a:spcAft>
                <a:spcPts val="0"/>
              </a:spcAft>
              <a:buClr>
                <a:schemeClr val="dk1"/>
              </a:buClr>
              <a:buSzPts val="800"/>
              <a:buChar char="•"/>
              <a:defRPr sz="1067" i="0" u="none" strike="noStrike" cap="none">
                <a:solidFill>
                  <a:schemeClr val="dk1"/>
                </a:solidFill>
              </a:defRPr>
            </a:lvl8pPr>
            <a:lvl9pPr marL="5486263" marR="0" lvl="8" indent="-372524" algn="l" rtl="0">
              <a:lnSpc>
                <a:spcPct val="200000"/>
              </a:lnSpc>
              <a:spcBef>
                <a:spcPts val="533"/>
              </a:spcBef>
              <a:spcAft>
                <a:spcPts val="0"/>
              </a:spcAft>
              <a:buClr>
                <a:schemeClr val="dk1"/>
              </a:buClr>
              <a:buSzPts val="800"/>
              <a:buChar char="•"/>
              <a:defRPr sz="1067" i="0" u="none" strike="noStrike" cap="none">
                <a:solidFill>
                  <a:schemeClr val="dk1"/>
                </a:solidFill>
              </a:defRPr>
            </a:lvl9pPr>
          </a:lstStyle>
          <a:p>
            <a:endParaRPr/>
          </a:p>
        </p:txBody>
      </p:sp>
      <p:sp>
        <p:nvSpPr>
          <p:cNvPr id="127" name="Google Shape;127;p18"/>
          <p:cNvSpPr txBox="1">
            <a:spLocks noGrp="1"/>
          </p:cNvSpPr>
          <p:nvPr>
            <p:ph type="body" idx="2"/>
          </p:nvPr>
        </p:nvSpPr>
        <p:spPr>
          <a:xfrm>
            <a:off x="4194372" y="2660467"/>
            <a:ext cx="3674000" cy="3397600"/>
          </a:xfrm>
          <a:prstGeom prst="rect">
            <a:avLst/>
          </a:prstGeom>
          <a:noFill/>
          <a:ln>
            <a:noFill/>
          </a:ln>
        </p:spPr>
        <p:txBody>
          <a:bodyPr spcFirstLastPara="1" wrap="square" lIns="137150" tIns="0" rIns="137150" bIns="91425" anchor="t" anchorCtr="0">
            <a:noAutofit/>
          </a:bodyPr>
          <a:lstStyle>
            <a:lvl1pPr marL="609585" marR="0" lvl="0" indent="-406390" algn="l" rtl="0">
              <a:lnSpc>
                <a:spcPct val="200000"/>
              </a:lnSpc>
              <a:spcBef>
                <a:spcPts val="800"/>
              </a:spcBef>
              <a:spcAft>
                <a:spcPts val="0"/>
              </a:spcAft>
              <a:buClr>
                <a:schemeClr val="dk1"/>
              </a:buClr>
              <a:buSzPts val="1200"/>
              <a:buFont typeface="Muli"/>
              <a:buChar char="•"/>
              <a:defRPr sz="1600" i="0" u="none" strike="noStrike" cap="none">
                <a:solidFill>
                  <a:schemeClr val="dk1"/>
                </a:solidFill>
                <a:latin typeface="Muli"/>
                <a:ea typeface="Muli"/>
                <a:cs typeface="Muli"/>
                <a:sym typeface="Muli"/>
              </a:defRPr>
            </a:lvl1pPr>
            <a:lvl2pPr marL="1219170" marR="0" lvl="1" indent="-380990" algn="l" rtl="0">
              <a:lnSpc>
                <a:spcPct val="200000"/>
              </a:lnSpc>
              <a:spcBef>
                <a:spcPts val="800"/>
              </a:spcBef>
              <a:spcAft>
                <a:spcPts val="0"/>
              </a:spcAft>
              <a:buClr>
                <a:schemeClr val="dk1"/>
              </a:buClr>
              <a:buSzPts val="900"/>
              <a:buFont typeface="Muli"/>
              <a:buChar char="•"/>
              <a:defRPr sz="1200" i="0" u="none" strike="noStrike" cap="none">
                <a:solidFill>
                  <a:schemeClr val="dk1"/>
                </a:solidFill>
                <a:latin typeface="Muli"/>
                <a:ea typeface="Muli"/>
                <a:cs typeface="Muli"/>
                <a:sym typeface="Muli"/>
              </a:defRPr>
            </a:lvl2pPr>
            <a:lvl3pPr marL="1828754" marR="0" lvl="2" indent="-372524" algn="l" rtl="0">
              <a:lnSpc>
                <a:spcPct val="200000"/>
              </a:lnSpc>
              <a:spcBef>
                <a:spcPts val="800"/>
              </a:spcBef>
              <a:spcAft>
                <a:spcPts val="0"/>
              </a:spcAft>
              <a:buClr>
                <a:schemeClr val="dk1"/>
              </a:buClr>
              <a:buSzPts val="800"/>
              <a:buChar char="•"/>
              <a:defRPr sz="1067" b="0" i="0" u="none" strike="noStrike" cap="none">
                <a:solidFill>
                  <a:schemeClr val="dk1"/>
                </a:solidFill>
              </a:defRPr>
            </a:lvl3pPr>
            <a:lvl4pPr marL="2438339" marR="0" lvl="3" indent="-372524" algn="l" rtl="0">
              <a:lnSpc>
                <a:spcPct val="200000"/>
              </a:lnSpc>
              <a:spcBef>
                <a:spcPts val="800"/>
              </a:spcBef>
              <a:spcAft>
                <a:spcPts val="0"/>
              </a:spcAft>
              <a:buClr>
                <a:schemeClr val="dk1"/>
              </a:buClr>
              <a:buSzPts val="800"/>
              <a:buFont typeface="Muli"/>
              <a:buChar char="•"/>
              <a:defRPr sz="1067" i="0" u="none" strike="noStrike" cap="none">
                <a:solidFill>
                  <a:schemeClr val="dk1"/>
                </a:solidFill>
                <a:latin typeface="Muli"/>
                <a:ea typeface="Muli"/>
                <a:cs typeface="Muli"/>
                <a:sym typeface="Muli"/>
              </a:defRPr>
            </a:lvl4pPr>
            <a:lvl5pPr marL="3047924" marR="0" lvl="4" indent="-372524" algn="l" rtl="0">
              <a:lnSpc>
                <a:spcPct val="200000"/>
              </a:lnSpc>
              <a:spcBef>
                <a:spcPts val="800"/>
              </a:spcBef>
              <a:spcAft>
                <a:spcPts val="0"/>
              </a:spcAft>
              <a:buClr>
                <a:schemeClr val="dk1"/>
              </a:buClr>
              <a:buSzPts val="800"/>
              <a:buChar char="•"/>
              <a:defRPr sz="1067" i="0" u="none" strike="noStrike" cap="none">
                <a:solidFill>
                  <a:schemeClr val="dk1"/>
                </a:solidFill>
              </a:defRPr>
            </a:lvl5pPr>
            <a:lvl6pPr marL="3657509" marR="0" lvl="5" indent="-372524" algn="l" rtl="0">
              <a:lnSpc>
                <a:spcPct val="200000"/>
              </a:lnSpc>
              <a:spcBef>
                <a:spcPts val="533"/>
              </a:spcBef>
              <a:spcAft>
                <a:spcPts val="0"/>
              </a:spcAft>
              <a:buClr>
                <a:schemeClr val="dk1"/>
              </a:buClr>
              <a:buSzPts val="800"/>
              <a:buFont typeface="Muli"/>
              <a:buChar char="•"/>
              <a:defRPr sz="1067" i="0" u="none" strike="noStrike" cap="none">
                <a:solidFill>
                  <a:schemeClr val="dk1"/>
                </a:solidFill>
                <a:latin typeface="Muli"/>
                <a:ea typeface="Muli"/>
                <a:cs typeface="Muli"/>
                <a:sym typeface="Muli"/>
              </a:defRPr>
            </a:lvl6pPr>
            <a:lvl7pPr marL="4267093" marR="0" lvl="6" indent="-355591" algn="l" rtl="0">
              <a:lnSpc>
                <a:spcPct val="200000"/>
              </a:lnSpc>
              <a:spcBef>
                <a:spcPts val="533"/>
              </a:spcBef>
              <a:spcAft>
                <a:spcPts val="0"/>
              </a:spcAft>
              <a:buClr>
                <a:schemeClr val="dk1"/>
              </a:buClr>
              <a:buSzPts val="600"/>
              <a:buChar char="•"/>
              <a:defRPr i="0" u="none" strike="noStrike" cap="none">
                <a:solidFill>
                  <a:schemeClr val="dk1"/>
                </a:solidFill>
              </a:defRPr>
            </a:lvl7pPr>
            <a:lvl8pPr marL="4876678" marR="0" lvl="7" indent="-372524" algn="l" rtl="0">
              <a:lnSpc>
                <a:spcPct val="200000"/>
              </a:lnSpc>
              <a:spcBef>
                <a:spcPts val="533"/>
              </a:spcBef>
              <a:spcAft>
                <a:spcPts val="0"/>
              </a:spcAft>
              <a:buClr>
                <a:schemeClr val="dk1"/>
              </a:buClr>
              <a:buSzPts val="800"/>
              <a:buChar char="•"/>
              <a:defRPr sz="1067" i="0" u="none" strike="noStrike" cap="none">
                <a:solidFill>
                  <a:schemeClr val="dk1"/>
                </a:solidFill>
              </a:defRPr>
            </a:lvl8pPr>
            <a:lvl9pPr marL="5486263" marR="0" lvl="8" indent="-372524" algn="l" rtl="0">
              <a:lnSpc>
                <a:spcPct val="200000"/>
              </a:lnSpc>
              <a:spcBef>
                <a:spcPts val="533"/>
              </a:spcBef>
              <a:spcAft>
                <a:spcPts val="0"/>
              </a:spcAft>
              <a:buClr>
                <a:schemeClr val="dk1"/>
              </a:buClr>
              <a:buSzPts val="800"/>
              <a:buChar char="•"/>
              <a:defRPr sz="1067" i="0" u="none" strike="noStrike" cap="none">
                <a:solidFill>
                  <a:schemeClr val="dk1"/>
                </a:solidFill>
              </a:defRPr>
            </a:lvl9pPr>
          </a:lstStyle>
          <a:p>
            <a:endParaRPr/>
          </a:p>
        </p:txBody>
      </p:sp>
      <p:sp>
        <p:nvSpPr>
          <p:cNvPr id="128" name="Google Shape;128;p18"/>
          <p:cNvSpPr txBox="1">
            <a:spLocks noGrp="1"/>
          </p:cNvSpPr>
          <p:nvPr>
            <p:ph type="body" idx="3"/>
          </p:nvPr>
        </p:nvSpPr>
        <p:spPr>
          <a:xfrm>
            <a:off x="7868277" y="2660467"/>
            <a:ext cx="3674000" cy="3397600"/>
          </a:xfrm>
          <a:prstGeom prst="rect">
            <a:avLst/>
          </a:prstGeom>
          <a:noFill/>
          <a:ln>
            <a:noFill/>
          </a:ln>
        </p:spPr>
        <p:txBody>
          <a:bodyPr spcFirstLastPara="1" wrap="square" lIns="274300" tIns="0" rIns="91425" bIns="91425" anchor="t" anchorCtr="0">
            <a:noAutofit/>
          </a:bodyPr>
          <a:lstStyle>
            <a:lvl1pPr marL="609585" marR="0" lvl="0" indent="-406390" algn="l" rtl="0">
              <a:lnSpc>
                <a:spcPct val="200000"/>
              </a:lnSpc>
              <a:spcBef>
                <a:spcPts val="800"/>
              </a:spcBef>
              <a:spcAft>
                <a:spcPts val="0"/>
              </a:spcAft>
              <a:buClr>
                <a:schemeClr val="dk1"/>
              </a:buClr>
              <a:buSzPts val="1200"/>
              <a:buFont typeface="Muli"/>
              <a:buChar char="•"/>
              <a:defRPr sz="1600" i="0" u="none" strike="noStrike" cap="none">
                <a:solidFill>
                  <a:schemeClr val="dk1"/>
                </a:solidFill>
                <a:latin typeface="Muli"/>
                <a:ea typeface="Muli"/>
                <a:cs typeface="Muli"/>
                <a:sym typeface="Muli"/>
              </a:defRPr>
            </a:lvl1pPr>
            <a:lvl2pPr marL="1219170" marR="0" lvl="1" indent="-380990" algn="l" rtl="0">
              <a:lnSpc>
                <a:spcPct val="200000"/>
              </a:lnSpc>
              <a:spcBef>
                <a:spcPts val="800"/>
              </a:spcBef>
              <a:spcAft>
                <a:spcPts val="0"/>
              </a:spcAft>
              <a:buClr>
                <a:schemeClr val="dk1"/>
              </a:buClr>
              <a:buSzPts val="900"/>
              <a:buFont typeface="Muli"/>
              <a:buChar char="•"/>
              <a:defRPr sz="1200" i="0" u="none" strike="noStrike" cap="none">
                <a:solidFill>
                  <a:schemeClr val="dk1"/>
                </a:solidFill>
                <a:latin typeface="Muli"/>
                <a:ea typeface="Muli"/>
                <a:cs typeface="Muli"/>
                <a:sym typeface="Muli"/>
              </a:defRPr>
            </a:lvl2pPr>
            <a:lvl3pPr marL="1828754" marR="0" lvl="2" indent="-372524" algn="l" rtl="0">
              <a:lnSpc>
                <a:spcPct val="200000"/>
              </a:lnSpc>
              <a:spcBef>
                <a:spcPts val="800"/>
              </a:spcBef>
              <a:spcAft>
                <a:spcPts val="0"/>
              </a:spcAft>
              <a:buClr>
                <a:schemeClr val="dk1"/>
              </a:buClr>
              <a:buSzPts val="800"/>
              <a:buChar char="•"/>
              <a:defRPr sz="1067" b="0" i="0" u="none" strike="noStrike" cap="none">
                <a:solidFill>
                  <a:schemeClr val="dk1"/>
                </a:solidFill>
              </a:defRPr>
            </a:lvl3pPr>
            <a:lvl4pPr marL="2438339" marR="0" lvl="3" indent="-372524" algn="l" rtl="0">
              <a:lnSpc>
                <a:spcPct val="200000"/>
              </a:lnSpc>
              <a:spcBef>
                <a:spcPts val="800"/>
              </a:spcBef>
              <a:spcAft>
                <a:spcPts val="0"/>
              </a:spcAft>
              <a:buClr>
                <a:schemeClr val="dk1"/>
              </a:buClr>
              <a:buSzPts val="800"/>
              <a:buFont typeface="Muli"/>
              <a:buChar char="•"/>
              <a:defRPr sz="1067" i="0" u="none" strike="noStrike" cap="none">
                <a:solidFill>
                  <a:schemeClr val="dk1"/>
                </a:solidFill>
                <a:latin typeface="Muli"/>
                <a:ea typeface="Muli"/>
                <a:cs typeface="Muli"/>
                <a:sym typeface="Muli"/>
              </a:defRPr>
            </a:lvl4pPr>
            <a:lvl5pPr marL="3047924" marR="0" lvl="4" indent="-372524" algn="l" rtl="0">
              <a:lnSpc>
                <a:spcPct val="200000"/>
              </a:lnSpc>
              <a:spcBef>
                <a:spcPts val="800"/>
              </a:spcBef>
              <a:spcAft>
                <a:spcPts val="0"/>
              </a:spcAft>
              <a:buClr>
                <a:schemeClr val="dk1"/>
              </a:buClr>
              <a:buSzPts val="800"/>
              <a:buChar char="•"/>
              <a:defRPr sz="1067" i="0" u="none" strike="noStrike" cap="none">
                <a:solidFill>
                  <a:schemeClr val="dk1"/>
                </a:solidFill>
              </a:defRPr>
            </a:lvl5pPr>
            <a:lvl6pPr marL="3657509" marR="0" lvl="5" indent="-372524" algn="l" rtl="0">
              <a:lnSpc>
                <a:spcPct val="200000"/>
              </a:lnSpc>
              <a:spcBef>
                <a:spcPts val="533"/>
              </a:spcBef>
              <a:spcAft>
                <a:spcPts val="0"/>
              </a:spcAft>
              <a:buClr>
                <a:schemeClr val="dk1"/>
              </a:buClr>
              <a:buSzPts val="800"/>
              <a:buFont typeface="Muli"/>
              <a:buChar char="•"/>
              <a:defRPr sz="1067" i="0" u="none" strike="noStrike" cap="none">
                <a:solidFill>
                  <a:schemeClr val="dk1"/>
                </a:solidFill>
                <a:latin typeface="Muli"/>
                <a:ea typeface="Muli"/>
                <a:cs typeface="Muli"/>
                <a:sym typeface="Muli"/>
              </a:defRPr>
            </a:lvl6pPr>
            <a:lvl7pPr marL="4267093" marR="0" lvl="6" indent="-355591" algn="l" rtl="0">
              <a:lnSpc>
                <a:spcPct val="200000"/>
              </a:lnSpc>
              <a:spcBef>
                <a:spcPts val="533"/>
              </a:spcBef>
              <a:spcAft>
                <a:spcPts val="0"/>
              </a:spcAft>
              <a:buClr>
                <a:schemeClr val="dk1"/>
              </a:buClr>
              <a:buSzPts val="600"/>
              <a:buChar char="•"/>
              <a:defRPr i="0" u="none" strike="noStrike" cap="none">
                <a:solidFill>
                  <a:schemeClr val="dk1"/>
                </a:solidFill>
              </a:defRPr>
            </a:lvl7pPr>
            <a:lvl8pPr marL="4876678" marR="0" lvl="7" indent="-372524" algn="l" rtl="0">
              <a:lnSpc>
                <a:spcPct val="200000"/>
              </a:lnSpc>
              <a:spcBef>
                <a:spcPts val="533"/>
              </a:spcBef>
              <a:spcAft>
                <a:spcPts val="0"/>
              </a:spcAft>
              <a:buClr>
                <a:schemeClr val="dk1"/>
              </a:buClr>
              <a:buSzPts val="800"/>
              <a:buChar char="•"/>
              <a:defRPr sz="1067" i="0" u="none" strike="noStrike" cap="none">
                <a:solidFill>
                  <a:schemeClr val="dk1"/>
                </a:solidFill>
              </a:defRPr>
            </a:lvl8pPr>
            <a:lvl9pPr marL="5486263" marR="0" lvl="8" indent="-372524" algn="l" rtl="0">
              <a:lnSpc>
                <a:spcPct val="200000"/>
              </a:lnSpc>
              <a:spcBef>
                <a:spcPts val="533"/>
              </a:spcBef>
              <a:spcAft>
                <a:spcPts val="0"/>
              </a:spcAft>
              <a:buClr>
                <a:schemeClr val="dk1"/>
              </a:buClr>
              <a:buSzPts val="800"/>
              <a:buChar char="•"/>
              <a:defRPr sz="1067" i="0" u="none" strike="noStrike" cap="none">
                <a:solidFill>
                  <a:schemeClr val="dk1"/>
                </a:solidFill>
              </a:defRPr>
            </a:lvl9pPr>
          </a:lstStyle>
          <a:p>
            <a:endParaRPr/>
          </a:p>
        </p:txBody>
      </p:sp>
      <p:sp>
        <p:nvSpPr>
          <p:cNvPr id="129" name="Google Shape;129;p18"/>
          <p:cNvSpPr txBox="1">
            <a:spLocks noGrp="1"/>
          </p:cNvSpPr>
          <p:nvPr>
            <p:ph type="subTitle" idx="4"/>
          </p:nvPr>
        </p:nvSpPr>
        <p:spPr>
          <a:xfrm>
            <a:off x="4199167" y="2036533"/>
            <a:ext cx="3669200" cy="624000"/>
          </a:xfrm>
          <a:prstGeom prst="rect">
            <a:avLst/>
          </a:prstGeom>
        </p:spPr>
        <p:txBody>
          <a:bodyPr spcFirstLastPara="1" wrap="square" lIns="137150" tIns="0" rIns="137150" bIns="0" anchor="t" anchorCtr="0">
            <a:noAutofit/>
          </a:bodyPr>
          <a:lstStyle>
            <a:lvl1pPr marL="0" marR="0" lvl="0" indent="0" algn="l" rtl="0">
              <a:lnSpc>
                <a:spcPct val="85000"/>
              </a:lnSpc>
              <a:spcBef>
                <a:spcPts val="0"/>
              </a:spcBef>
              <a:spcAft>
                <a:spcPts val="0"/>
              </a:spcAft>
              <a:buNone/>
              <a:defRPr sz="1867">
                <a:solidFill>
                  <a:srgbClr val="000000"/>
                </a:solidFill>
              </a:defRPr>
            </a:lvl1pPr>
            <a:lvl2pPr lvl="1" rtl="0">
              <a:spcBef>
                <a:spcPts val="800"/>
              </a:spcBef>
              <a:spcAft>
                <a:spcPts val="0"/>
              </a:spcAft>
              <a:buNone/>
              <a:defRPr sz="2667">
                <a:solidFill>
                  <a:schemeClr val="dk1"/>
                </a:solidFill>
              </a:defRPr>
            </a:lvl2pPr>
            <a:lvl3pPr lvl="2" rtl="0">
              <a:spcBef>
                <a:spcPts val="1333"/>
              </a:spcBef>
              <a:spcAft>
                <a:spcPts val="0"/>
              </a:spcAft>
              <a:buNone/>
              <a:defRPr sz="2667">
                <a:solidFill>
                  <a:schemeClr val="dk1"/>
                </a:solidFill>
              </a:defRPr>
            </a:lvl3pPr>
            <a:lvl4pPr lvl="3" rtl="0">
              <a:spcBef>
                <a:spcPts val="1333"/>
              </a:spcBef>
              <a:spcAft>
                <a:spcPts val="0"/>
              </a:spcAft>
              <a:buNone/>
              <a:defRPr sz="2667">
                <a:solidFill>
                  <a:schemeClr val="dk1"/>
                </a:solidFill>
              </a:defRPr>
            </a:lvl4pPr>
            <a:lvl5pPr lvl="4" rtl="0">
              <a:spcBef>
                <a:spcPts val="1333"/>
              </a:spcBef>
              <a:spcAft>
                <a:spcPts val="0"/>
              </a:spcAft>
              <a:buNone/>
              <a:defRPr sz="2667">
                <a:solidFill>
                  <a:schemeClr val="dk1"/>
                </a:solidFill>
              </a:defRPr>
            </a:lvl5pPr>
            <a:lvl6pPr lvl="5" rtl="0">
              <a:spcBef>
                <a:spcPts val="1333"/>
              </a:spcBef>
              <a:spcAft>
                <a:spcPts val="0"/>
              </a:spcAft>
              <a:buNone/>
              <a:defRPr sz="2667">
                <a:solidFill>
                  <a:schemeClr val="dk1"/>
                </a:solidFill>
              </a:defRPr>
            </a:lvl6pPr>
            <a:lvl7pPr lvl="6" rtl="0">
              <a:spcBef>
                <a:spcPts val="1333"/>
              </a:spcBef>
              <a:spcAft>
                <a:spcPts val="0"/>
              </a:spcAft>
              <a:buNone/>
              <a:defRPr sz="2667">
                <a:solidFill>
                  <a:schemeClr val="dk1"/>
                </a:solidFill>
              </a:defRPr>
            </a:lvl7pPr>
            <a:lvl8pPr lvl="7" rtl="0">
              <a:spcBef>
                <a:spcPts val="1333"/>
              </a:spcBef>
              <a:spcAft>
                <a:spcPts val="0"/>
              </a:spcAft>
              <a:buNone/>
              <a:defRPr sz="2667">
                <a:solidFill>
                  <a:schemeClr val="dk1"/>
                </a:solidFill>
              </a:defRPr>
            </a:lvl8pPr>
            <a:lvl9pPr lvl="8" rtl="0">
              <a:spcBef>
                <a:spcPts val="1333"/>
              </a:spcBef>
              <a:spcAft>
                <a:spcPts val="1333"/>
              </a:spcAft>
              <a:buNone/>
              <a:defRPr sz="2667">
                <a:solidFill>
                  <a:schemeClr val="dk1"/>
                </a:solidFill>
              </a:defRPr>
            </a:lvl9pPr>
          </a:lstStyle>
          <a:p>
            <a:endParaRPr/>
          </a:p>
        </p:txBody>
      </p:sp>
      <p:sp>
        <p:nvSpPr>
          <p:cNvPr id="130" name="Google Shape;130;p18"/>
          <p:cNvSpPr txBox="1">
            <a:spLocks noGrp="1"/>
          </p:cNvSpPr>
          <p:nvPr>
            <p:ph type="subTitle" idx="5"/>
          </p:nvPr>
        </p:nvSpPr>
        <p:spPr>
          <a:xfrm>
            <a:off x="7873067" y="2036533"/>
            <a:ext cx="3669200" cy="624000"/>
          </a:xfrm>
          <a:prstGeom prst="rect">
            <a:avLst/>
          </a:prstGeom>
        </p:spPr>
        <p:txBody>
          <a:bodyPr spcFirstLastPara="1" wrap="square" lIns="274300" tIns="0" rIns="91425" bIns="0" anchor="t" anchorCtr="0">
            <a:noAutofit/>
          </a:bodyPr>
          <a:lstStyle>
            <a:lvl1pPr marL="0" marR="0" lvl="0" indent="0" algn="l" rtl="0">
              <a:lnSpc>
                <a:spcPct val="85000"/>
              </a:lnSpc>
              <a:spcBef>
                <a:spcPts val="0"/>
              </a:spcBef>
              <a:spcAft>
                <a:spcPts val="0"/>
              </a:spcAft>
              <a:buNone/>
              <a:defRPr sz="1867">
                <a:solidFill>
                  <a:srgbClr val="000000"/>
                </a:solidFill>
              </a:defRPr>
            </a:lvl1pPr>
            <a:lvl2pPr lvl="1" rtl="0">
              <a:spcBef>
                <a:spcPts val="800"/>
              </a:spcBef>
              <a:spcAft>
                <a:spcPts val="0"/>
              </a:spcAft>
              <a:buNone/>
              <a:defRPr sz="2667">
                <a:solidFill>
                  <a:schemeClr val="dk1"/>
                </a:solidFill>
              </a:defRPr>
            </a:lvl2pPr>
            <a:lvl3pPr lvl="2" rtl="0">
              <a:spcBef>
                <a:spcPts val="1333"/>
              </a:spcBef>
              <a:spcAft>
                <a:spcPts val="0"/>
              </a:spcAft>
              <a:buNone/>
              <a:defRPr sz="2667">
                <a:solidFill>
                  <a:schemeClr val="dk1"/>
                </a:solidFill>
              </a:defRPr>
            </a:lvl3pPr>
            <a:lvl4pPr lvl="3" rtl="0">
              <a:spcBef>
                <a:spcPts val="1333"/>
              </a:spcBef>
              <a:spcAft>
                <a:spcPts val="0"/>
              </a:spcAft>
              <a:buNone/>
              <a:defRPr sz="2667">
                <a:solidFill>
                  <a:schemeClr val="dk1"/>
                </a:solidFill>
              </a:defRPr>
            </a:lvl4pPr>
            <a:lvl5pPr lvl="4" rtl="0">
              <a:spcBef>
                <a:spcPts val="1333"/>
              </a:spcBef>
              <a:spcAft>
                <a:spcPts val="0"/>
              </a:spcAft>
              <a:buNone/>
              <a:defRPr sz="2667">
                <a:solidFill>
                  <a:schemeClr val="dk1"/>
                </a:solidFill>
              </a:defRPr>
            </a:lvl5pPr>
            <a:lvl6pPr lvl="5" rtl="0">
              <a:spcBef>
                <a:spcPts val="1333"/>
              </a:spcBef>
              <a:spcAft>
                <a:spcPts val="0"/>
              </a:spcAft>
              <a:buNone/>
              <a:defRPr sz="2667">
                <a:solidFill>
                  <a:schemeClr val="dk1"/>
                </a:solidFill>
              </a:defRPr>
            </a:lvl6pPr>
            <a:lvl7pPr lvl="6" rtl="0">
              <a:spcBef>
                <a:spcPts val="1333"/>
              </a:spcBef>
              <a:spcAft>
                <a:spcPts val="0"/>
              </a:spcAft>
              <a:buNone/>
              <a:defRPr sz="2667">
                <a:solidFill>
                  <a:schemeClr val="dk1"/>
                </a:solidFill>
              </a:defRPr>
            </a:lvl7pPr>
            <a:lvl8pPr lvl="7" rtl="0">
              <a:spcBef>
                <a:spcPts val="1333"/>
              </a:spcBef>
              <a:spcAft>
                <a:spcPts val="0"/>
              </a:spcAft>
              <a:buNone/>
              <a:defRPr sz="2667">
                <a:solidFill>
                  <a:schemeClr val="dk1"/>
                </a:solidFill>
              </a:defRPr>
            </a:lvl8pPr>
            <a:lvl9pPr lvl="8" rtl="0">
              <a:spcBef>
                <a:spcPts val="1333"/>
              </a:spcBef>
              <a:spcAft>
                <a:spcPts val="1333"/>
              </a:spcAft>
              <a:buNone/>
              <a:defRPr sz="2667">
                <a:solidFill>
                  <a:schemeClr val="dk1"/>
                </a:solidFill>
              </a:defRPr>
            </a:lvl9pPr>
          </a:lstStyle>
          <a:p>
            <a:endParaRPr/>
          </a:p>
        </p:txBody>
      </p:sp>
      <p:sp>
        <p:nvSpPr>
          <p:cNvPr id="131" name="Google Shape;131;p18"/>
          <p:cNvSpPr txBox="1">
            <a:spLocks noGrp="1"/>
          </p:cNvSpPr>
          <p:nvPr>
            <p:ph type="subTitle" idx="6"/>
          </p:nvPr>
        </p:nvSpPr>
        <p:spPr>
          <a:xfrm>
            <a:off x="550933" y="2036533"/>
            <a:ext cx="3669200" cy="624000"/>
          </a:xfrm>
          <a:prstGeom prst="rect">
            <a:avLst/>
          </a:prstGeom>
        </p:spPr>
        <p:txBody>
          <a:bodyPr spcFirstLastPara="1" wrap="square" lIns="91425" tIns="0" rIns="137150" bIns="0" anchor="t" anchorCtr="0">
            <a:noAutofit/>
          </a:bodyPr>
          <a:lstStyle>
            <a:lvl1pPr marL="0" marR="0" lvl="0" indent="0" algn="l" rtl="0">
              <a:lnSpc>
                <a:spcPct val="85000"/>
              </a:lnSpc>
              <a:spcBef>
                <a:spcPts val="0"/>
              </a:spcBef>
              <a:spcAft>
                <a:spcPts val="0"/>
              </a:spcAft>
              <a:buNone/>
              <a:defRPr sz="1867">
                <a:solidFill>
                  <a:srgbClr val="000000"/>
                </a:solidFill>
              </a:defRPr>
            </a:lvl1pPr>
            <a:lvl2pPr lvl="1" rtl="0">
              <a:spcBef>
                <a:spcPts val="800"/>
              </a:spcBef>
              <a:spcAft>
                <a:spcPts val="0"/>
              </a:spcAft>
              <a:buNone/>
              <a:defRPr sz="2667">
                <a:solidFill>
                  <a:schemeClr val="dk1"/>
                </a:solidFill>
              </a:defRPr>
            </a:lvl2pPr>
            <a:lvl3pPr lvl="2" rtl="0">
              <a:spcBef>
                <a:spcPts val="1333"/>
              </a:spcBef>
              <a:spcAft>
                <a:spcPts val="0"/>
              </a:spcAft>
              <a:buNone/>
              <a:defRPr sz="2667">
                <a:solidFill>
                  <a:schemeClr val="dk1"/>
                </a:solidFill>
              </a:defRPr>
            </a:lvl3pPr>
            <a:lvl4pPr lvl="3" rtl="0">
              <a:spcBef>
                <a:spcPts val="1333"/>
              </a:spcBef>
              <a:spcAft>
                <a:spcPts val="0"/>
              </a:spcAft>
              <a:buNone/>
              <a:defRPr sz="2667">
                <a:solidFill>
                  <a:schemeClr val="dk1"/>
                </a:solidFill>
              </a:defRPr>
            </a:lvl4pPr>
            <a:lvl5pPr lvl="4" rtl="0">
              <a:spcBef>
                <a:spcPts val="1333"/>
              </a:spcBef>
              <a:spcAft>
                <a:spcPts val="0"/>
              </a:spcAft>
              <a:buNone/>
              <a:defRPr sz="2667">
                <a:solidFill>
                  <a:schemeClr val="dk1"/>
                </a:solidFill>
              </a:defRPr>
            </a:lvl5pPr>
            <a:lvl6pPr lvl="5" rtl="0">
              <a:spcBef>
                <a:spcPts val="1333"/>
              </a:spcBef>
              <a:spcAft>
                <a:spcPts val="0"/>
              </a:spcAft>
              <a:buNone/>
              <a:defRPr sz="2667">
                <a:solidFill>
                  <a:schemeClr val="dk1"/>
                </a:solidFill>
              </a:defRPr>
            </a:lvl6pPr>
            <a:lvl7pPr lvl="6" rtl="0">
              <a:spcBef>
                <a:spcPts val="1333"/>
              </a:spcBef>
              <a:spcAft>
                <a:spcPts val="0"/>
              </a:spcAft>
              <a:buNone/>
              <a:defRPr sz="2667">
                <a:solidFill>
                  <a:schemeClr val="dk1"/>
                </a:solidFill>
              </a:defRPr>
            </a:lvl7pPr>
            <a:lvl8pPr lvl="7" rtl="0">
              <a:spcBef>
                <a:spcPts val="1333"/>
              </a:spcBef>
              <a:spcAft>
                <a:spcPts val="0"/>
              </a:spcAft>
              <a:buNone/>
              <a:defRPr sz="2667">
                <a:solidFill>
                  <a:schemeClr val="dk1"/>
                </a:solidFill>
              </a:defRPr>
            </a:lvl8pPr>
            <a:lvl9pPr lvl="8" rtl="0">
              <a:spcBef>
                <a:spcPts val="1333"/>
              </a:spcBef>
              <a:spcAft>
                <a:spcPts val="1333"/>
              </a:spcAft>
              <a:buNone/>
              <a:defRPr sz="2667">
                <a:solidFill>
                  <a:schemeClr val="dk1"/>
                </a:solidFill>
              </a:defRPr>
            </a:lvl9pPr>
          </a:lstStyle>
          <a:p>
            <a:endParaRPr/>
          </a:p>
        </p:txBody>
      </p:sp>
      <p:sp>
        <p:nvSpPr>
          <p:cNvPr id="132" name="Google Shape;132;p18"/>
          <p:cNvSpPr/>
          <p:nvPr/>
        </p:nvSpPr>
        <p:spPr>
          <a:xfrm>
            <a:off x="550936" y="6456767"/>
            <a:ext cx="1349600" cy="282000"/>
          </a:xfrm>
          <a:prstGeom prst="rect">
            <a:avLst/>
          </a:prstGeom>
          <a:noFill/>
          <a:ln>
            <a:noFill/>
          </a:ln>
        </p:spPr>
        <p:txBody>
          <a:bodyPr spcFirstLastPara="1" wrap="square" lIns="121900" tIns="60933" rIns="121900" bIns="60933" anchor="t" anchorCtr="0">
            <a:noAutofit/>
          </a:bodyPr>
          <a:lstStyle/>
          <a:p>
            <a:pPr marL="0" marR="0" lvl="0" indent="0" algn="l" rtl="0">
              <a:lnSpc>
                <a:spcPct val="100000"/>
              </a:lnSpc>
              <a:spcBef>
                <a:spcPts val="0"/>
              </a:spcBef>
              <a:spcAft>
                <a:spcPts val="0"/>
              </a:spcAft>
              <a:buClr>
                <a:schemeClr val="accent1"/>
              </a:buClr>
              <a:buFont typeface="Open Sans"/>
              <a:buNone/>
            </a:pPr>
            <a:r>
              <a:rPr lang="en" sz="800" i="0" strike="noStrike" cap="none">
                <a:solidFill>
                  <a:srgbClr val="8B8B8B"/>
                </a:solidFill>
                <a:latin typeface="Muli"/>
                <a:ea typeface="Muli"/>
                <a:cs typeface="Muli"/>
                <a:sym typeface="Muli"/>
              </a:rPr>
              <a:t>Confidential</a:t>
            </a:r>
            <a:endParaRPr sz="800">
              <a:solidFill>
                <a:srgbClr val="8B8B8B"/>
              </a:solidFill>
              <a:latin typeface="Muli"/>
              <a:ea typeface="Muli"/>
              <a:cs typeface="Muli"/>
              <a:sym typeface="Muli"/>
            </a:endParaRPr>
          </a:p>
        </p:txBody>
      </p:sp>
      <p:sp>
        <p:nvSpPr>
          <p:cNvPr id="133" name="Google Shape;133;p18"/>
          <p:cNvSpPr txBox="1">
            <a:spLocks noGrp="1"/>
          </p:cNvSpPr>
          <p:nvPr>
            <p:ph type="sldNum" idx="12"/>
          </p:nvPr>
        </p:nvSpPr>
        <p:spPr>
          <a:xfrm>
            <a:off x="23733" y="6458368"/>
            <a:ext cx="510800" cy="354400"/>
          </a:xfrm>
          <a:prstGeom prst="rect">
            <a:avLst/>
          </a:prstGeom>
        </p:spPr>
        <p:txBody>
          <a:bodyPr spcFirstLastPara="1" wrap="square" lIns="0" tIns="45700" rIns="0" bIns="45700" anchor="t" anchorCtr="0">
            <a:noAutofit/>
          </a:bodyPr>
          <a:lstStyle>
            <a:lvl1pPr lvl="0" algn="r" rtl="0">
              <a:buNone/>
              <a:defRPr>
                <a:solidFill>
                  <a:srgbClr val="8B8B8B"/>
                </a:solidFill>
              </a:defRPr>
            </a:lvl1pPr>
            <a:lvl2pPr lvl="1" algn="r" rtl="0">
              <a:buNone/>
              <a:defRPr>
                <a:solidFill>
                  <a:srgbClr val="8B8B8B"/>
                </a:solidFill>
              </a:defRPr>
            </a:lvl2pPr>
            <a:lvl3pPr lvl="2" algn="r" rtl="0">
              <a:buNone/>
              <a:defRPr>
                <a:solidFill>
                  <a:srgbClr val="8B8B8B"/>
                </a:solidFill>
              </a:defRPr>
            </a:lvl3pPr>
            <a:lvl4pPr lvl="3" algn="r" rtl="0">
              <a:buNone/>
              <a:defRPr>
                <a:solidFill>
                  <a:srgbClr val="8B8B8B"/>
                </a:solidFill>
              </a:defRPr>
            </a:lvl4pPr>
            <a:lvl5pPr lvl="4" algn="r" rtl="0">
              <a:buNone/>
              <a:defRPr>
                <a:solidFill>
                  <a:srgbClr val="8B8B8B"/>
                </a:solidFill>
              </a:defRPr>
            </a:lvl5pPr>
            <a:lvl6pPr lvl="5" algn="r" rtl="0">
              <a:buNone/>
              <a:defRPr>
                <a:solidFill>
                  <a:srgbClr val="8B8B8B"/>
                </a:solidFill>
              </a:defRPr>
            </a:lvl6pPr>
            <a:lvl7pPr lvl="6" algn="r" rtl="0">
              <a:buNone/>
              <a:defRPr>
                <a:solidFill>
                  <a:srgbClr val="8B8B8B"/>
                </a:solidFill>
              </a:defRPr>
            </a:lvl7pPr>
            <a:lvl8pPr lvl="7" algn="r" rtl="0">
              <a:buNone/>
              <a:defRPr>
                <a:solidFill>
                  <a:srgbClr val="8B8B8B"/>
                </a:solidFill>
              </a:defRPr>
            </a:lvl8pPr>
            <a:lvl9pPr lvl="8" algn="r" rtl="0">
              <a:buNone/>
              <a:defRPr>
                <a:solidFill>
                  <a:srgbClr val="8B8B8B"/>
                </a:solidFill>
              </a:defRPr>
            </a:lvl9pPr>
          </a:lstStyle>
          <a:p>
            <a:fld id="{00000000-1234-1234-1234-123412341234}" type="slidenum">
              <a:rPr lang="en" smtClean="0"/>
              <a:pPr/>
              <a:t>‹#›</a:t>
            </a:fld>
            <a:endParaRPr lang="en">
              <a:solidFill>
                <a:srgbClr val="B5B5B5"/>
              </a:solidFill>
            </a:endParaRPr>
          </a:p>
        </p:txBody>
      </p:sp>
    </p:spTree>
    <p:extLst>
      <p:ext uri="{BB962C8B-B14F-4D97-AF65-F5344CB8AC3E}">
        <p14:creationId xmlns:p14="http://schemas.microsoft.com/office/powerpoint/2010/main" val="3747006117"/>
      </p:ext>
    </p:extLst>
  </p:cSld>
  <p:clrMapOvr>
    <a:masterClrMapping/>
  </p:clrMapOvr>
  <p:extLst>
    <p:ext uri="{DCECCB84-F9BA-43D5-87BE-67443E8EF086}">
      <p15:sldGuideLst xmlns:p15="http://schemas.microsoft.com/office/powerpoint/2012/main">
        <p15:guide id="1" orient="horz" pos="1620">
          <p15:clr>
            <a:srgbClr val="FA7B17"/>
          </p15:clr>
        </p15:guide>
        <p15:guide id="2" pos="2880">
          <p15:clr>
            <a:srgbClr val="FA7B17"/>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Extra Small title with small paragraph">
  <p:cSld name="Extra Small title with small paragraph">
    <p:bg>
      <p:bgPr>
        <a:solidFill>
          <a:srgbClr val="FFFFFF"/>
        </a:solidFill>
        <a:effectLst/>
      </p:bgPr>
    </p:bg>
    <p:spTree>
      <p:nvGrpSpPr>
        <p:cNvPr id="1" name="Shape 134"/>
        <p:cNvGrpSpPr/>
        <p:nvPr/>
      </p:nvGrpSpPr>
      <p:grpSpPr>
        <a:xfrm>
          <a:off x="0" y="0"/>
          <a:ext cx="0" cy="0"/>
          <a:chOff x="0" y="0"/>
          <a:chExt cx="0" cy="0"/>
        </a:xfrm>
      </p:grpSpPr>
      <p:sp>
        <p:nvSpPr>
          <p:cNvPr id="135" name="Google Shape;135;p19"/>
          <p:cNvSpPr/>
          <p:nvPr/>
        </p:nvSpPr>
        <p:spPr>
          <a:xfrm>
            <a:off x="0" y="6317967"/>
            <a:ext cx="12192000" cy="544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136" name="Google Shape;136;p19"/>
          <p:cNvPicPr preferRelativeResize="0"/>
          <p:nvPr/>
        </p:nvPicPr>
        <p:blipFill>
          <a:blip r:embed="rId2">
            <a:alphaModFix/>
          </a:blip>
          <a:stretch>
            <a:fillRect/>
          </a:stretch>
        </p:blipFill>
        <p:spPr>
          <a:xfrm>
            <a:off x="10974146" y="6410505"/>
            <a:ext cx="1070703" cy="354400"/>
          </a:xfrm>
          <a:prstGeom prst="rect">
            <a:avLst/>
          </a:prstGeom>
          <a:noFill/>
          <a:ln>
            <a:noFill/>
          </a:ln>
        </p:spPr>
      </p:pic>
      <p:sp>
        <p:nvSpPr>
          <p:cNvPr id="137" name="Google Shape;137;p19"/>
          <p:cNvSpPr txBox="1">
            <a:spLocks noGrp="1"/>
          </p:cNvSpPr>
          <p:nvPr>
            <p:ph type="title"/>
          </p:nvPr>
        </p:nvSpPr>
        <p:spPr>
          <a:xfrm>
            <a:off x="418867" y="297733"/>
            <a:ext cx="2924000" cy="721600"/>
          </a:xfrm>
          <a:prstGeom prst="rect">
            <a:avLst/>
          </a:prstGeom>
          <a:noFill/>
          <a:ln>
            <a:noFill/>
          </a:ln>
        </p:spPr>
        <p:txBody>
          <a:bodyPr spcFirstLastPara="1" wrap="square" lIns="91425" tIns="91425" rIns="91425" bIns="91425" anchor="t" anchorCtr="0">
            <a:noAutofit/>
          </a:bodyPr>
          <a:lstStyle>
            <a:lvl1pPr marL="0" marR="0" lvl="0" indent="0" algn="l" rtl="0">
              <a:lnSpc>
                <a:spcPct val="85000"/>
              </a:lnSpc>
              <a:spcBef>
                <a:spcPts val="0"/>
              </a:spcBef>
              <a:spcAft>
                <a:spcPts val="0"/>
              </a:spcAft>
              <a:buSzPts val="1600"/>
              <a:buNone/>
              <a:defRPr sz="2133"/>
            </a:lvl1pPr>
            <a:lvl2pPr lvl="1" indent="0" rtl="0">
              <a:spcBef>
                <a:spcPts val="0"/>
              </a:spcBef>
              <a:spcAft>
                <a:spcPts val="0"/>
              </a:spcAft>
              <a:buSzPts val="3200"/>
              <a:buNone/>
              <a:defRPr sz="2400"/>
            </a:lvl2pPr>
            <a:lvl3pPr lvl="2" indent="0" rtl="0">
              <a:spcBef>
                <a:spcPts val="0"/>
              </a:spcBef>
              <a:spcAft>
                <a:spcPts val="0"/>
              </a:spcAft>
              <a:buSzPts val="3200"/>
              <a:buNone/>
              <a:defRPr sz="2400"/>
            </a:lvl3pPr>
            <a:lvl4pPr lvl="3" indent="0" rtl="0">
              <a:spcBef>
                <a:spcPts val="0"/>
              </a:spcBef>
              <a:spcAft>
                <a:spcPts val="0"/>
              </a:spcAft>
              <a:buSzPts val="3200"/>
              <a:buNone/>
              <a:defRPr sz="2400"/>
            </a:lvl4pPr>
            <a:lvl5pPr lvl="4" indent="0" rtl="0">
              <a:spcBef>
                <a:spcPts val="0"/>
              </a:spcBef>
              <a:spcAft>
                <a:spcPts val="0"/>
              </a:spcAft>
              <a:buSzPts val="3200"/>
              <a:buNone/>
              <a:defRPr sz="2400"/>
            </a:lvl5pPr>
            <a:lvl6pPr lvl="5" indent="0" rtl="0">
              <a:spcBef>
                <a:spcPts val="0"/>
              </a:spcBef>
              <a:spcAft>
                <a:spcPts val="0"/>
              </a:spcAft>
              <a:buSzPts val="3200"/>
              <a:buNone/>
              <a:defRPr sz="2400"/>
            </a:lvl6pPr>
            <a:lvl7pPr lvl="6" indent="0" rtl="0">
              <a:spcBef>
                <a:spcPts val="0"/>
              </a:spcBef>
              <a:spcAft>
                <a:spcPts val="0"/>
              </a:spcAft>
              <a:buSzPts val="3200"/>
              <a:buNone/>
              <a:defRPr sz="2400"/>
            </a:lvl7pPr>
            <a:lvl8pPr lvl="7" indent="0" rtl="0">
              <a:spcBef>
                <a:spcPts val="0"/>
              </a:spcBef>
              <a:spcAft>
                <a:spcPts val="0"/>
              </a:spcAft>
              <a:buSzPts val="3200"/>
              <a:buNone/>
              <a:defRPr sz="2400"/>
            </a:lvl8pPr>
            <a:lvl9pPr lvl="8" indent="0" rtl="0">
              <a:spcBef>
                <a:spcPts val="0"/>
              </a:spcBef>
              <a:spcAft>
                <a:spcPts val="0"/>
              </a:spcAft>
              <a:buSzPts val="3200"/>
              <a:buNone/>
              <a:defRPr sz="2400"/>
            </a:lvl9pPr>
          </a:lstStyle>
          <a:p>
            <a:endParaRPr/>
          </a:p>
        </p:txBody>
      </p:sp>
      <p:sp>
        <p:nvSpPr>
          <p:cNvPr id="138" name="Google Shape;138;p19"/>
          <p:cNvSpPr txBox="1">
            <a:spLocks noGrp="1"/>
          </p:cNvSpPr>
          <p:nvPr>
            <p:ph type="body" idx="1"/>
          </p:nvPr>
        </p:nvSpPr>
        <p:spPr>
          <a:xfrm>
            <a:off x="418867" y="1019200"/>
            <a:ext cx="2924000" cy="4827600"/>
          </a:xfrm>
          <a:prstGeom prst="rect">
            <a:avLst/>
          </a:prstGeom>
        </p:spPr>
        <p:txBody>
          <a:bodyPr spcFirstLastPara="1" wrap="square" lIns="91425" tIns="91425" rIns="274300" bIns="91425" anchor="t" anchorCtr="0">
            <a:noAutofit/>
          </a:bodyPr>
          <a:lstStyle>
            <a:lvl1pPr marL="609585" lvl="0" indent="-364058" rtl="0">
              <a:spcBef>
                <a:spcPts val="800"/>
              </a:spcBef>
              <a:spcAft>
                <a:spcPts val="0"/>
              </a:spcAft>
              <a:buSzPts val="700"/>
              <a:buFont typeface="Muli"/>
              <a:buChar char="•"/>
              <a:defRPr sz="1067">
                <a:latin typeface="Muli"/>
                <a:ea typeface="Muli"/>
                <a:cs typeface="Muli"/>
                <a:sym typeface="Muli"/>
              </a:defRPr>
            </a:lvl1pPr>
            <a:lvl2pPr marL="1219170" marR="0" lvl="1" indent="-355591" algn="l" rtl="0">
              <a:lnSpc>
                <a:spcPct val="112000"/>
              </a:lnSpc>
              <a:spcBef>
                <a:spcPts val="800"/>
              </a:spcBef>
              <a:spcAft>
                <a:spcPts val="0"/>
              </a:spcAft>
              <a:buSzPts val="600"/>
              <a:buChar char="•"/>
              <a:defRPr sz="933">
                <a:latin typeface="Muli"/>
                <a:ea typeface="Muli"/>
                <a:cs typeface="Muli"/>
                <a:sym typeface="Muli"/>
              </a:defRPr>
            </a:lvl2pPr>
            <a:lvl3pPr marL="1828754" marR="0" lvl="2" indent="-355591" algn="l" rtl="0">
              <a:lnSpc>
                <a:spcPct val="112000"/>
              </a:lnSpc>
              <a:spcBef>
                <a:spcPts val="800"/>
              </a:spcBef>
              <a:spcAft>
                <a:spcPts val="0"/>
              </a:spcAft>
              <a:buSzPts val="600"/>
              <a:buChar char="•"/>
              <a:defRPr sz="933">
                <a:latin typeface="Muli"/>
                <a:ea typeface="Muli"/>
                <a:cs typeface="Muli"/>
                <a:sym typeface="Muli"/>
              </a:defRPr>
            </a:lvl3pPr>
            <a:lvl4pPr marL="2438339" marR="0" lvl="3" indent="-355591" algn="l" rtl="0">
              <a:lnSpc>
                <a:spcPct val="112000"/>
              </a:lnSpc>
              <a:spcBef>
                <a:spcPts val="800"/>
              </a:spcBef>
              <a:spcAft>
                <a:spcPts val="0"/>
              </a:spcAft>
              <a:buSzPts val="600"/>
              <a:buChar char="•"/>
              <a:defRPr sz="933">
                <a:latin typeface="Muli"/>
                <a:ea typeface="Muli"/>
                <a:cs typeface="Muli"/>
                <a:sym typeface="Muli"/>
              </a:defRPr>
            </a:lvl4pPr>
            <a:lvl5pPr marL="3047924" marR="0" lvl="4" indent="-355591" algn="l" rtl="0">
              <a:lnSpc>
                <a:spcPct val="112000"/>
              </a:lnSpc>
              <a:spcBef>
                <a:spcPts val="800"/>
              </a:spcBef>
              <a:spcAft>
                <a:spcPts val="0"/>
              </a:spcAft>
              <a:buSzPts val="600"/>
              <a:buChar char="•"/>
              <a:defRPr sz="1200">
                <a:latin typeface="Muli"/>
                <a:ea typeface="Muli"/>
                <a:cs typeface="Muli"/>
                <a:sym typeface="Muli"/>
              </a:defRPr>
            </a:lvl5pPr>
            <a:lvl6pPr marL="3657509" marR="0" lvl="5" indent="-355591" algn="l" rtl="0">
              <a:lnSpc>
                <a:spcPct val="112000"/>
              </a:lnSpc>
              <a:spcBef>
                <a:spcPts val="800"/>
              </a:spcBef>
              <a:spcAft>
                <a:spcPts val="0"/>
              </a:spcAft>
              <a:buSzPts val="600"/>
              <a:buChar char="•"/>
              <a:defRPr sz="1200">
                <a:latin typeface="Muli"/>
                <a:ea typeface="Muli"/>
                <a:cs typeface="Muli"/>
                <a:sym typeface="Muli"/>
              </a:defRPr>
            </a:lvl6pPr>
            <a:lvl7pPr marL="4267093" marR="0" lvl="6" indent="-355591" algn="l" rtl="0">
              <a:lnSpc>
                <a:spcPct val="112000"/>
              </a:lnSpc>
              <a:spcBef>
                <a:spcPts val="800"/>
              </a:spcBef>
              <a:spcAft>
                <a:spcPts val="0"/>
              </a:spcAft>
              <a:buSzPts val="600"/>
              <a:buChar char="•"/>
              <a:defRPr sz="1200">
                <a:latin typeface="Muli"/>
                <a:ea typeface="Muli"/>
                <a:cs typeface="Muli"/>
                <a:sym typeface="Muli"/>
              </a:defRPr>
            </a:lvl7pPr>
            <a:lvl8pPr marL="4876678" marR="0" lvl="7" indent="-355591" algn="l" rtl="0">
              <a:lnSpc>
                <a:spcPct val="112000"/>
              </a:lnSpc>
              <a:spcBef>
                <a:spcPts val="800"/>
              </a:spcBef>
              <a:spcAft>
                <a:spcPts val="0"/>
              </a:spcAft>
              <a:buSzPts val="600"/>
              <a:buChar char="•"/>
              <a:defRPr sz="1200">
                <a:latin typeface="Muli"/>
                <a:ea typeface="Muli"/>
                <a:cs typeface="Muli"/>
                <a:sym typeface="Muli"/>
              </a:defRPr>
            </a:lvl8pPr>
            <a:lvl9pPr marL="5486263" marR="0" lvl="8" indent="-355591" algn="l" rtl="0">
              <a:lnSpc>
                <a:spcPct val="112000"/>
              </a:lnSpc>
              <a:spcBef>
                <a:spcPts val="800"/>
              </a:spcBef>
              <a:spcAft>
                <a:spcPts val="800"/>
              </a:spcAft>
              <a:buSzPts val="600"/>
              <a:buChar char="•"/>
              <a:defRPr sz="1200">
                <a:latin typeface="Muli"/>
                <a:ea typeface="Muli"/>
                <a:cs typeface="Muli"/>
                <a:sym typeface="Muli"/>
              </a:defRPr>
            </a:lvl9pPr>
          </a:lstStyle>
          <a:p>
            <a:endParaRPr/>
          </a:p>
        </p:txBody>
      </p:sp>
      <p:sp>
        <p:nvSpPr>
          <p:cNvPr id="139" name="Google Shape;139;p19"/>
          <p:cNvSpPr/>
          <p:nvPr/>
        </p:nvSpPr>
        <p:spPr>
          <a:xfrm>
            <a:off x="550936" y="6456767"/>
            <a:ext cx="1349600" cy="282000"/>
          </a:xfrm>
          <a:prstGeom prst="rect">
            <a:avLst/>
          </a:prstGeom>
          <a:noFill/>
          <a:ln>
            <a:noFill/>
          </a:ln>
        </p:spPr>
        <p:txBody>
          <a:bodyPr spcFirstLastPara="1" wrap="square" lIns="121900" tIns="60933" rIns="121900" bIns="60933" anchor="t" anchorCtr="0">
            <a:noAutofit/>
          </a:bodyPr>
          <a:lstStyle/>
          <a:p>
            <a:pPr marL="0" marR="0" lvl="0" indent="0" algn="l" rtl="0">
              <a:lnSpc>
                <a:spcPct val="100000"/>
              </a:lnSpc>
              <a:spcBef>
                <a:spcPts val="0"/>
              </a:spcBef>
              <a:spcAft>
                <a:spcPts val="0"/>
              </a:spcAft>
              <a:buClr>
                <a:schemeClr val="accent1"/>
              </a:buClr>
              <a:buFont typeface="Open Sans"/>
              <a:buNone/>
            </a:pPr>
            <a:r>
              <a:rPr lang="en" sz="800" i="0" strike="noStrike" cap="none">
                <a:solidFill>
                  <a:srgbClr val="8B8B8B"/>
                </a:solidFill>
                <a:latin typeface="Muli"/>
                <a:ea typeface="Muli"/>
                <a:cs typeface="Muli"/>
                <a:sym typeface="Muli"/>
              </a:rPr>
              <a:t>Confidential</a:t>
            </a:r>
            <a:endParaRPr sz="800">
              <a:solidFill>
                <a:srgbClr val="8B8B8B"/>
              </a:solidFill>
              <a:latin typeface="Muli"/>
              <a:ea typeface="Muli"/>
              <a:cs typeface="Muli"/>
              <a:sym typeface="Muli"/>
            </a:endParaRPr>
          </a:p>
        </p:txBody>
      </p:sp>
      <p:sp>
        <p:nvSpPr>
          <p:cNvPr id="140" name="Google Shape;140;p19"/>
          <p:cNvSpPr txBox="1">
            <a:spLocks noGrp="1"/>
          </p:cNvSpPr>
          <p:nvPr>
            <p:ph type="sldNum" idx="12"/>
          </p:nvPr>
        </p:nvSpPr>
        <p:spPr>
          <a:xfrm>
            <a:off x="23733" y="6458368"/>
            <a:ext cx="510800" cy="354400"/>
          </a:xfrm>
          <a:prstGeom prst="rect">
            <a:avLst/>
          </a:prstGeom>
        </p:spPr>
        <p:txBody>
          <a:bodyPr spcFirstLastPara="1" wrap="square" lIns="0" tIns="45700" rIns="0" bIns="45700" anchor="t" anchorCtr="0">
            <a:noAutofit/>
          </a:bodyPr>
          <a:lstStyle>
            <a:lvl1pPr lvl="0" algn="r" rtl="0">
              <a:buNone/>
              <a:defRPr>
                <a:solidFill>
                  <a:srgbClr val="8B8B8B"/>
                </a:solidFill>
              </a:defRPr>
            </a:lvl1pPr>
            <a:lvl2pPr lvl="1" algn="r" rtl="0">
              <a:buNone/>
              <a:defRPr>
                <a:solidFill>
                  <a:srgbClr val="8B8B8B"/>
                </a:solidFill>
              </a:defRPr>
            </a:lvl2pPr>
            <a:lvl3pPr lvl="2" algn="r" rtl="0">
              <a:buNone/>
              <a:defRPr>
                <a:solidFill>
                  <a:srgbClr val="8B8B8B"/>
                </a:solidFill>
              </a:defRPr>
            </a:lvl3pPr>
            <a:lvl4pPr lvl="3" algn="r" rtl="0">
              <a:buNone/>
              <a:defRPr>
                <a:solidFill>
                  <a:srgbClr val="8B8B8B"/>
                </a:solidFill>
              </a:defRPr>
            </a:lvl4pPr>
            <a:lvl5pPr lvl="4" algn="r" rtl="0">
              <a:buNone/>
              <a:defRPr>
                <a:solidFill>
                  <a:srgbClr val="8B8B8B"/>
                </a:solidFill>
              </a:defRPr>
            </a:lvl5pPr>
            <a:lvl6pPr lvl="5" algn="r" rtl="0">
              <a:buNone/>
              <a:defRPr>
                <a:solidFill>
                  <a:srgbClr val="8B8B8B"/>
                </a:solidFill>
              </a:defRPr>
            </a:lvl6pPr>
            <a:lvl7pPr lvl="6" algn="r" rtl="0">
              <a:buNone/>
              <a:defRPr>
                <a:solidFill>
                  <a:srgbClr val="8B8B8B"/>
                </a:solidFill>
              </a:defRPr>
            </a:lvl7pPr>
            <a:lvl8pPr lvl="7" algn="r" rtl="0">
              <a:buNone/>
              <a:defRPr>
                <a:solidFill>
                  <a:srgbClr val="8B8B8B"/>
                </a:solidFill>
              </a:defRPr>
            </a:lvl8pPr>
            <a:lvl9pPr lvl="8" algn="r" rtl="0">
              <a:buNone/>
              <a:defRPr>
                <a:solidFill>
                  <a:srgbClr val="8B8B8B"/>
                </a:solidFill>
              </a:defRPr>
            </a:lvl9pPr>
          </a:lstStyle>
          <a:p>
            <a:fld id="{00000000-1234-1234-1234-123412341234}" type="slidenum">
              <a:rPr lang="en" smtClean="0"/>
              <a:pPr/>
              <a:t>‹#›</a:t>
            </a:fld>
            <a:endParaRPr lang="en">
              <a:solidFill>
                <a:srgbClr val="B5B5B5"/>
              </a:solidFill>
            </a:endParaRPr>
          </a:p>
        </p:txBody>
      </p:sp>
    </p:spTree>
    <p:extLst>
      <p:ext uri="{BB962C8B-B14F-4D97-AF65-F5344CB8AC3E}">
        <p14:creationId xmlns:p14="http://schemas.microsoft.com/office/powerpoint/2010/main" val="11111810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Extra Small title with small paragraph -IMAGE BASED">
  <p:cSld name="Extra Small title with small paragraph -IMAGE BASED">
    <p:spTree>
      <p:nvGrpSpPr>
        <p:cNvPr id="1" name="Shape 141"/>
        <p:cNvGrpSpPr/>
        <p:nvPr/>
      </p:nvGrpSpPr>
      <p:grpSpPr>
        <a:xfrm>
          <a:off x="0" y="0"/>
          <a:ext cx="0" cy="0"/>
          <a:chOff x="0" y="0"/>
          <a:chExt cx="0" cy="0"/>
        </a:xfrm>
      </p:grpSpPr>
      <p:sp>
        <p:nvSpPr>
          <p:cNvPr id="142" name="Google Shape;142;p20"/>
          <p:cNvSpPr/>
          <p:nvPr/>
        </p:nvSpPr>
        <p:spPr>
          <a:xfrm>
            <a:off x="0" y="6317967"/>
            <a:ext cx="12192000" cy="544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143" name="Google Shape;143;p20"/>
          <p:cNvPicPr preferRelativeResize="0"/>
          <p:nvPr/>
        </p:nvPicPr>
        <p:blipFill>
          <a:blip r:embed="rId2">
            <a:alphaModFix/>
          </a:blip>
          <a:stretch>
            <a:fillRect/>
          </a:stretch>
        </p:blipFill>
        <p:spPr>
          <a:xfrm>
            <a:off x="10974146" y="6410505"/>
            <a:ext cx="1070703" cy="354400"/>
          </a:xfrm>
          <a:prstGeom prst="rect">
            <a:avLst/>
          </a:prstGeom>
          <a:noFill/>
          <a:ln>
            <a:noFill/>
          </a:ln>
        </p:spPr>
      </p:pic>
      <p:sp>
        <p:nvSpPr>
          <p:cNvPr id="144" name="Google Shape;144;p20"/>
          <p:cNvSpPr txBox="1">
            <a:spLocks noGrp="1"/>
          </p:cNvSpPr>
          <p:nvPr>
            <p:ph type="title"/>
          </p:nvPr>
        </p:nvSpPr>
        <p:spPr>
          <a:xfrm>
            <a:off x="418867" y="297733"/>
            <a:ext cx="2924000" cy="721600"/>
          </a:xfrm>
          <a:prstGeom prst="rect">
            <a:avLst/>
          </a:prstGeom>
          <a:noFill/>
          <a:ln>
            <a:noFill/>
          </a:ln>
        </p:spPr>
        <p:txBody>
          <a:bodyPr spcFirstLastPara="1" wrap="square" lIns="91425" tIns="91425" rIns="91425" bIns="91425" anchor="t" anchorCtr="0">
            <a:noAutofit/>
          </a:bodyPr>
          <a:lstStyle>
            <a:lvl1pPr marL="0" marR="0" lvl="0" indent="0" algn="l" rtl="0">
              <a:lnSpc>
                <a:spcPct val="85000"/>
              </a:lnSpc>
              <a:spcBef>
                <a:spcPts val="0"/>
              </a:spcBef>
              <a:spcAft>
                <a:spcPts val="0"/>
              </a:spcAft>
              <a:buSzPts val="1600"/>
              <a:buNone/>
              <a:defRPr sz="2133"/>
            </a:lvl1pPr>
            <a:lvl2pPr lvl="1" indent="0" rtl="0">
              <a:spcBef>
                <a:spcPts val="0"/>
              </a:spcBef>
              <a:spcAft>
                <a:spcPts val="0"/>
              </a:spcAft>
              <a:buSzPts val="3200"/>
              <a:buNone/>
              <a:defRPr sz="2400"/>
            </a:lvl2pPr>
            <a:lvl3pPr lvl="2" indent="0" rtl="0">
              <a:spcBef>
                <a:spcPts val="0"/>
              </a:spcBef>
              <a:spcAft>
                <a:spcPts val="0"/>
              </a:spcAft>
              <a:buSzPts val="3200"/>
              <a:buNone/>
              <a:defRPr sz="2400"/>
            </a:lvl3pPr>
            <a:lvl4pPr lvl="3" indent="0" rtl="0">
              <a:spcBef>
                <a:spcPts val="0"/>
              </a:spcBef>
              <a:spcAft>
                <a:spcPts val="0"/>
              </a:spcAft>
              <a:buSzPts val="3200"/>
              <a:buNone/>
              <a:defRPr sz="2400"/>
            </a:lvl4pPr>
            <a:lvl5pPr lvl="4" indent="0" rtl="0">
              <a:spcBef>
                <a:spcPts val="0"/>
              </a:spcBef>
              <a:spcAft>
                <a:spcPts val="0"/>
              </a:spcAft>
              <a:buSzPts val="3200"/>
              <a:buNone/>
              <a:defRPr sz="2400"/>
            </a:lvl5pPr>
            <a:lvl6pPr lvl="5" indent="0" rtl="0">
              <a:spcBef>
                <a:spcPts val="0"/>
              </a:spcBef>
              <a:spcAft>
                <a:spcPts val="0"/>
              </a:spcAft>
              <a:buSzPts val="3200"/>
              <a:buNone/>
              <a:defRPr sz="2400"/>
            </a:lvl6pPr>
            <a:lvl7pPr lvl="6" indent="0" rtl="0">
              <a:spcBef>
                <a:spcPts val="0"/>
              </a:spcBef>
              <a:spcAft>
                <a:spcPts val="0"/>
              </a:spcAft>
              <a:buSzPts val="3200"/>
              <a:buNone/>
              <a:defRPr sz="2400"/>
            </a:lvl7pPr>
            <a:lvl8pPr lvl="7" indent="0" rtl="0">
              <a:spcBef>
                <a:spcPts val="0"/>
              </a:spcBef>
              <a:spcAft>
                <a:spcPts val="0"/>
              </a:spcAft>
              <a:buSzPts val="3200"/>
              <a:buNone/>
              <a:defRPr sz="2400"/>
            </a:lvl8pPr>
            <a:lvl9pPr lvl="8" indent="0" rtl="0">
              <a:spcBef>
                <a:spcPts val="0"/>
              </a:spcBef>
              <a:spcAft>
                <a:spcPts val="0"/>
              </a:spcAft>
              <a:buSzPts val="3200"/>
              <a:buNone/>
              <a:defRPr sz="2400"/>
            </a:lvl9pPr>
          </a:lstStyle>
          <a:p>
            <a:endParaRPr/>
          </a:p>
        </p:txBody>
      </p:sp>
      <p:sp>
        <p:nvSpPr>
          <p:cNvPr id="145" name="Google Shape;145;p20"/>
          <p:cNvSpPr txBox="1">
            <a:spLocks noGrp="1"/>
          </p:cNvSpPr>
          <p:nvPr>
            <p:ph type="body" idx="1"/>
          </p:nvPr>
        </p:nvSpPr>
        <p:spPr>
          <a:xfrm>
            <a:off x="418867" y="1019200"/>
            <a:ext cx="2924000" cy="4827600"/>
          </a:xfrm>
          <a:prstGeom prst="rect">
            <a:avLst/>
          </a:prstGeom>
        </p:spPr>
        <p:txBody>
          <a:bodyPr spcFirstLastPara="1" wrap="square" lIns="91425" tIns="91425" rIns="274300" bIns="91425" anchor="t" anchorCtr="0">
            <a:noAutofit/>
          </a:bodyPr>
          <a:lstStyle>
            <a:lvl1pPr marL="609585" lvl="0" indent="-364058" rtl="0">
              <a:spcBef>
                <a:spcPts val="800"/>
              </a:spcBef>
              <a:spcAft>
                <a:spcPts val="0"/>
              </a:spcAft>
              <a:buSzPts val="700"/>
              <a:buFont typeface="Muli"/>
              <a:buChar char="•"/>
              <a:defRPr sz="1200">
                <a:latin typeface="Muli"/>
                <a:ea typeface="Muli"/>
                <a:cs typeface="Muli"/>
                <a:sym typeface="Muli"/>
              </a:defRPr>
            </a:lvl1pPr>
            <a:lvl2pPr marL="1219170" marR="0" lvl="1" indent="-355591" algn="l" rtl="0">
              <a:lnSpc>
                <a:spcPct val="112000"/>
              </a:lnSpc>
              <a:spcBef>
                <a:spcPts val="800"/>
              </a:spcBef>
              <a:spcAft>
                <a:spcPts val="0"/>
              </a:spcAft>
              <a:buSzPts val="600"/>
              <a:buChar char="•"/>
              <a:defRPr sz="1067">
                <a:latin typeface="Muli"/>
                <a:ea typeface="Muli"/>
                <a:cs typeface="Muli"/>
                <a:sym typeface="Muli"/>
              </a:defRPr>
            </a:lvl2pPr>
            <a:lvl3pPr marL="1828754" marR="0" lvl="2" indent="-355591" algn="l" rtl="0">
              <a:lnSpc>
                <a:spcPct val="112000"/>
              </a:lnSpc>
              <a:spcBef>
                <a:spcPts val="800"/>
              </a:spcBef>
              <a:spcAft>
                <a:spcPts val="0"/>
              </a:spcAft>
              <a:buSzPts val="600"/>
              <a:buChar char="•"/>
              <a:defRPr sz="933">
                <a:latin typeface="Muli"/>
                <a:ea typeface="Muli"/>
                <a:cs typeface="Muli"/>
                <a:sym typeface="Muli"/>
              </a:defRPr>
            </a:lvl3pPr>
            <a:lvl4pPr marL="2438339" marR="0" lvl="3" indent="-355591" algn="l" rtl="0">
              <a:lnSpc>
                <a:spcPct val="112000"/>
              </a:lnSpc>
              <a:spcBef>
                <a:spcPts val="800"/>
              </a:spcBef>
              <a:spcAft>
                <a:spcPts val="0"/>
              </a:spcAft>
              <a:buSzPts val="600"/>
              <a:buChar char="•"/>
              <a:defRPr sz="933">
                <a:latin typeface="Muli"/>
                <a:ea typeface="Muli"/>
                <a:cs typeface="Muli"/>
                <a:sym typeface="Muli"/>
              </a:defRPr>
            </a:lvl4pPr>
            <a:lvl5pPr marL="3047924" marR="0" lvl="4" indent="-355591" algn="l" rtl="0">
              <a:lnSpc>
                <a:spcPct val="112000"/>
              </a:lnSpc>
              <a:spcBef>
                <a:spcPts val="800"/>
              </a:spcBef>
              <a:spcAft>
                <a:spcPts val="0"/>
              </a:spcAft>
              <a:buSzPts val="600"/>
              <a:buChar char="•"/>
              <a:defRPr sz="1200">
                <a:latin typeface="Muli"/>
                <a:ea typeface="Muli"/>
                <a:cs typeface="Muli"/>
                <a:sym typeface="Muli"/>
              </a:defRPr>
            </a:lvl5pPr>
            <a:lvl6pPr marL="3657509" marR="0" lvl="5" indent="-355591" algn="l" rtl="0">
              <a:lnSpc>
                <a:spcPct val="112000"/>
              </a:lnSpc>
              <a:spcBef>
                <a:spcPts val="800"/>
              </a:spcBef>
              <a:spcAft>
                <a:spcPts val="0"/>
              </a:spcAft>
              <a:buSzPts val="600"/>
              <a:buChar char="•"/>
              <a:defRPr sz="1200">
                <a:latin typeface="Muli"/>
                <a:ea typeface="Muli"/>
                <a:cs typeface="Muli"/>
                <a:sym typeface="Muli"/>
              </a:defRPr>
            </a:lvl6pPr>
            <a:lvl7pPr marL="4267093" marR="0" lvl="6" indent="-355591" algn="l" rtl="0">
              <a:lnSpc>
                <a:spcPct val="112000"/>
              </a:lnSpc>
              <a:spcBef>
                <a:spcPts val="800"/>
              </a:spcBef>
              <a:spcAft>
                <a:spcPts val="0"/>
              </a:spcAft>
              <a:buSzPts val="600"/>
              <a:buChar char="•"/>
              <a:defRPr sz="1200">
                <a:latin typeface="Muli"/>
                <a:ea typeface="Muli"/>
                <a:cs typeface="Muli"/>
                <a:sym typeface="Muli"/>
              </a:defRPr>
            </a:lvl7pPr>
            <a:lvl8pPr marL="4876678" marR="0" lvl="7" indent="-355591" algn="l" rtl="0">
              <a:lnSpc>
                <a:spcPct val="112000"/>
              </a:lnSpc>
              <a:spcBef>
                <a:spcPts val="800"/>
              </a:spcBef>
              <a:spcAft>
                <a:spcPts val="0"/>
              </a:spcAft>
              <a:buSzPts val="600"/>
              <a:buChar char="•"/>
              <a:defRPr sz="1200">
                <a:latin typeface="Muli"/>
                <a:ea typeface="Muli"/>
                <a:cs typeface="Muli"/>
                <a:sym typeface="Muli"/>
              </a:defRPr>
            </a:lvl8pPr>
            <a:lvl9pPr marL="5486263" marR="0" lvl="8" indent="-355591" algn="l" rtl="0">
              <a:lnSpc>
                <a:spcPct val="112000"/>
              </a:lnSpc>
              <a:spcBef>
                <a:spcPts val="800"/>
              </a:spcBef>
              <a:spcAft>
                <a:spcPts val="800"/>
              </a:spcAft>
              <a:buSzPts val="600"/>
              <a:buChar char="•"/>
              <a:defRPr sz="1200">
                <a:latin typeface="Muli"/>
                <a:ea typeface="Muli"/>
                <a:cs typeface="Muli"/>
                <a:sym typeface="Muli"/>
              </a:defRPr>
            </a:lvl9pPr>
          </a:lstStyle>
          <a:p>
            <a:endParaRPr/>
          </a:p>
        </p:txBody>
      </p:sp>
      <p:sp>
        <p:nvSpPr>
          <p:cNvPr id="146" name="Google Shape;146;p20"/>
          <p:cNvSpPr/>
          <p:nvPr/>
        </p:nvSpPr>
        <p:spPr>
          <a:xfrm>
            <a:off x="550936" y="6456767"/>
            <a:ext cx="1349600" cy="282000"/>
          </a:xfrm>
          <a:prstGeom prst="rect">
            <a:avLst/>
          </a:prstGeom>
          <a:noFill/>
          <a:ln>
            <a:noFill/>
          </a:ln>
        </p:spPr>
        <p:txBody>
          <a:bodyPr spcFirstLastPara="1" wrap="square" lIns="121900" tIns="60933" rIns="121900" bIns="60933" anchor="t" anchorCtr="0">
            <a:noAutofit/>
          </a:bodyPr>
          <a:lstStyle/>
          <a:p>
            <a:pPr marL="0" marR="0" lvl="0" indent="0" algn="l" rtl="0">
              <a:lnSpc>
                <a:spcPct val="100000"/>
              </a:lnSpc>
              <a:spcBef>
                <a:spcPts val="0"/>
              </a:spcBef>
              <a:spcAft>
                <a:spcPts val="0"/>
              </a:spcAft>
              <a:buClr>
                <a:schemeClr val="accent1"/>
              </a:buClr>
              <a:buFont typeface="Open Sans"/>
              <a:buNone/>
            </a:pPr>
            <a:r>
              <a:rPr lang="en" sz="800" i="0" strike="noStrike" cap="none">
                <a:solidFill>
                  <a:srgbClr val="8B8B8B"/>
                </a:solidFill>
                <a:latin typeface="Muli"/>
                <a:ea typeface="Muli"/>
                <a:cs typeface="Muli"/>
                <a:sym typeface="Muli"/>
              </a:rPr>
              <a:t>Confidential</a:t>
            </a:r>
            <a:endParaRPr sz="800">
              <a:solidFill>
                <a:srgbClr val="8B8B8B"/>
              </a:solidFill>
              <a:latin typeface="Muli"/>
              <a:ea typeface="Muli"/>
              <a:cs typeface="Muli"/>
              <a:sym typeface="Muli"/>
            </a:endParaRPr>
          </a:p>
        </p:txBody>
      </p:sp>
      <p:sp>
        <p:nvSpPr>
          <p:cNvPr id="147" name="Google Shape;147;p20"/>
          <p:cNvSpPr txBox="1">
            <a:spLocks noGrp="1"/>
          </p:cNvSpPr>
          <p:nvPr>
            <p:ph type="sldNum" idx="12"/>
          </p:nvPr>
        </p:nvSpPr>
        <p:spPr>
          <a:xfrm>
            <a:off x="23733" y="6458368"/>
            <a:ext cx="510800" cy="354400"/>
          </a:xfrm>
          <a:prstGeom prst="rect">
            <a:avLst/>
          </a:prstGeom>
        </p:spPr>
        <p:txBody>
          <a:bodyPr spcFirstLastPara="1" wrap="square" lIns="0" tIns="45700" rIns="0" bIns="45700" anchor="t" anchorCtr="0">
            <a:noAutofit/>
          </a:bodyPr>
          <a:lstStyle>
            <a:lvl1pPr lvl="0" algn="r" rtl="0">
              <a:buNone/>
              <a:defRPr>
                <a:solidFill>
                  <a:srgbClr val="8B8B8B"/>
                </a:solidFill>
              </a:defRPr>
            </a:lvl1pPr>
            <a:lvl2pPr lvl="1" algn="r" rtl="0">
              <a:buNone/>
              <a:defRPr>
                <a:solidFill>
                  <a:srgbClr val="8B8B8B"/>
                </a:solidFill>
              </a:defRPr>
            </a:lvl2pPr>
            <a:lvl3pPr lvl="2" algn="r" rtl="0">
              <a:buNone/>
              <a:defRPr>
                <a:solidFill>
                  <a:srgbClr val="8B8B8B"/>
                </a:solidFill>
              </a:defRPr>
            </a:lvl3pPr>
            <a:lvl4pPr lvl="3" algn="r" rtl="0">
              <a:buNone/>
              <a:defRPr>
                <a:solidFill>
                  <a:srgbClr val="8B8B8B"/>
                </a:solidFill>
              </a:defRPr>
            </a:lvl4pPr>
            <a:lvl5pPr lvl="4" algn="r" rtl="0">
              <a:buNone/>
              <a:defRPr>
                <a:solidFill>
                  <a:srgbClr val="8B8B8B"/>
                </a:solidFill>
              </a:defRPr>
            </a:lvl5pPr>
            <a:lvl6pPr lvl="5" algn="r" rtl="0">
              <a:buNone/>
              <a:defRPr>
                <a:solidFill>
                  <a:srgbClr val="8B8B8B"/>
                </a:solidFill>
              </a:defRPr>
            </a:lvl6pPr>
            <a:lvl7pPr lvl="6" algn="r" rtl="0">
              <a:buNone/>
              <a:defRPr>
                <a:solidFill>
                  <a:srgbClr val="8B8B8B"/>
                </a:solidFill>
              </a:defRPr>
            </a:lvl7pPr>
            <a:lvl8pPr lvl="7" algn="r" rtl="0">
              <a:buNone/>
              <a:defRPr>
                <a:solidFill>
                  <a:srgbClr val="8B8B8B"/>
                </a:solidFill>
              </a:defRPr>
            </a:lvl8pPr>
            <a:lvl9pPr lvl="8" algn="r" rtl="0">
              <a:buNone/>
              <a:defRPr>
                <a:solidFill>
                  <a:srgbClr val="8B8B8B"/>
                </a:solidFill>
              </a:defRPr>
            </a:lvl9pPr>
          </a:lstStyle>
          <a:p>
            <a:fld id="{00000000-1234-1234-1234-123412341234}" type="slidenum">
              <a:rPr lang="en" smtClean="0"/>
              <a:pPr/>
              <a:t>‹#›</a:t>
            </a:fld>
            <a:endParaRPr lang="en">
              <a:solidFill>
                <a:srgbClr val="B5B5B5"/>
              </a:solidFill>
            </a:endParaRPr>
          </a:p>
        </p:txBody>
      </p:sp>
    </p:spTree>
    <p:extLst>
      <p:ext uri="{BB962C8B-B14F-4D97-AF65-F5344CB8AC3E}">
        <p14:creationId xmlns:p14="http://schemas.microsoft.com/office/powerpoint/2010/main" val="1344020592"/>
      </p:ext>
    </p:extLst>
  </p:cSld>
  <p:clrMapOvr>
    <a:masterClrMapping/>
  </p:clrMapOvr>
  <p:extLst>
    <p:ext uri="{DCECCB84-F9BA-43D5-87BE-67443E8EF086}">
      <p15:sldGuideLst xmlns:p15="http://schemas.microsoft.com/office/powerpoint/2012/main">
        <p15:guide id="1" orient="horz" pos="1620">
          <p15:clr>
            <a:srgbClr val="FA7B17"/>
          </p15:clr>
        </p15:guide>
        <p15:guide id="2" pos="2880">
          <p15:clr>
            <a:srgbClr val="FA7B17"/>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Extra Small title">
  <p:cSld name="Extra Small title">
    <p:bg>
      <p:bgPr>
        <a:solidFill>
          <a:srgbClr val="FFFFFF"/>
        </a:solidFill>
        <a:effectLst/>
      </p:bgPr>
    </p:bg>
    <p:spTree>
      <p:nvGrpSpPr>
        <p:cNvPr id="1" name="Shape 148"/>
        <p:cNvGrpSpPr/>
        <p:nvPr/>
      </p:nvGrpSpPr>
      <p:grpSpPr>
        <a:xfrm>
          <a:off x="0" y="0"/>
          <a:ext cx="0" cy="0"/>
          <a:chOff x="0" y="0"/>
          <a:chExt cx="0" cy="0"/>
        </a:xfrm>
      </p:grpSpPr>
      <p:sp>
        <p:nvSpPr>
          <p:cNvPr id="149" name="Google Shape;149;p21"/>
          <p:cNvSpPr txBox="1">
            <a:spLocks noGrp="1"/>
          </p:cNvSpPr>
          <p:nvPr>
            <p:ph type="sldNum" idx="12"/>
          </p:nvPr>
        </p:nvSpPr>
        <p:spPr>
          <a:xfrm>
            <a:off x="23733" y="6458368"/>
            <a:ext cx="510800" cy="354400"/>
          </a:xfrm>
          <a:prstGeom prst="rect">
            <a:avLst/>
          </a:prstGeom>
        </p:spPr>
        <p:txBody>
          <a:bodyPr spcFirstLastPara="1" wrap="square" lIns="0" tIns="45700" rIns="0" bIns="45700" anchor="t" anchorCtr="0">
            <a:noAutofit/>
          </a:bodyPr>
          <a:lstStyle>
            <a:lvl1pPr lvl="0" algn="r" rtl="0">
              <a:buNone/>
              <a:defRPr sz="800">
                <a:solidFill>
                  <a:srgbClr val="B5B5B5"/>
                </a:solidFill>
                <a:latin typeface="Muli"/>
                <a:ea typeface="Muli"/>
                <a:cs typeface="Muli"/>
                <a:sym typeface="Muli"/>
              </a:defRPr>
            </a:lvl1pPr>
            <a:lvl2pPr lvl="1" algn="r" rtl="0">
              <a:buNone/>
              <a:defRPr sz="800">
                <a:solidFill>
                  <a:srgbClr val="B5B5B5"/>
                </a:solidFill>
                <a:latin typeface="Muli"/>
                <a:ea typeface="Muli"/>
                <a:cs typeface="Muli"/>
                <a:sym typeface="Muli"/>
              </a:defRPr>
            </a:lvl2pPr>
            <a:lvl3pPr lvl="2" algn="r" rtl="0">
              <a:buNone/>
              <a:defRPr sz="800">
                <a:solidFill>
                  <a:srgbClr val="B5B5B5"/>
                </a:solidFill>
                <a:latin typeface="Muli"/>
                <a:ea typeface="Muli"/>
                <a:cs typeface="Muli"/>
                <a:sym typeface="Muli"/>
              </a:defRPr>
            </a:lvl3pPr>
            <a:lvl4pPr lvl="3" algn="r" rtl="0">
              <a:buNone/>
              <a:defRPr sz="800">
                <a:solidFill>
                  <a:srgbClr val="B5B5B5"/>
                </a:solidFill>
                <a:latin typeface="Muli"/>
                <a:ea typeface="Muli"/>
                <a:cs typeface="Muli"/>
                <a:sym typeface="Muli"/>
              </a:defRPr>
            </a:lvl4pPr>
            <a:lvl5pPr lvl="4" algn="r" rtl="0">
              <a:buNone/>
              <a:defRPr sz="800">
                <a:solidFill>
                  <a:srgbClr val="B5B5B5"/>
                </a:solidFill>
                <a:latin typeface="Muli"/>
                <a:ea typeface="Muli"/>
                <a:cs typeface="Muli"/>
                <a:sym typeface="Muli"/>
              </a:defRPr>
            </a:lvl5pPr>
            <a:lvl6pPr lvl="5" algn="r" rtl="0">
              <a:buNone/>
              <a:defRPr sz="800">
                <a:solidFill>
                  <a:srgbClr val="B5B5B5"/>
                </a:solidFill>
                <a:latin typeface="Muli"/>
                <a:ea typeface="Muli"/>
                <a:cs typeface="Muli"/>
                <a:sym typeface="Muli"/>
              </a:defRPr>
            </a:lvl6pPr>
            <a:lvl7pPr lvl="6" algn="r" rtl="0">
              <a:buNone/>
              <a:defRPr sz="800">
                <a:solidFill>
                  <a:srgbClr val="B5B5B5"/>
                </a:solidFill>
                <a:latin typeface="Muli"/>
                <a:ea typeface="Muli"/>
                <a:cs typeface="Muli"/>
                <a:sym typeface="Muli"/>
              </a:defRPr>
            </a:lvl7pPr>
            <a:lvl8pPr lvl="7" algn="r" rtl="0">
              <a:buNone/>
              <a:defRPr sz="800">
                <a:solidFill>
                  <a:srgbClr val="B5B5B5"/>
                </a:solidFill>
                <a:latin typeface="Muli"/>
                <a:ea typeface="Muli"/>
                <a:cs typeface="Muli"/>
                <a:sym typeface="Muli"/>
              </a:defRPr>
            </a:lvl8pPr>
            <a:lvl9pPr lvl="8" algn="r" rtl="0">
              <a:buNone/>
              <a:defRPr sz="800">
                <a:solidFill>
                  <a:srgbClr val="B5B5B5"/>
                </a:solidFill>
                <a:latin typeface="Muli"/>
                <a:ea typeface="Muli"/>
                <a:cs typeface="Muli"/>
                <a:sym typeface="Muli"/>
              </a:defRPr>
            </a:lvl9pPr>
          </a:lstStyle>
          <a:p>
            <a:fld id="{00000000-1234-1234-1234-123412341234}" type="slidenum">
              <a:rPr lang="en" smtClean="0"/>
              <a:pPr/>
              <a:t>‹#›</a:t>
            </a:fld>
            <a:endParaRPr lang="en"/>
          </a:p>
        </p:txBody>
      </p:sp>
      <p:sp>
        <p:nvSpPr>
          <p:cNvPr id="150" name="Google Shape;150;p21"/>
          <p:cNvSpPr txBox="1">
            <a:spLocks noGrp="1"/>
          </p:cNvSpPr>
          <p:nvPr>
            <p:ph type="sldNum" idx="2"/>
          </p:nvPr>
        </p:nvSpPr>
        <p:spPr>
          <a:xfrm>
            <a:off x="23733" y="6458368"/>
            <a:ext cx="510800" cy="354400"/>
          </a:xfrm>
          <a:prstGeom prst="rect">
            <a:avLst/>
          </a:prstGeom>
        </p:spPr>
        <p:txBody>
          <a:bodyPr spcFirstLastPara="1" wrap="square" lIns="0" tIns="45700" rIns="0" bIns="45700" anchor="t" anchorCtr="0">
            <a:noAutofit/>
          </a:bodyPr>
          <a:lstStyle>
            <a:lvl1pPr lvl="0" algn="r" rtl="0">
              <a:buNone/>
              <a:defRPr sz="800">
                <a:solidFill>
                  <a:srgbClr val="B5B5B5"/>
                </a:solidFill>
                <a:latin typeface="Muli"/>
                <a:ea typeface="Muli"/>
                <a:cs typeface="Muli"/>
                <a:sym typeface="Muli"/>
              </a:defRPr>
            </a:lvl1pPr>
            <a:lvl2pPr lvl="1" algn="r" rtl="0">
              <a:buNone/>
              <a:defRPr sz="800">
                <a:solidFill>
                  <a:srgbClr val="B5B5B5"/>
                </a:solidFill>
                <a:latin typeface="Muli"/>
                <a:ea typeface="Muli"/>
                <a:cs typeface="Muli"/>
                <a:sym typeface="Muli"/>
              </a:defRPr>
            </a:lvl2pPr>
            <a:lvl3pPr lvl="2" algn="r" rtl="0">
              <a:buNone/>
              <a:defRPr sz="800">
                <a:solidFill>
                  <a:srgbClr val="B5B5B5"/>
                </a:solidFill>
                <a:latin typeface="Muli"/>
                <a:ea typeface="Muli"/>
                <a:cs typeface="Muli"/>
                <a:sym typeface="Muli"/>
              </a:defRPr>
            </a:lvl3pPr>
            <a:lvl4pPr lvl="3" algn="r" rtl="0">
              <a:buNone/>
              <a:defRPr sz="800">
                <a:solidFill>
                  <a:srgbClr val="B5B5B5"/>
                </a:solidFill>
                <a:latin typeface="Muli"/>
                <a:ea typeface="Muli"/>
                <a:cs typeface="Muli"/>
                <a:sym typeface="Muli"/>
              </a:defRPr>
            </a:lvl4pPr>
            <a:lvl5pPr lvl="4" algn="r" rtl="0">
              <a:buNone/>
              <a:defRPr sz="800">
                <a:solidFill>
                  <a:srgbClr val="B5B5B5"/>
                </a:solidFill>
                <a:latin typeface="Muli"/>
                <a:ea typeface="Muli"/>
                <a:cs typeface="Muli"/>
                <a:sym typeface="Muli"/>
              </a:defRPr>
            </a:lvl5pPr>
            <a:lvl6pPr lvl="5" algn="r" rtl="0">
              <a:buNone/>
              <a:defRPr sz="800">
                <a:solidFill>
                  <a:srgbClr val="B5B5B5"/>
                </a:solidFill>
                <a:latin typeface="Muli"/>
                <a:ea typeface="Muli"/>
                <a:cs typeface="Muli"/>
                <a:sym typeface="Muli"/>
              </a:defRPr>
            </a:lvl6pPr>
            <a:lvl7pPr lvl="6" algn="r" rtl="0">
              <a:buNone/>
              <a:defRPr sz="800">
                <a:solidFill>
                  <a:srgbClr val="B5B5B5"/>
                </a:solidFill>
                <a:latin typeface="Muli"/>
                <a:ea typeface="Muli"/>
                <a:cs typeface="Muli"/>
                <a:sym typeface="Muli"/>
              </a:defRPr>
            </a:lvl7pPr>
            <a:lvl8pPr lvl="7" algn="r" rtl="0">
              <a:buNone/>
              <a:defRPr sz="800">
                <a:solidFill>
                  <a:srgbClr val="B5B5B5"/>
                </a:solidFill>
                <a:latin typeface="Muli"/>
                <a:ea typeface="Muli"/>
                <a:cs typeface="Muli"/>
                <a:sym typeface="Muli"/>
              </a:defRPr>
            </a:lvl8pPr>
            <a:lvl9pPr lvl="8" algn="r" rtl="0">
              <a:buNone/>
              <a:defRPr sz="800">
                <a:solidFill>
                  <a:srgbClr val="B5B5B5"/>
                </a:solidFill>
                <a:latin typeface="Muli"/>
                <a:ea typeface="Muli"/>
                <a:cs typeface="Muli"/>
                <a:sym typeface="Muli"/>
              </a:defRPr>
            </a:lvl9pPr>
          </a:lstStyle>
          <a:p>
            <a:fld id="{00000000-1234-1234-1234-123412341234}" type="slidenum">
              <a:rPr lang="en" smtClean="0"/>
              <a:pPr/>
              <a:t>‹#›</a:t>
            </a:fld>
            <a:endParaRPr lang="en"/>
          </a:p>
        </p:txBody>
      </p:sp>
      <p:sp>
        <p:nvSpPr>
          <p:cNvPr id="151" name="Google Shape;151;p21"/>
          <p:cNvSpPr/>
          <p:nvPr/>
        </p:nvSpPr>
        <p:spPr>
          <a:xfrm>
            <a:off x="0" y="6317967"/>
            <a:ext cx="12192000" cy="544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152" name="Google Shape;152;p21"/>
          <p:cNvPicPr preferRelativeResize="0"/>
          <p:nvPr/>
        </p:nvPicPr>
        <p:blipFill>
          <a:blip r:embed="rId2">
            <a:alphaModFix/>
          </a:blip>
          <a:stretch>
            <a:fillRect/>
          </a:stretch>
        </p:blipFill>
        <p:spPr>
          <a:xfrm>
            <a:off x="10974146" y="6410505"/>
            <a:ext cx="1070703" cy="354400"/>
          </a:xfrm>
          <a:prstGeom prst="rect">
            <a:avLst/>
          </a:prstGeom>
          <a:noFill/>
          <a:ln>
            <a:noFill/>
          </a:ln>
        </p:spPr>
      </p:pic>
      <p:sp>
        <p:nvSpPr>
          <p:cNvPr id="153" name="Google Shape;153;p21"/>
          <p:cNvSpPr txBox="1">
            <a:spLocks noGrp="1"/>
          </p:cNvSpPr>
          <p:nvPr>
            <p:ph type="title"/>
          </p:nvPr>
        </p:nvSpPr>
        <p:spPr>
          <a:xfrm>
            <a:off x="418867" y="297733"/>
            <a:ext cx="4202800" cy="721600"/>
          </a:xfrm>
          <a:prstGeom prst="rect">
            <a:avLst/>
          </a:prstGeom>
          <a:noFill/>
          <a:ln>
            <a:noFill/>
          </a:ln>
        </p:spPr>
        <p:txBody>
          <a:bodyPr spcFirstLastPara="1" wrap="square" lIns="91425" tIns="91425" rIns="91425" bIns="91425" anchor="t" anchorCtr="0">
            <a:noAutofit/>
          </a:bodyPr>
          <a:lstStyle>
            <a:lvl1pPr marL="0" marR="0" lvl="0" indent="0" algn="l" rtl="0">
              <a:lnSpc>
                <a:spcPct val="85000"/>
              </a:lnSpc>
              <a:spcBef>
                <a:spcPts val="0"/>
              </a:spcBef>
              <a:spcAft>
                <a:spcPts val="0"/>
              </a:spcAft>
              <a:buSzPts val="1600"/>
              <a:buNone/>
              <a:defRPr sz="2133"/>
            </a:lvl1pPr>
            <a:lvl2pPr lvl="1" indent="0" rtl="0">
              <a:spcBef>
                <a:spcPts val="0"/>
              </a:spcBef>
              <a:spcAft>
                <a:spcPts val="0"/>
              </a:spcAft>
              <a:buSzPts val="3200"/>
              <a:buNone/>
              <a:defRPr sz="2400"/>
            </a:lvl2pPr>
            <a:lvl3pPr lvl="2" indent="0" rtl="0">
              <a:spcBef>
                <a:spcPts val="0"/>
              </a:spcBef>
              <a:spcAft>
                <a:spcPts val="0"/>
              </a:spcAft>
              <a:buSzPts val="3200"/>
              <a:buNone/>
              <a:defRPr sz="2400"/>
            </a:lvl3pPr>
            <a:lvl4pPr lvl="3" indent="0" rtl="0">
              <a:spcBef>
                <a:spcPts val="0"/>
              </a:spcBef>
              <a:spcAft>
                <a:spcPts val="0"/>
              </a:spcAft>
              <a:buSzPts val="3200"/>
              <a:buNone/>
              <a:defRPr sz="2400"/>
            </a:lvl4pPr>
            <a:lvl5pPr lvl="4" indent="0" rtl="0">
              <a:spcBef>
                <a:spcPts val="0"/>
              </a:spcBef>
              <a:spcAft>
                <a:spcPts val="0"/>
              </a:spcAft>
              <a:buSzPts val="3200"/>
              <a:buNone/>
              <a:defRPr sz="2400"/>
            </a:lvl5pPr>
            <a:lvl6pPr lvl="5" indent="0" rtl="0">
              <a:spcBef>
                <a:spcPts val="0"/>
              </a:spcBef>
              <a:spcAft>
                <a:spcPts val="0"/>
              </a:spcAft>
              <a:buSzPts val="3200"/>
              <a:buNone/>
              <a:defRPr sz="2400"/>
            </a:lvl6pPr>
            <a:lvl7pPr lvl="6" indent="0" rtl="0">
              <a:spcBef>
                <a:spcPts val="0"/>
              </a:spcBef>
              <a:spcAft>
                <a:spcPts val="0"/>
              </a:spcAft>
              <a:buSzPts val="3200"/>
              <a:buNone/>
              <a:defRPr sz="2400"/>
            </a:lvl7pPr>
            <a:lvl8pPr lvl="7" indent="0" rtl="0">
              <a:spcBef>
                <a:spcPts val="0"/>
              </a:spcBef>
              <a:spcAft>
                <a:spcPts val="0"/>
              </a:spcAft>
              <a:buSzPts val="3200"/>
              <a:buNone/>
              <a:defRPr sz="2400"/>
            </a:lvl8pPr>
            <a:lvl9pPr lvl="8" indent="0" rtl="0">
              <a:spcBef>
                <a:spcPts val="0"/>
              </a:spcBef>
              <a:spcAft>
                <a:spcPts val="0"/>
              </a:spcAft>
              <a:buSzPts val="3200"/>
              <a:buNone/>
              <a:defRPr sz="2400"/>
            </a:lvl9pPr>
          </a:lstStyle>
          <a:p>
            <a:endParaRPr/>
          </a:p>
        </p:txBody>
      </p:sp>
      <p:sp>
        <p:nvSpPr>
          <p:cNvPr id="154" name="Google Shape;154;p21"/>
          <p:cNvSpPr/>
          <p:nvPr/>
        </p:nvSpPr>
        <p:spPr>
          <a:xfrm>
            <a:off x="550936" y="6456767"/>
            <a:ext cx="1349600" cy="282000"/>
          </a:xfrm>
          <a:prstGeom prst="rect">
            <a:avLst/>
          </a:prstGeom>
          <a:noFill/>
          <a:ln>
            <a:noFill/>
          </a:ln>
        </p:spPr>
        <p:txBody>
          <a:bodyPr spcFirstLastPara="1" wrap="square" lIns="121900" tIns="60933" rIns="121900" bIns="60933" anchor="t" anchorCtr="0">
            <a:noAutofit/>
          </a:bodyPr>
          <a:lstStyle/>
          <a:p>
            <a:pPr marL="0" marR="0" lvl="0" indent="0" algn="l" rtl="0">
              <a:lnSpc>
                <a:spcPct val="100000"/>
              </a:lnSpc>
              <a:spcBef>
                <a:spcPts val="0"/>
              </a:spcBef>
              <a:spcAft>
                <a:spcPts val="0"/>
              </a:spcAft>
              <a:buClr>
                <a:schemeClr val="accent1"/>
              </a:buClr>
              <a:buFont typeface="Open Sans"/>
              <a:buNone/>
            </a:pPr>
            <a:r>
              <a:rPr lang="en" sz="800" i="0" strike="noStrike" cap="none">
                <a:solidFill>
                  <a:srgbClr val="8B8B8B"/>
                </a:solidFill>
                <a:latin typeface="Muli"/>
                <a:ea typeface="Muli"/>
                <a:cs typeface="Muli"/>
                <a:sym typeface="Muli"/>
              </a:rPr>
              <a:t>Confidential</a:t>
            </a:r>
            <a:endParaRPr sz="800">
              <a:solidFill>
                <a:srgbClr val="8B8B8B"/>
              </a:solidFill>
              <a:latin typeface="Muli"/>
              <a:ea typeface="Muli"/>
              <a:cs typeface="Muli"/>
              <a:sym typeface="Muli"/>
            </a:endParaRPr>
          </a:p>
        </p:txBody>
      </p:sp>
      <p:sp>
        <p:nvSpPr>
          <p:cNvPr id="155" name="Google Shape;155;p21"/>
          <p:cNvSpPr txBox="1">
            <a:spLocks noGrp="1"/>
          </p:cNvSpPr>
          <p:nvPr>
            <p:ph type="sldNum" idx="3"/>
          </p:nvPr>
        </p:nvSpPr>
        <p:spPr>
          <a:xfrm>
            <a:off x="23733" y="6458368"/>
            <a:ext cx="510800" cy="354400"/>
          </a:xfrm>
          <a:prstGeom prst="rect">
            <a:avLst/>
          </a:prstGeom>
        </p:spPr>
        <p:txBody>
          <a:bodyPr spcFirstLastPara="1" wrap="square" lIns="0" tIns="45700" rIns="0" bIns="45700" anchor="t" anchorCtr="0">
            <a:noAutofit/>
          </a:bodyPr>
          <a:lstStyle>
            <a:lvl1pPr lvl="0" algn="r" rtl="0">
              <a:buNone/>
              <a:defRPr>
                <a:solidFill>
                  <a:srgbClr val="8B8B8B"/>
                </a:solidFill>
              </a:defRPr>
            </a:lvl1pPr>
            <a:lvl2pPr lvl="1" algn="r" rtl="0">
              <a:buNone/>
              <a:defRPr>
                <a:solidFill>
                  <a:srgbClr val="8B8B8B"/>
                </a:solidFill>
              </a:defRPr>
            </a:lvl2pPr>
            <a:lvl3pPr lvl="2" algn="r" rtl="0">
              <a:buNone/>
              <a:defRPr>
                <a:solidFill>
                  <a:srgbClr val="8B8B8B"/>
                </a:solidFill>
              </a:defRPr>
            </a:lvl3pPr>
            <a:lvl4pPr lvl="3" algn="r" rtl="0">
              <a:buNone/>
              <a:defRPr>
                <a:solidFill>
                  <a:srgbClr val="8B8B8B"/>
                </a:solidFill>
              </a:defRPr>
            </a:lvl4pPr>
            <a:lvl5pPr lvl="4" algn="r" rtl="0">
              <a:buNone/>
              <a:defRPr>
                <a:solidFill>
                  <a:srgbClr val="8B8B8B"/>
                </a:solidFill>
              </a:defRPr>
            </a:lvl5pPr>
            <a:lvl6pPr lvl="5" algn="r" rtl="0">
              <a:buNone/>
              <a:defRPr>
                <a:solidFill>
                  <a:srgbClr val="8B8B8B"/>
                </a:solidFill>
              </a:defRPr>
            </a:lvl6pPr>
            <a:lvl7pPr lvl="6" algn="r" rtl="0">
              <a:buNone/>
              <a:defRPr>
                <a:solidFill>
                  <a:srgbClr val="8B8B8B"/>
                </a:solidFill>
              </a:defRPr>
            </a:lvl7pPr>
            <a:lvl8pPr lvl="7" algn="r" rtl="0">
              <a:buNone/>
              <a:defRPr>
                <a:solidFill>
                  <a:srgbClr val="8B8B8B"/>
                </a:solidFill>
              </a:defRPr>
            </a:lvl8pPr>
            <a:lvl9pPr lvl="8" algn="r" rtl="0">
              <a:buNone/>
              <a:defRPr>
                <a:solidFill>
                  <a:srgbClr val="8B8B8B"/>
                </a:solidFill>
              </a:defRPr>
            </a:lvl9pPr>
          </a:lstStyle>
          <a:p>
            <a:fld id="{00000000-1234-1234-1234-123412341234}" type="slidenum">
              <a:rPr lang="en" smtClean="0"/>
              <a:pPr/>
              <a:t>‹#›</a:t>
            </a:fld>
            <a:endParaRPr lang="en">
              <a:solidFill>
                <a:srgbClr val="B5B5B5"/>
              </a:solidFill>
            </a:endParaRPr>
          </a:p>
        </p:txBody>
      </p:sp>
    </p:spTree>
    <p:extLst>
      <p:ext uri="{BB962C8B-B14F-4D97-AF65-F5344CB8AC3E}">
        <p14:creationId xmlns:p14="http://schemas.microsoft.com/office/powerpoint/2010/main" val="112583195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Blank White canvas">
  <p:cSld name="Blank White canvas">
    <p:bg>
      <p:bgPr>
        <a:solidFill>
          <a:schemeClr val="lt1"/>
        </a:solidFill>
        <a:effectLst/>
      </p:bgPr>
    </p:bg>
    <p:spTree>
      <p:nvGrpSpPr>
        <p:cNvPr id="1" name="Shape 156"/>
        <p:cNvGrpSpPr/>
        <p:nvPr/>
      </p:nvGrpSpPr>
      <p:grpSpPr>
        <a:xfrm>
          <a:off x="0" y="0"/>
          <a:ext cx="0" cy="0"/>
          <a:chOff x="0" y="0"/>
          <a:chExt cx="0" cy="0"/>
        </a:xfrm>
      </p:grpSpPr>
      <p:sp>
        <p:nvSpPr>
          <p:cNvPr id="157" name="Google Shape;157;p22"/>
          <p:cNvSpPr txBox="1">
            <a:spLocks noGrp="1"/>
          </p:cNvSpPr>
          <p:nvPr>
            <p:ph type="sldNum" idx="12"/>
          </p:nvPr>
        </p:nvSpPr>
        <p:spPr>
          <a:xfrm>
            <a:off x="23733" y="6458368"/>
            <a:ext cx="510800" cy="354400"/>
          </a:xfrm>
          <a:prstGeom prst="rect">
            <a:avLst/>
          </a:prstGeom>
        </p:spPr>
        <p:txBody>
          <a:bodyPr spcFirstLastPara="1" wrap="square" lIns="0" tIns="45700" rIns="0" bIns="45700" anchor="t" anchorCtr="0">
            <a:noAutofit/>
          </a:bodyPr>
          <a:lstStyle>
            <a:lvl1pPr lvl="0" algn="r" rtl="0">
              <a:buNone/>
              <a:defRPr>
                <a:solidFill>
                  <a:srgbClr val="8B8B8B"/>
                </a:solidFill>
              </a:defRPr>
            </a:lvl1pPr>
            <a:lvl2pPr lvl="1" algn="r" rtl="0">
              <a:buNone/>
              <a:defRPr>
                <a:solidFill>
                  <a:srgbClr val="8B8B8B"/>
                </a:solidFill>
              </a:defRPr>
            </a:lvl2pPr>
            <a:lvl3pPr lvl="2" algn="r" rtl="0">
              <a:buNone/>
              <a:defRPr>
                <a:solidFill>
                  <a:srgbClr val="8B8B8B"/>
                </a:solidFill>
              </a:defRPr>
            </a:lvl3pPr>
            <a:lvl4pPr lvl="3" algn="r" rtl="0">
              <a:buNone/>
              <a:defRPr>
                <a:solidFill>
                  <a:srgbClr val="8B8B8B"/>
                </a:solidFill>
              </a:defRPr>
            </a:lvl4pPr>
            <a:lvl5pPr lvl="4" algn="r" rtl="0">
              <a:buNone/>
              <a:defRPr>
                <a:solidFill>
                  <a:srgbClr val="8B8B8B"/>
                </a:solidFill>
              </a:defRPr>
            </a:lvl5pPr>
            <a:lvl6pPr lvl="5" algn="r" rtl="0">
              <a:buNone/>
              <a:defRPr>
                <a:solidFill>
                  <a:srgbClr val="8B8B8B"/>
                </a:solidFill>
              </a:defRPr>
            </a:lvl6pPr>
            <a:lvl7pPr lvl="6" algn="r" rtl="0">
              <a:buNone/>
              <a:defRPr>
                <a:solidFill>
                  <a:srgbClr val="8B8B8B"/>
                </a:solidFill>
              </a:defRPr>
            </a:lvl7pPr>
            <a:lvl8pPr lvl="7" algn="r" rtl="0">
              <a:buNone/>
              <a:defRPr>
                <a:solidFill>
                  <a:srgbClr val="8B8B8B"/>
                </a:solidFill>
              </a:defRPr>
            </a:lvl8pPr>
            <a:lvl9pPr lvl="8" algn="r" rtl="0">
              <a:buNone/>
              <a:defRPr>
                <a:solidFill>
                  <a:srgbClr val="8B8B8B"/>
                </a:solidFill>
              </a:defRPr>
            </a:lvl9pPr>
          </a:lstStyle>
          <a:p>
            <a:fld id="{00000000-1234-1234-1234-123412341234}" type="slidenum">
              <a:rPr lang="en" smtClean="0"/>
              <a:pPr/>
              <a:t>‹#›</a:t>
            </a:fld>
            <a:endParaRPr lang="en">
              <a:solidFill>
                <a:srgbClr val="B5B5B5"/>
              </a:solidFill>
            </a:endParaRPr>
          </a:p>
        </p:txBody>
      </p:sp>
      <p:sp>
        <p:nvSpPr>
          <p:cNvPr id="158" name="Google Shape;158;p22"/>
          <p:cNvSpPr/>
          <p:nvPr/>
        </p:nvSpPr>
        <p:spPr>
          <a:xfrm>
            <a:off x="550936" y="6456767"/>
            <a:ext cx="1349600" cy="282000"/>
          </a:xfrm>
          <a:prstGeom prst="rect">
            <a:avLst/>
          </a:prstGeom>
          <a:noFill/>
          <a:ln>
            <a:noFill/>
          </a:ln>
        </p:spPr>
        <p:txBody>
          <a:bodyPr spcFirstLastPara="1" wrap="square" lIns="121900" tIns="60933" rIns="121900" bIns="60933" anchor="t" anchorCtr="0">
            <a:noAutofit/>
          </a:bodyPr>
          <a:lstStyle/>
          <a:p>
            <a:pPr marL="0" marR="0" lvl="0" indent="0" algn="l" rtl="0">
              <a:lnSpc>
                <a:spcPct val="100000"/>
              </a:lnSpc>
              <a:spcBef>
                <a:spcPts val="0"/>
              </a:spcBef>
              <a:spcAft>
                <a:spcPts val="0"/>
              </a:spcAft>
              <a:buClr>
                <a:schemeClr val="accent1"/>
              </a:buClr>
              <a:buFont typeface="Open Sans"/>
              <a:buNone/>
            </a:pPr>
            <a:r>
              <a:rPr lang="en" sz="800" i="0" strike="noStrike" cap="none">
                <a:solidFill>
                  <a:srgbClr val="8B8B8B"/>
                </a:solidFill>
                <a:latin typeface="Muli"/>
                <a:ea typeface="Muli"/>
                <a:cs typeface="Muli"/>
                <a:sym typeface="Muli"/>
              </a:rPr>
              <a:t>Confidential</a:t>
            </a:r>
            <a:endParaRPr sz="800">
              <a:solidFill>
                <a:srgbClr val="8B8B8B"/>
              </a:solidFill>
              <a:latin typeface="Muli"/>
              <a:ea typeface="Muli"/>
              <a:cs typeface="Muli"/>
              <a:sym typeface="Muli"/>
            </a:endParaRPr>
          </a:p>
        </p:txBody>
      </p:sp>
    </p:spTree>
    <p:extLst>
      <p:ext uri="{BB962C8B-B14F-4D97-AF65-F5344CB8AC3E}">
        <p14:creationId xmlns:p14="http://schemas.microsoft.com/office/powerpoint/2010/main" val="210702063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ext Heavy Bullets Slide (not recommended)">
  <p:cSld name="Text Heavy Bullets Slide (not recommended)">
    <p:bg>
      <p:bgPr>
        <a:solidFill>
          <a:schemeClr val="lt1"/>
        </a:solidFill>
        <a:effectLst/>
      </p:bgPr>
    </p:bg>
    <p:spTree>
      <p:nvGrpSpPr>
        <p:cNvPr id="1" name="Shape 159"/>
        <p:cNvGrpSpPr/>
        <p:nvPr/>
      </p:nvGrpSpPr>
      <p:grpSpPr>
        <a:xfrm>
          <a:off x="0" y="0"/>
          <a:ext cx="0" cy="0"/>
          <a:chOff x="0" y="0"/>
          <a:chExt cx="0" cy="0"/>
        </a:xfrm>
      </p:grpSpPr>
      <p:sp>
        <p:nvSpPr>
          <p:cNvPr id="160" name="Google Shape;160;p23"/>
          <p:cNvSpPr txBox="1">
            <a:spLocks noGrp="1"/>
          </p:cNvSpPr>
          <p:nvPr>
            <p:ph type="body" idx="1"/>
          </p:nvPr>
        </p:nvSpPr>
        <p:spPr>
          <a:xfrm>
            <a:off x="540900" y="1520600"/>
            <a:ext cx="10263200" cy="4547600"/>
          </a:xfrm>
          <a:prstGeom prst="rect">
            <a:avLst/>
          </a:prstGeom>
        </p:spPr>
        <p:txBody>
          <a:bodyPr spcFirstLastPara="1" wrap="square" lIns="91425" tIns="91425" rIns="91425" bIns="91425" anchor="t" anchorCtr="0">
            <a:noAutofit/>
          </a:bodyPr>
          <a:lstStyle>
            <a:lvl1pPr marL="609585" lvl="0" indent="-423323">
              <a:spcBef>
                <a:spcPts val="800"/>
              </a:spcBef>
              <a:spcAft>
                <a:spcPts val="0"/>
              </a:spcAft>
              <a:buSzPts val="1400"/>
              <a:buFont typeface="Muli"/>
              <a:buChar char="•"/>
              <a:defRPr sz="1867">
                <a:latin typeface="Muli"/>
                <a:ea typeface="Muli"/>
                <a:cs typeface="Muli"/>
                <a:sym typeface="Muli"/>
              </a:defRPr>
            </a:lvl1pPr>
            <a:lvl2pPr marL="1219170" lvl="1" indent="-423323">
              <a:spcBef>
                <a:spcPts val="1333"/>
              </a:spcBef>
              <a:spcAft>
                <a:spcPts val="0"/>
              </a:spcAft>
              <a:buSzPts val="1400"/>
              <a:buFont typeface="Muli"/>
              <a:buChar char="•"/>
              <a:defRPr sz="1867">
                <a:latin typeface="Muli"/>
                <a:ea typeface="Muli"/>
                <a:cs typeface="Muli"/>
                <a:sym typeface="Muli"/>
              </a:defRPr>
            </a:lvl2pPr>
            <a:lvl3pPr marL="1828754" lvl="2" indent="-423323">
              <a:spcBef>
                <a:spcPts val="1333"/>
              </a:spcBef>
              <a:spcAft>
                <a:spcPts val="0"/>
              </a:spcAft>
              <a:buSzPts val="1400"/>
              <a:buChar char="•"/>
              <a:defRPr sz="1867" b="0"/>
            </a:lvl3pPr>
            <a:lvl4pPr marL="2438339" lvl="3" indent="-423323">
              <a:spcBef>
                <a:spcPts val="1333"/>
              </a:spcBef>
              <a:spcAft>
                <a:spcPts val="0"/>
              </a:spcAft>
              <a:buSzPts val="1400"/>
              <a:buChar char="•"/>
              <a:defRPr sz="1867"/>
            </a:lvl4pPr>
            <a:lvl5pPr marL="3047924" lvl="4" indent="-423323">
              <a:spcBef>
                <a:spcPts val="1333"/>
              </a:spcBef>
              <a:spcAft>
                <a:spcPts val="0"/>
              </a:spcAft>
              <a:buSzPts val="1400"/>
              <a:buChar char="•"/>
              <a:defRPr sz="1867"/>
            </a:lvl5pPr>
            <a:lvl6pPr marL="3657509" lvl="5" indent="-423323">
              <a:spcBef>
                <a:spcPts val="533"/>
              </a:spcBef>
              <a:spcAft>
                <a:spcPts val="0"/>
              </a:spcAft>
              <a:buSzPts val="1400"/>
              <a:buFont typeface="Muli"/>
              <a:buChar char="•"/>
              <a:defRPr sz="1867">
                <a:latin typeface="Muli"/>
                <a:ea typeface="Muli"/>
                <a:cs typeface="Muli"/>
                <a:sym typeface="Muli"/>
              </a:defRPr>
            </a:lvl6pPr>
            <a:lvl7pPr marL="4267093" lvl="6" indent="-423323">
              <a:spcBef>
                <a:spcPts val="533"/>
              </a:spcBef>
              <a:spcAft>
                <a:spcPts val="0"/>
              </a:spcAft>
              <a:buSzPts val="1400"/>
              <a:buChar char="•"/>
              <a:defRPr sz="1867"/>
            </a:lvl7pPr>
            <a:lvl8pPr marL="4876678" lvl="7" indent="-423323">
              <a:spcBef>
                <a:spcPts val="533"/>
              </a:spcBef>
              <a:spcAft>
                <a:spcPts val="0"/>
              </a:spcAft>
              <a:buSzPts val="1400"/>
              <a:buChar char="•"/>
              <a:defRPr sz="1867"/>
            </a:lvl8pPr>
            <a:lvl9pPr marL="5486263" lvl="8" indent="-423323">
              <a:spcBef>
                <a:spcPts val="533"/>
              </a:spcBef>
              <a:spcAft>
                <a:spcPts val="0"/>
              </a:spcAft>
              <a:buSzPts val="1400"/>
              <a:buChar char="•"/>
              <a:defRPr sz="1867"/>
            </a:lvl9pPr>
          </a:lstStyle>
          <a:p>
            <a:endParaRPr/>
          </a:p>
        </p:txBody>
      </p:sp>
      <p:sp>
        <p:nvSpPr>
          <p:cNvPr id="161" name="Google Shape;161;p23"/>
          <p:cNvSpPr txBox="1">
            <a:spLocks noGrp="1"/>
          </p:cNvSpPr>
          <p:nvPr>
            <p:ph type="title"/>
          </p:nvPr>
        </p:nvSpPr>
        <p:spPr>
          <a:xfrm>
            <a:off x="530667" y="402967"/>
            <a:ext cx="11022000" cy="12096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162" name="Google Shape;162;p23"/>
          <p:cNvSpPr/>
          <p:nvPr/>
        </p:nvSpPr>
        <p:spPr>
          <a:xfrm rot="2700000">
            <a:off x="11342494" y="128075"/>
            <a:ext cx="662983" cy="662983"/>
          </a:xfrm>
          <a:prstGeom prst="mathPlus">
            <a:avLst>
              <a:gd name="adj1" fmla="val 23520"/>
            </a:avLst>
          </a:prstGeom>
          <a:solidFill>
            <a:srgbClr val="FF335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3" name="Google Shape;163;p23"/>
          <p:cNvSpPr txBox="1"/>
          <p:nvPr/>
        </p:nvSpPr>
        <p:spPr>
          <a:xfrm>
            <a:off x="9023955" y="188801"/>
            <a:ext cx="2447600" cy="671600"/>
          </a:xfrm>
          <a:prstGeom prst="rect">
            <a:avLst/>
          </a:prstGeom>
          <a:noFill/>
          <a:ln>
            <a:noFill/>
          </a:ln>
        </p:spPr>
        <p:txBody>
          <a:bodyPr spcFirstLastPara="1" wrap="square" lIns="121900" tIns="121900" rIns="121900" bIns="121900" anchor="t" anchorCtr="0">
            <a:noAutofit/>
          </a:bodyPr>
          <a:lstStyle/>
          <a:p>
            <a:pPr marL="0" lvl="0" indent="0" algn="r" rtl="0">
              <a:lnSpc>
                <a:spcPct val="85000"/>
              </a:lnSpc>
              <a:spcBef>
                <a:spcPts val="0"/>
              </a:spcBef>
              <a:spcAft>
                <a:spcPts val="0"/>
              </a:spcAft>
              <a:buNone/>
            </a:pPr>
            <a:r>
              <a:rPr lang="en" sz="1333">
                <a:solidFill>
                  <a:srgbClr val="FF3352"/>
                </a:solidFill>
                <a:latin typeface="Muli"/>
                <a:ea typeface="Muli"/>
                <a:cs typeface="Muli"/>
                <a:sym typeface="Muli"/>
              </a:rPr>
              <a:t>Not recommended due to poor readability</a:t>
            </a:r>
            <a:endParaRPr sz="1333">
              <a:solidFill>
                <a:srgbClr val="FF3352"/>
              </a:solidFill>
              <a:latin typeface="Muli"/>
              <a:ea typeface="Muli"/>
              <a:cs typeface="Muli"/>
              <a:sym typeface="Muli"/>
            </a:endParaRPr>
          </a:p>
        </p:txBody>
      </p:sp>
      <p:sp>
        <p:nvSpPr>
          <p:cNvPr id="164" name="Google Shape;164;p23"/>
          <p:cNvSpPr/>
          <p:nvPr/>
        </p:nvSpPr>
        <p:spPr>
          <a:xfrm>
            <a:off x="550936" y="6456767"/>
            <a:ext cx="1349600" cy="282000"/>
          </a:xfrm>
          <a:prstGeom prst="rect">
            <a:avLst/>
          </a:prstGeom>
          <a:noFill/>
          <a:ln>
            <a:noFill/>
          </a:ln>
        </p:spPr>
        <p:txBody>
          <a:bodyPr spcFirstLastPara="1" wrap="square" lIns="121900" tIns="60933" rIns="121900" bIns="60933" anchor="t" anchorCtr="0">
            <a:noAutofit/>
          </a:bodyPr>
          <a:lstStyle/>
          <a:p>
            <a:pPr marL="0" marR="0" lvl="0" indent="0" algn="l" rtl="0">
              <a:lnSpc>
                <a:spcPct val="100000"/>
              </a:lnSpc>
              <a:spcBef>
                <a:spcPts val="0"/>
              </a:spcBef>
              <a:spcAft>
                <a:spcPts val="0"/>
              </a:spcAft>
              <a:buClr>
                <a:schemeClr val="accent1"/>
              </a:buClr>
              <a:buFont typeface="Open Sans"/>
              <a:buNone/>
            </a:pPr>
            <a:r>
              <a:rPr lang="en" sz="800" i="0" strike="noStrike" cap="none">
                <a:solidFill>
                  <a:srgbClr val="8B8B8B"/>
                </a:solidFill>
                <a:latin typeface="Muli"/>
                <a:ea typeface="Muli"/>
                <a:cs typeface="Muli"/>
                <a:sym typeface="Muli"/>
              </a:rPr>
              <a:t>Confidential</a:t>
            </a:r>
            <a:endParaRPr sz="800">
              <a:solidFill>
                <a:srgbClr val="8B8B8B"/>
              </a:solidFill>
              <a:latin typeface="Muli"/>
              <a:ea typeface="Muli"/>
              <a:cs typeface="Muli"/>
              <a:sym typeface="Muli"/>
            </a:endParaRPr>
          </a:p>
        </p:txBody>
      </p:sp>
      <p:sp>
        <p:nvSpPr>
          <p:cNvPr id="165" name="Google Shape;165;p23"/>
          <p:cNvSpPr txBox="1">
            <a:spLocks noGrp="1"/>
          </p:cNvSpPr>
          <p:nvPr>
            <p:ph type="sldNum" idx="12"/>
          </p:nvPr>
        </p:nvSpPr>
        <p:spPr>
          <a:xfrm>
            <a:off x="23733" y="6458368"/>
            <a:ext cx="510800" cy="354400"/>
          </a:xfrm>
          <a:prstGeom prst="rect">
            <a:avLst/>
          </a:prstGeom>
        </p:spPr>
        <p:txBody>
          <a:bodyPr spcFirstLastPara="1" wrap="square" lIns="0" tIns="45700" rIns="0" bIns="45700" anchor="t" anchorCtr="0">
            <a:noAutofit/>
          </a:bodyPr>
          <a:lstStyle>
            <a:lvl1pPr lvl="0" algn="r" rtl="0">
              <a:buNone/>
              <a:defRPr>
                <a:solidFill>
                  <a:srgbClr val="8B8B8B"/>
                </a:solidFill>
              </a:defRPr>
            </a:lvl1pPr>
            <a:lvl2pPr lvl="1" algn="r" rtl="0">
              <a:buNone/>
              <a:defRPr>
                <a:solidFill>
                  <a:srgbClr val="8B8B8B"/>
                </a:solidFill>
              </a:defRPr>
            </a:lvl2pPr>
            <a:lvl3pPr lvl="2" algn="r" rtl="0">
              <a:buNone/>
              <a:defRPr>
                <a:solidFill>
                  <a:srgbClr val="8B8B8B"/>
                </a:solidFill>
              </a:defRPr>
            </a:lvl3pPr>
            <a:lvl4pPr lvl="3" algn="r" rtl="0">
              <a:buNone/>
              <a:defRPr>
                <a:solidFill>
                  <a:srgbClr val="8B8B8B"/>
                </a:solidFill>
              </a:defRPr>
            </a:lvl4pPr>
            <a:lvl5pPr lvl="4" algn="r" rtl="0">
              <a:buNone/>
              <a:defRPr>
                <a:solidFill>
                  <a:srgbClr val="8B8B8B"/>
                </a:solidFill>
              </a:defRPr>
            </a:lvl5pPr>
            <a:lvl6pPr lvl="5" algn="r" rtl="0">
              <a:buNone/>
              <a:defRPr>
                <a:solidFill>
                  <a:srgbClr val="8B8B8B"/>
                </a:solidFill>
              </a:defRPr>
            </a:lvl6pPr>
            <a:lvl7pPr lvl="6" algn="r" rtl="0">
              <a:buNone/>
              <a:defRPr>
                <a:solidFill>
                  <a:srgbClr val="8B8B8B"/>
                </a:solidFill>
              </a:defRPr>
            </a:lvl7pPr>
            <a:lvl8pPr lvl="7" algn="r" rtl="0">
              <a:buNone/>
              <a:defRPr>
                <a:solidFill>
                  <a:srgbClr val="8B8B8B"/>
                </a:solidFill>
              </a:defRPr>
            </a:lvl8pPr>
            <a:lvl9pPr lvl="8" algn="r" rtl="0">
              <a:buNone/>
              <a:defRPr>
                <a:solidFill>
                  <a:srgbClr val="8B8B8B"/>
                </a:solidFill>
              </a:defRPr>
            </a:lvl9pPr>
          </a:lstStyle>
          <a:p>
            <a:fld id="{00000000-1234-1234-1234-123412341234}" type="slidenum">
              <a:rPr lang="en" smtClean="0"/>
              <a:pPr/>
              <a:t>‹#›</a:t>
            </a:fld>
            <a:endParaRPr lang="en">
              <a:solidFill>
                <a:srgbClr val="B5B5B5"/>
              </a:solidFill>
            </a:endParaRPr>
          </a:p>
        </p:txBody>
      </p:sp>
    </p:spTree>
    <p:extLst>
      <p:ext uri="{BB962C8B-B14F-4D97-AF65-F5344CB8AC3E}">
        <p14:creationId xmlns:p14="http://schemas.microsoft.com/office/powerpoint/2010/main" val="425545453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chapter slide">
  <p:cSld name="chapter slide">
    <p:bg>
      <p:bgPr>
        <a:solidFill>
          <a:schemeClr val="lt1"/>
        </a:solidFill>
        <a:effectLst/>
      </p:bgPr>
    </p:bg>
    <p:spTree>
      <p:nvGrpSpPr>
        <p:cNvPr id="1" name="Shape 166"/>
        <p:cNvGrpSpPr/>
        <p:nvPr/>
      </p:nvGrpSpPr>
      <p:grpSpPr>
        <a:xfrm>
          <a:off x="0" y="0"/>
          <a:ext cx="0" cy="0"/>
          <a:chOff x="0" y="0"/>
          <a:chExt cx="0" cy="0"/>
        </a:xfrm>
      </p:grpSpPr>
      <p:sp>
        <p:nvSpPr>
          <p:cNvPr id="167" name="Google Shape;167;p24"/>
          <p:cNvSpPr txBox="1">
            <a:spLocks noGrp="1"/>
          </p:cNvSpPr>
          <p:nvPr>
            <p:ph type="title"/>
          </p:nvPr>
        </p:nvSpPr>
        <p:spPr>
          <a:xfrm>
            <a:off x="6429728" y="4558707"/>
            <a:ext cx="4961600" cy="1303600"/>
          </a:xfrm>
          <a:prstGeom prst="rect">
            <a:avLst/>
          </a:prstGeom>
        </p:spPr>
        <p:txBody>
          <a:bodyPr spcFirstLastPara="1" wrap="square" lIns="91425" tIns="91425" rIns="91425" bIns="91425" anchor="b" anchorCtr="0">
            <a:noAutofit/>
          </a:bodyPr>
          <a:lstStyle>
            <a:lvl1pPr marL="0" marR="0" lvl="0" indent="0" algn="l" rtl="0">
              <a:lnSpc>
                <a:spcPct val="85000"/>
              </a:lnSpc>
              <a:spcBef>
                <a:spcPts val="0"/>
              </a:spcBef>
              <a:spcAft>
                <a:spcPts val="0"/>
              </a:spcAft>
              <a:buNone/>
              <a:defRPr sz="3733"/>
            </a:lvl1pPr>
            <a:lvl2pPr marL="0" marR="0" lvl="1" indent="0" algn="l" rtl="0">
              <a:lnSpc>
                <a:spcPct val="85000"/>
              </a:lnSpc>
              <a:spcBef>
                <a:spcPts val="0"/>
              </a:spcBef>
              <a:spcAft>
                <a:spcPts val="0"/>
              </a:spcAft>
              <a:buNone/>
              <a:defRPr sz="6000"/>
            </a:lvl2pPr>
            <a:lvl3pPr marL="0" marR="0" lvl="2" indent="0" algn="l" rtl="0">
              <a:lnSpc>
                <a:spcPct val="85000"/>
              </a:lnSpc>
              <a:spcBef>
                <a:spcPts val="0"/>
              </a:spcBef>
              <a:spcAft>
                <a:spcPts val="0"/>
              </a:spcAft>
              <a:buNone/>
              <a:defRPr sz="6000"/>
            </a:lvl3pPr>
            <a:lvl4pPr marL="0" marR="0" lvl="3" indent="0" algn="l" rtl="0">
              <a:lnSpc>
                <a:spcPct val="85000"/>
              </a:lnSpc>
              <a:spcBef>
                <a:spcPts val="0"/>
              </a:spcBef>
              <a:spcAft>
                <a:spcPts val="0"/>
              </a:spcAft>
              <a:buNone/>
              <a:defRPr sz="6000"/>
            </a:lvl4pPr>
            <a:lvl5pPr marL="0" marR="0" lvl="4" indent="0" algn="l" rtl="0">
              <a:lnSpc>
                <a:spcPct val="85000"/>
              </a:lnSpc>
              <a:spcBef>
                <a:spcPts val="0"/>
              </a:spcBef>
              <a:spcAft>
                <a:spcPts val="0"/>
              </a:spcAft>
              <a:buNone/>
              <a:defRPr sz="6000"/>
            </a:lvl5pPr>
            <a:lvl6pPr marL="0" marR="0" lvl="5" indent="0" algn="l" rtl="0">
              <a:lnSpc>
                <a:spcPct val="85000"/>
              </a:lnSpc>
              <a:spcBef>
                <a:spcPts val="0"/>
              </a:spcBef>
              <a:spcAft>
                <a:spcPts val="0"/>
              </a:spcAft>
              <a:buNone/>
              <a:defRPr sz="6000"/>
            </a:lvl6pPr>
            <a:lvl7pPr marL="0" marR="0" lvl="6" indent="0" algn="l" rtl="0">
              <a:lnSpc>
                <a:spcPct val="85000"/>
              </a:lnSpc>
              <a:spcBef>
                <a:spcPts val="0"/>
              </a:spcBef>
              <a:spcAft>
                <a:spcPts val="0"/>
              </a:spcAft>
              <a:buNone/>
              <a:defRPr sz="6000"/>
            </a:lvl7pPr>
            <a:lvl8pPr marL="0" marR="0" lvl="7" indent="0" algn="l" rtl="0">
              <a:lnSpc>
                <a:spcPct val="85000"/>
              </a:lnSpc>
              <a:spcBef>
                <a:spcPts val="0"/>
              </a:spcBef>
              <a:spcAft>
                <a:spcPts val="0"/>
              </a:spcAft>
              <a:buNone/>
              <a:defRPr sz="6000"/>
            </a:lvl8pPr>
            <a:lvl9pPr marL="0" marR="0" lvl="8" indent="0" algn="l" rtl="0">
              <a:lnSpc>
                <a:spcPct val="85000"/>
              </a:lnSpc>
              <a:spcBef>
                <a:spcPts val="0"/>
              </a:spcBef>
              <a:spcAft>
                <a:spcPts val="0"/>
              </a:spcAft>
              <a:buNone/>
              <a:defRPr sz="6000"/>
            </a:lvl9pPr>
          </a:lstStyle>
          <a:p>
            <a:endParaRPr/>
          </a:p>
        </p:txBody>
      </p:sp>
      <p:sp>
        <p:nvSpPr>
          <p:cNvPr id="168" name="Google Shape;168;p24"/>
          <p:cNvSpPr txBox="1">
            <a:spLocks noGrp="1"/>
          </p:cNvSpPr>
          <p:nvPr>
            <p:ph type="title" idx="2"/>
          </p:nvPr>
        </p:nvSpPr>
        <p:spPr>
          <a:xfrm>
            <a:off x="-4693317" y="420637"/>
            <a:ext cx="10927200" cy="6764800"/>
          </a:xfrm>
          <a:prstGeom prst="rect">
            <a:avLst/>
          </a:prstGeom>
        </p:spPr>
        <p:txBody>
          <a:bodyPr spcFirstLastPara="1" wrap="square" lIns="91425" tIns="91425" rIns="91425" bIns="91425" anchor="t" anchorCtr="0">
            <a:noAutofit/>
          </a:bodyPr>
          <a:lstStyle>
            <a:lvl1pPr marL="0" marR="0" lvl="0" indent="0" algn="r" rtl="0">
              <a:lnSpc>
                <a:spcPct val="85000"/>
              </a:lnSpc>
              <a:spcBef>
                <a:spcPts val="0"/>
              </a:spcBef>
              <a:spcAft>
                <a:spcPts val="0"/>
              </a:spcAft>
              <a:buNone/>
              <a:defRPr sz="49332"/>
            </a:lvl1pPr>
            <a:lvl2pPr marL="0" marR="0" lvl="1" indent="0" algn="r" rtl="0">
              <a:lnSpc>
                <a:spcPct val="85000"/>
              </a:lnSpc>
              <a:spcBef>
                <a:spcPts val="0"/>
              </a:spcBef>
              <a:spcAft>
                <a:spcPts val="0"/>
              </a:spcAft>
              <a:buNone/>
              <a:defRPr sz="49332"/>
            </a:lvl2pPr>
            <a:lvl3pPr marL="0" marR="0" lvl="2" indent="0" algn="r" rtl="0">
              <a:lnSpc>
                <a:spcPct val="85000"/>
              </a:lnSpc>
              <a:spcBef>
                <a:spcPts val="0"/>
              </a:spcBef>
              <a:spcAft>
                <a:spcPts val="0"/>
              </a:spcAft>
              <a:buNone/>
              <a:defRPr sz="49332"/>
            </a:lvl3pPr>
            <a:lvl4pPr marL="0" marR="0" lvl="3" indent="0" algn="r" rtl="0">
              <a:lnSpc>
                <a:spcPct val="85000"/>
              </a:lnSpc>
              <a:spcBef>
                <a:spcPts val="0"/>
              </a:spcBef>
              <a:spcAft>
                <a:spcPts val="0"/>
              </a:spcAft>
              <a:buNone/>
              <a:defRPr sz="49332"/>
            </a:lvl4pPr>
            <a:lvl5pPr marL="0" marR="0" lvl="4" indent="0" algn="r" rtl="0">
              <a:lnSpc>
                <a:spcPct val="85000"/>
              </a:lnSpc>
              <a:spcBef>
                <a:spcPts val="0"/>
              </a:spcBef>
              <a:spcAft>
                <a:spcPts val="0"/>
              </a:spcAft>
              <a:buNone/>
              <a:defRPr sz="49332"/>
            </a:lvl5pPr>
            <a:lvl6pPr marL="0" marR="0" lvl="5" indent="0" algn="r" rtl="0">
              <a:lnSpc>
                <a:spcPct val="85000"/>
              </a:lnSpc>
              <a:spcBef>
                <a:spcPts val="0"/>
              </a:spcBef>
              <a:spcAft>
                <a:spcPts val="0"/>
              </a:spcAft>
              <a:buNone/>
              <a:defRPr sz="49332"/>
            </a:lvl6pPr>
            <a:lvl7pPr marL="0" marR="0" lvl="6" indent="0" algn="r" rtl="0">
              <a:lnSpc>
                <a:spcPct val="85000"/>
              </a:lnSpc>
              <a:spcBef>
                <a:spcPts val="0"/>
              </a:spcBef>
              <a:spcAft>
                <a:spcPts val="0"/>
              </a:spcAft>
              <a:buNone/>
              <a:defRPr sz="49332"/>
            </a:lvl7pPr>
            <a:lvl8pPr marL="0" marR="0" lvl="7" indent="0" algn="r" rtl="0">
              <a:lnSpc>
                <a:spcPct val="85000"/>
              </a:lnSpc>
              <a:spcBef>
                <a:spcPts val="0"/>
              </a:spcBef>
              <a:spcAft>
                <a:spcPts val="0"/>
              </a:spcAft>
              <a:buNone/>
              <a:defRPr sz="49332"/>
            </a:lvl8pPr>
            <a:lvl9pPr marL="0" marR="0" lvl="8" indent="0" algn="r" rtl="0">
              <a:lnSpc>
                <a:spcPct val="85000"/>
              </a:lnSpc>
              <a:spcBef>
                <a:spcPts val="0"/>
              </a:spcBef>
              <a:spcAft>
                <a:spcPts val="0"/>
              </a:spcAft>
              <a:buNone/>
              <a:defRPr sz="49332"/>
            </a:lvl9pPr>
          </a:lstStyle>
          <a:p>
            <a:endParaRPr/>
          </a:p>
        </p:txBody>
      </p:sp>
      <p:sp>
        <p:nvSpPr>
          <p:cNvPr id="169" name="Google Shape;169;p24"/>
          <p:cNvSpPr txBox="1">
            <a:spLocks noGrp="1"/>
          </p:cNvSpPr>
          <p:nvPr>
            <p:ph type="sldNum" idx="12"/>
          </p:nvPr>
        </p:nvSpPr>
        <p:spPr>
          <a:xfrm>
            <a:off x="23733" y="6454401"/>
            <a:ext cx="510800" cy="354400"/>
          </a:xfrm>
          <a:prstGeom prst="rect">
            <a:avLst/>
          </a:prstGeom>
        </p:spPr>
        <p:txBody>
          <a:bodyPr spcFirstLastPara="1" wrap="square" lIns="0" tIns="45700" rIns="0" bIns="45700" anchor="t" anchorCtr="0">
            <a:noAutofit/>
          </a:bodyPr>
          <a:lstStyle>
            <a:lvl1pPr lvl="0" algn="r" rtl="0">
              <a:buNone/>
              <a:defRPr sz="800">
                <a:solidFill>
                  <a:srgbClr val="B5B5B5"/>
                </a:solidFill>
                <a:latin typeface="Muli"/>
                <a:ea typeface="Muli"/>
                <a:cs typeface="Muli"/>
                <a:sym typeface="Muli"/>
              </a:defRPr>
            </a:lvl1pPr>
            <a:lvl2pPr lvl="1" algn="r" rtl="0">
              <a:buNone/>
              <a:defRPr sz="800">
                <a:solidFill>
                  <a:srgbClr val="B5B5B5"/>
                </a:solidFill>
                <a:latin typeface="Muli"/>
                <a:ea typeface="Muli"/>
                <a:cs typeface="Muli"/>
                <a:sym typeface="Muli"/>
              </a:defRPr>
            </a:lvl2pPr>
            <a:lvl3pPr lvl="2" algn="r" rtl="0">
              <a:buNone/>
              <a:defRPr sz="800">
                <a:solidFill>
                  <a:srgbClr val="B5B5B5"/>
                </a:solidFill>
                <a:latin typeface="Muli"/>
                <a:ea typeface="Muli"/>
                <a:cs typeface="Muli"/>
                <a:sym typeface="Muli"/>
              </a:defRPr>
            </a:lvl3pPr>
            <a:lvl4pPr lvl="3" algn="r" rtl="0">
              <a:buNone/>
              <a:defRPr sz="800">
                <a:solidFill>
                  <a:srgbClr val="B5B5B5"/>
                </a:solidFill>
                <a:latin typeface="Muli"/>
                <a:ea typeface="Muli"/>
                <a:cs typeface="Muli"/>
                <a:sym typeface="Muli"/>
              </a:defRPr>
            </a:lvl4pPr>
            <a:lvl5pPr lvl="4" algn="r" rtl="0">
              <a:buNone/>
              <a:defRPr sz="800">
                <a:solidFill>
                  <a:srgbClr val="B5B5B5"/>
                </a:solidFill>
                <a:latin typeface="Muli"/>
                <a:ea typeface="Muli"/>
                <a:cs typeface="Muli"/>
                <a:sym typeface="Muli"/>
              </a:defRPr>
            </a:lvl5pPr>
            <a:lvl6pPr lvl="5" algn="r" rtl="0">
              <a:buNone/>
              <a:defRPr sz="800">
                <a:solidFill>
                  <a:srgbClr val="B5B5B5"/>
                </a:solidFill>
                <a:latin typeface="Muli"/>
                <a:ea typeface="Muli"/>
                <a:cs typeface="Muli"/>
                <a:sym typeface="Muli"/>
              </a:defRPr>
            </a:lvl6pPr>
            <a:lvl7pPr lvl="6" algn="r" rtl="0">
              <a:buNone/>
              <a:defRPr sz="800">
                <a:solidFill>
                  <a:srgbClr val="B5B5B5"/>
                </a:solidFill>
                <a:latin typeface="Muli"/>
                <a:ea typeface="Muli"/>
                <a:cs typeface="Muli"/>
                <a:sym typeface="Muli"/>
              </a:defRPr>
            </a:lvl7pPr>
            <a:lvl8pPr lvl="7" algn="r" rtl="0">
              <a:buNone/>
              <a:defRPr sz="800">
                <a:solidFill>
                  <a:srgbClr val="B5B5B5"/>
                </a:solidFill>
                <a:latin typeface="Muli"/>
                <a:ea typeface="Muli"/>
                <a:cs typeface="Muli"/>
                <a:sym typeface="Muli"/>
              </a:defRPr>
            </a:lvl8pPr>
            <a:lvl9pPr lvl="8" algn="r" rtl="0">
              <a:buNone/>
              <a:defRPr sz="800">
                <a:solidFill>
                  <a:srgbClr val="B5B5B5"/>
                </a:solidFill>
                <a:latin typeface="Muli"/>
                <a:ea typeface="Muli"/>
                <a:cs typeface="Muli"/>
                <a:sym typeface="Muli"/>
              </a:defRPr>
            </a:lvl9pPr>
          </a:lstStyle>
          <a:p>
            <a:fld id="{00000000-1234-1234-1234-123412341234}" type="slidenum">
              <a:rPr lang="en" smtClean="0"/>
              <a:pPr/>
              <a:t>‹#›</a:t>
            </a:fld>
            <a:endParaRPr lang="en"/>
          </a:p>
        </p:txBody>
      </p:sp>
      <p:sp>
        <p:nvSpPr>
          <p:cNvPr id="170" name="Google Shape;170;p24"/>
          <p:cNvSpPr/>
          <p:nvPr/>
        </p:nvSpPr>
        <p:spPr>
          <a:xfrm>
            <a:off x="0" y="6314000"/>
            <a:ext cx="12192000" cy="544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171" name="Google Shape;171;p24"/>
          <p:cNvPicPr preferRelativeResize="0"/>
          <p:nvPr/>
        </p:nvPicPr>
        <p:blipFill>
          <a:blip r:embed="rId2">
            <a:alphaModFix/>
          </a:blip>
          <a:stretch>
            <a:fillRect/>
          </a:stretch>
        </p:blipFill>
        <p:spPr>
          <a:xfrm>
            <a:off x="10974146" y="6406539"/>
            <a:ext cx="1070703" cy="354400"/>
          </a:xfrm>
          <a:prstGeom prst="rect">
            <a:avLst/>
          </a:prstGeom>
          <a:noFill/>
          <a:ln>
            <a:noFill/>
          </a:ln>
        </p:spPr>
      </p:pic>
      <p:sp>
        <p:nvSpPr>
          <p:cNvPr id="172" name="Google Shape;172;p24"/>
          <p:cNvSpPr/>
          <p:nvPr/>
        </p:nvSpPr>
        <p:spPr>
          <a:xfrm>
            <a:off x="550936" y="6456767"/>
            <a:ext cx="1349600" cy="282000"/>
          </a:xfrm>
          <a:prstGeom prst="rect">
            <a:avLst/>
          </a:prstGeom>
          <a:noFill/>
          <a:ln>
            <a:noFill/>
          </a:ln>
        </p:spPr>
        <p:txBody>
          <a:bodyPr spcFirstLastPara="1" wrap="square" lIns="121900" tIns="60933" rIns="121900" bIns="60933" anchor="t" anchorCtr="0">
            <a:noAutofit/>
          </a:bodyPr>
          <a:lstStyle/>
          <a:p>
            <a:pPr marL="0" marR="0" lvl="0" indent="0" algn="l" rtl="0">
              <a:lnSpc>
                <a:spcPct val="100000"/>
              </a:lnSpc>
              <a:spcBef>
                <a:spcPts val="0"/>
              </a:spcBef>
              <a:spcAft>
                <a:spcPts val="0"/>
              </a:spcAft>
              <a:buClr>
                <a:schemeClr val="accent1"/>
              </a:buClr>
              <a:buFont typeface="Open Sans"/>
              <a:buNone/>
            </a:pPr>
            <a:r>
              <a:rPr lang="en" sz="800" i="0" strike="noStrike" cap="none">
                <a:solidFill>
                  <a:srgbClr val="8B8B8B"/>
                </a:solidFill>
                <a:latin typeface="Muli"/>
                <a:ea typeface="Muli"/>
                <a:cs typeface="Muli"/>
                <a:sym typeface="Muli"/>
              </a:rPr>
              <a:t>Confidential</a:t>
            </a:r>
            <a:endParaRPr sz="800">
              <a:solidFill>
                <a:srgbClr val="8B8B8B"/>
              </a:solidFill>
              <a:latin typeface="Muli"/>
              <a:ea typeface="Muli"/>
              <a:cs typeface="Muli"/>
              <a:sym typeface="Muli"/>
            </a:endParaRPr>
          </a:p>
        </p:txBody>
      </p:sp>
      <p:sp>
        <p:nvSpPr>
          <p:cNvPr id="173" name="Google Shape;173;p24"/>
          <p:cNvSpPr txBox="1">
            <a:spLocks noGrp="1"/>
          </p:cNvSpPr>
          <p:nvPr>
            <p:ph type="sldNum" idx="3"/>
          </p:nvPr>
        </p:nvSpPr>
        <p:spPr>
          <a:xfrm>
            <a:off x="23733" y="6458368"/>
            <a:ext cx="510800" cy="354400"/>
          </a:xfrm>
          <a:prstGeom prst="rect">
            <a:avLst/>
          </a:prstGeom>
        </p:spPr>
        <p:txBody>
          <a:bodyPr spcFirstLastPara="1" wrap="square" lIns="0" tIns="45700" rIns="0" bIns="45700" anchor="t" anchorCtr="0">
            <a:noAutofit/>
          </a:bodyPr>
          <a:lstStyle>
            <a:lvl1pPr lvl="0" algn="r" rtl="0">
              <a:buNone/>
              <a:defRPr>
                <a:solidFill>
                  <a:srgbClr val="8B8B8B"/>
                </a:solidFill>
              </a:defRPr>
            </a:lvl1pPr>
            <a:lvl2pPr lvl="1" algn="r" rtl="0">
              <a:buNone/>
              <a:defRPr>
                <a:solidFill>
                  <a:srgbClr val="8B8B8B"/>
                </a:solidFill>
              </a:defRPr>
            </a:lvl2pPr>
            <a:lvl3pPr lvl="2" algn="r" rtl="0">
              <a:buNone/>
              <a:defRPr>
                <a:solidFill>
                  <a:srgbClr val="8B8B8B"/>
                </a:solidFill>
              </a:defRPr>
            </a:lvl3pPr>
            <a:lvl4pPr lvl="3" algn="r" rtl="0">
              <a:buNone/>
              <a:defRPr>
                <a:solidFill>
                  <a:srgbClr val="8B8B8B"/>
                </a:solidFill>
              </a:defRPr>
            </a:lvl4pPr>
            <a:lvl5pPr lvl="4" algn="r" rtl="0">
              <a:buNone/>
              <a:defRPr>
                <a:solidFill>
                  <a:srgbClr val="8B8B8B"/>
                </a:solidFill>
              </a:defRPr>
            </a:lvl5pPr>
            <a:lvl6pPr lvl="5" algn="r" rtl="0">
              <a:buNone/>
              <a:defRPr>
                <a:solidFill>
                  <a:srgbClr val="8B8B8B"/>
                </a:solidFill>
              </a:defRPr>
            </a:lvl6pPr>
            <a:lvl7pPr lvl="6" algn="r" rtl="0">
              <a:buNone/>
              <a:defRPr>
                <a:solidFill>
                  <a:srgbClr val="8B8B8B"/>
                </a:solidFill>
              </a:defRPr>
            </a:lvl7pPr>
            <a:lvl8pPr lvl="7" algn="r" rtl="0">
              <a:buNone/>
              <a:defRPr>
                <a:solidFill>
                  <a:srgbClr val="8B8B8B"/>
                </a:solidFill>
              </a:defRPr>
            </a:lvl8pPr>
            <a:lvl9pPr lvl="8" algn="r" rtl="0">
              <a:buNone/>
              <a:defRPr>
                <a:solidFill>
                  <a:srgbClr val="8B8B8B"/>
                </a:solidFill>
              </a:defRPr>
            </a:lvl9pPr>
          </a:lstStyle>
          <a:p>
            <a:fld id="{00000000-1234-1234-1234-123412341234}" type="slidenum">
              <a:rPr lang="en" smtClean="0"/>
              <a:pPr/>
              <a:t>‹#›</a:t>
            </a:fld>
            <a:endParaRPr lang="en">
              <a:solidFill>
                <a:srgbClr val="B5B5B5"/>
              </a:solidFill>
            </a:endParaRPr>
          </a:p>
        </p:txBody>
      </p:sp>
    </p:spTree>
    <p:extLst>
      <p:ext uri="{BB962C8B-B14F-4D97-AF65-F5344CB8AC3E}">
        <p14:creationId xmlns:p14="http://schemas.microsoft.com/office/powerpoint/2010/main" val="6754900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S Colorscheme">
  <p:cSld name="TS Colorscheme">
    <p:bg>
      <p:bgPr>
        <a:solidFill>
          <a:schemeClr val="lt2"/>
        </a:solidFill>
        <a:effectLst/>
      </p:bgPr>
    </p:bg>
    <p:spTree>
      <p:nvGrpSpPr>
        <p:cNvPr id="1" name="Shape 174"/>
        <p:cNvGrpSpPr/>
        <p:nvPr/>
      </p:nvGrpSpPr>
      <p:grpSpPr>
        <a:xfrm>
          <a:off x="0" y="0"/>
          <a:ext cx="0" cy="0"/>
          <a:chOff x="0" y="0"/>
          <a:chExt cx="0" cy="0"/>
        </a:xfrm>
      </p:grpSpPr>
      <p:sp>
        <p:nvSpPr>
          <p:cNvPr id="175" name="Google Shape;175;p25"/>
          <p:cNvSpPr/>
          <p:nvPr/>
        </p:nvSpPr>
        <p:spPr>
          <a:xfrm>
            <a:off x="1049400" y="4582300"/>
            <a:ext cx="1068400" cy="505200"/>
          </a:xfrm>
          <a:prstGeom prst="rect">
            <a:avLst/>
          </a:prstGeom>
          <a:solidFill>
            <a:srgbClr val="FFFFFF"/>
          </a:solidFill>
          <a:ln w="9525" cap="flat" cmpd="sng">
            <a:solidFill>
              <a:srgbClr val="CCCCCC"/>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6" name="Google Shape;176;p25"/>
          <p:cNvSpPr/>
          <p:nvPr/>
        </p:nvSpPr>
        <p:spPr>
          <a:xfrm>
            <a:off x="3351833" y="3958817"/>
            <a:ext cx="1068400" cy="505200"/>
          </a:xfrm>
          <a:prstGeom prst="rect">
            <a:avLst/>
          </a:pr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Font typeface="Arial"/>
              <a:buNone/>
            </a:pPr>
            <a:endParaRPr sz="1867" b="0" i="0" u="none" strike="noStrike" cap="none">
              <a:solidFill>
                <a:schemeClr val="accent1"/>
              </a:solidFill>
              <a:latin typeface="Arial"/>
              <a:ea typeface="Arial"/>
              <a:cs typeface="Arial"/>
              <a:sym typeface="Arial"/>
            </a:endParaRPr>
          </a:p>
        </p:txBody>
      </p:sp>
      <p:sp>
        <p:nvSpPr>
          <p:cNvPr id="177" name="Google Shape;177;p25"/>
          <p:cNvSpPr/>
          <p:nvPr/>
        </p:nvSpPr>
        <p:spPr>
          <a:xfrm>
            <a:off x="5684203" y="3958817"/>
            <a:ext cx="1068400" cy="505200"/>
          </a:xfrm>
          <a:prstGeom prst="rect">
            <a:avLst/>
          </a:prstGeom>
          <a:solidFill>
            <a:schemeClr val="accen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Font typeface="Arial"/>
              <a:buNone/>
            </a:pPr>
            <a:endParaRPr sz="1867" b="0" i="0" u="none" strike="noStrike" cap="none">
              <a:solidFill>
                <a:srgbClr val="000000"/>
              </a:solidFill>
              <a:latin typeface="Arial"/>
              <a:ea typeface="Arial"/>
              <a:cs typeface="Arial"/>
              <a:sym typeface="Arial"/>
            </a:endParaRPr>
          </a:p>
        </p:txBody>
      </p:sp>
      <p:sp>
        <p:nvSpPr>
          <p:cNvPr id="178" name="Google Shape;178;p25"/>
          <p:cNvSpPr txBox="1"/>
          <p:nvPr/>
        </p:nvSpPr>
        <p:spPr>
          <a:xfrm>
            <a:off x="3351667" y="4122044"/>
            <a:ext cx="1068400" cy="178800"/>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chemeClr val="lt1"/>
              </a:buClr>
              <a:buFont typeface="Open Sans"/>
              <a:buNone/>
            </a:pPr>
            <a:r>
              <a:rPr lang="en" sz="800" b="0" i="0" u="none" strike="noStrike" cap="none">
                <a:solidFill>
                  <a:schemeClr val="lt1"/>
                </a:solidFill>
                <a:latin typeface="Open Sans"/>
                <a:ea typeface="Open Sans"/>
                <a:cs typeface="Open Sans"/>
                <a:sym typeface="Open Sans"/>
              </a:rPr>
              <a:t>#</a:t>
            </a:r>
            <a:r>
              <a:rPr lang="en" sz="800">
                <a:solidFill>
                  <a:schemeClr val="lt1"/>
                </a:solidFill>
                <a:latin typeface="Open Sans"/>
                <a:ea typeface="Open Sans"/>
                <a:cs typeface="Open Sans"/>
                <a:sym typeface="Open Sans"/>
              </a:rPr>
              <a:t>36ddff</a:t>
            </a:r>
            <a:endParaRPr sz="800" b="0" i="0" u="none" strike="noStrike" cap="none">
              <a:solidFill>
                <a:schemeClr val="lt1"/>
              </a:solidFill>
              <a:latin typeface="Open Sans"/>
              <a:ea typeface="Open Sans"/>
              <a:cs typeface="Open Sans"/>
              <a:sym typeface="Open Sans"/>
            </a:endParaRPr>
          </a:p>
        </p:txBody>
      </p:sp>
      <p:sp>
        <p:nvSpPr>
          <p:cNvPr id="179" name="Google Shape;179;p25"/>
          <p:cNvSpPr txBox="1"/>
          <p:nvPr/>
        </p:nvSpPr>
        <p:spPr>
          <a:xfrm>
            <a:off x="5691349" y="4063633"/>
            <a:ext cx="1068400" cy="295600"/>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chemeClr val="lt1"/>
              </a:buClr>
              <a:buFont typeface="Open Sans"/>
              <a:buNone/>
            </a:pPr>
            <a:r>
              <a:rPr lang="en" sz="800" b="0" i="0" u="none" strike="noStrike" cap="none">
                <a:solidFill>
                  <a:schemeClr val="lt1"/>
                </a:solidFill>
                <a:latin typeface="Open Sans"/>
                <a:ea typeface="Open Sans"/>
                <a:cs typeface="Open Sans"/>
                <a:sym typeface="Open Sans"/>
              </a:rPr>
              <a:t>#</a:t>
            </a:r>
            <a:r>
              <a:rPr lang="en" sz="800">
                <a:solidFill>
                  <a:schemeClr val="lt1"/>
                </a:solidFill>
                <a:latin typeface="Open Sans"/>
                <a:ea typeface="Open Sans"/>
                <a:cs typeface="Open Sans"/>
                <a:sym typeface="Open Sans"/>
              </a:rPr>
              <a:t>ffaa42</a:t>
            </a:r>
            <a:endParaRPr sz="800"/>
          </a:p>
        </p:txBody>
      </p:sp>
      <p:sp>
        <p:nvSpPr>
          <p:cNvPr id="180" name="Google Shape;180;p25"/>
          <p:cNvSpPr/>
          <p:nvPr/>
        </p:nvSpPr>
        <p:spPr>
          <a:xfrm>
            <a:off x="8105341" y="3958817"/>
            <a:ext cx="1068400" cy="505200"/>
          </a:xfrm>
          <a:prstGeom prst="rect">
            <a:avLst/>
          </a:prstGeom>
          <a:solidFill>
            <a:schemeClr val="accent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Font typeface="Arial"/>
              <a:buNone/>
            </a:pPr>
            <a:endParaRPr sz="1867" b="0" i="0" u="none" strike="noStrike" cap="none">
              <a:solidFill>
                <a:srgbClr val="000000"/>
              </a:solidFill>
              <a:latin typeface="Arial"/>
              <a:ea typeface="Arial"/>
              <a:cs typeface="Arial"/>
              <a:sym typeface="Arial"/>
            </a:endParaRPr>
          </a:p>
        </p:txBody>
      </p:sp>
      <p:sp>
        <p:nvSpPr>
          <p:cNvPr id="181" name="Google Shape;181;p25"/>
          <p:cNvSpPr txBox="1"/>
          <p:nvPr/>
        </p:nvSpPr>
        <p:spPr>
          <a:xfrm>
            <a:off x="8112489" y="4063633"/>
            <a:ext cx="1068400" cy="295600"/>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chemeClr val="lt1"/>
              </a:buClr>
              <a:buFont typeface="Open Sans"/>
              <a:buNone/>
            </a:pPr>
            <a:r>
              <a:rPr lang="en" sz="800" b="0" i="0" u="none" strike="noStrike" cap="none">
                <a:solidFill>
                  <a:schemeClr val="lt1"/>
                </a:solidFill>
                <a:latin typeface="Open Sans"/>
                <a:ea typeface="Open Sans"/>
                <a:cs typeface="Open Sans"/>
                <a:sym typeface="Open Sans"/>
              </a:rPr>
              <a:t>#</a:t>
            </a:r>
            <a:r>
              <a:rPr lang="en" sz="800">
                <a:solidFill>
                  <a:schemeClr val="lt1"/>
                </a:solidFill>
                <a:latin typeface="Open Sans"/>
                <a:ea typeface="Open Sans"/>
                <a:cs typeface="Open Sans"/>
                <a:sym typeface="Open Sans"/>
              </a:rPr>
              <a:t>ff3352</a:t>
            </a:r>
            <a:endParaRPr sz="800"/>
          </a:p>
        </p:txBody>
      </p:sp>
      <p:sp>
        <p:nvSpPr>
          <p:cNvPr id="182" name="Google Shape;182;p25"/>
          <p:cNvSpPr txBox="1">
            <a:spLocks noGrp="1"/>
          </p:cNvSpPr>
          <p:nvPr>
            <p:ph type="title"/>
          </p:nvPr>
        </p:nvSpPr>
        <p:spPr>
          <a:xfrm>
            <a:off x="520467" y="399333"/>
            <a:ext cx="4182000" cy="1569200"/>
          </a:xfrm>
          <a:prstGeom prst="rect">
            <a:avLst/>
          </a:prstGeom>
          <a:noFill/>
          <a:ln>
            <a:noFill/>
          </a:ln>
        </p:spPr>
        <p:txBody>
          <a:bodyPr spcFirstLastPara="1" wrap="square" lIns="91425" tIns="91425" rIns="91425" bIns="91425" anchor="t" anchorCtr="0">
            <a:noAutofit/>
          </a:bodyPr>
          <a:lstStyle>
            <a:lvl1pPr marL="0" marR="0" lvl="0" indent="0" algn="l" rtl="0">
              <a:lnSpc>
                <a:spcPct val="85000"/>
              </a:lnSpc>
              <a:spcBef>
                <a:spcPts val="0"/>
              </a:spcBef>
              <a:spcAft>
                <a:spcPts val="0"/>
              </a:spcAft>
              <a:buClr>
                <a:srgbClr val="282828"/>
              </a:buClr>
              <a:buSzPts val="2600"/>
              <a:buNone/>
              <a:defRPr sz="3467">
                <a:solidFill>
                  <a:srgbClr val="282828"/>
                </a:solidFill>
              </a:defRPr>
            </a:lvl1pPr>
            <a:lvl2pPr marL="0" marR="0" lvl="1" indent="0" algn="l" rtl="0">
              <a:lnSpc>
                <a:spcPct val="85000"/>
              </a:lnSpc>
              <a:spcBef>
                <a:spcPts val="0"/>
              </a:spcBef>
              <a:spcAft>
                <a:spcPts val="0"/>
              </a:spcAft>
              <a:buClr>
                <a:srgbClr val="282828"/>
              </a:buClr>
              <a:buSzPts val="2600"/>
              <a:buNone/>
              <a:defRPr sz="3467">
                <a:solidFill>
                  <a:srgbClr val="282828"/>
                </a:solidFill>
                <a:latin typeface="Muli"/>
                <a:ea typeface="Muli"/>
                <a:cs typeface="Muli"/>
                <a:sym typeface="Muli"/>
              </a:defRPr>
            </a:lvl2pPr>
            <a:lvl3pPr marL="0" marR="0" lvl="2" indent="0" algn="l" rtl="0">
              <a:lnSpc>
                <a:spcPct val="85000"/>
              </a:lnSpc>
              <a:spcBef>
                <a:spcPts val="0"/>
              </a:spcBef>
              <a:spcAft>
                <a:spcPts val="0"/>
              </a:spcAft>
              <a:buClr>
                <a:srgbClr val="282828"/>
              </a:buClr>
              <a:buSzPts val="2600"/>
              <a:buNone/>
              <a:defRPr sz="3467">
                <a:solidFill>
                  <a:srgbClr val="282828"/>
                </a:solidFill>
                <a:latin typeface="Muli"/>
                <a:ea typeface="Muli"/>
                <a:cs typeface="Muli"/>
                <a:sym typeface="Muli"/>
              </a:defRPr>
            </a:lvl3pPr>
            <a:lvl4pPr marL="0" marR="0" lvl="3" indent="0" algn="l" rtl="0">
              <a:lnSpc>
                <a:spcPct val="85000"/>
              </a:lnSpc>
              <a:spcBef>
                <a:spcPts val="0"/>
              </a:spcBef>
              <a:spcAft>
                <a:spcPts val="0"/>
              </a:spcAft>
              <a:buClr>
                <a:srgbClr val="282828"/>
              </a:buClr>
              <a:buSzPts val="2600"/>
              <a:buNone/>
              <a:defRPr sz="3467">
                <a:solidFill>
                  <a:srgbClr val="282828"/>
                </a:solidFill>
                <a:latin typeface="Muli"/>
                <a:ea typeface="Muli"/>
                <a:cs typeface="Muli"/>
                <a:sym typeface="Muli"/>
              </a:defRPr>
            </a:lvl4pPr>
            <a:lvl5pPr marL="0" marR="0" lvl="4" indent="0" algn="l" rtl="0">
              <a:lnSpc>
                <a:spcPct val="85000"/>
              </a:lnSpc>
              <a:spcBef>
                <a:spcPts val="0"/>
              </a:spcBef>
              <a:spcAft>
                <a:spcPts val="0"/>
              </a:spcAft>
              <a:buClr>
                <a:srgbClr val="282828"/>
              </a:buClr>
              <a:buSzPts val="2600"/>
              <a:buNone/>
              <a:defRPr sz="3467">
                <a:solidFill>
                  <a:srgbClr val="282828"/>
                </a:solidFill>
                <a:latin typeface="Muli"/>
                <a:ea typeface="Muli"/>
                <a:cs typeface="Muli"/>
                <a:sym typeface="Muli"/>
              </a:defRPr>
            </a:lvl5pPr>
            <a:lvl6pPr marL="0" marR="0" lvl="5" indent="0" algn="l" rtl="0">
              <a:lnSpc>
                <a:spcPct val="85000"/>
              </a:lnSpc>
              <a:spcBef>
                <a:spcPts val="0"/>
              </a:spcBef>
              <a:spcAft>
                <a:spcPts val="0"/>
              </a:spcAft>
              <a:buClr>
                <a:srgbClr val="282828"/>
              </a:buClr>
              <a:buSzPts val="2600"/>
              <a:buNone/>
              <a:defRPr sz="3467">
                <a:solidFill>
                  <a:srgbClr val="282828"/>
                </a:solidFill>
                <a:latin typeface="Muli"/>
                <a:ea typeface="Muli"/>
                <a:cs typeface="Muli"/>
                <a:sym typeface="Muli"/>
              </a:defRPr>
            </a:lvl6pPr>
            <a:lvl7pPr marL="0" marR="0" lvl="6" indent="0" algn="l" rtl="0">
              <a:lnSpc>
                <a:spcPct val="85000"/>
              </a:lnSpc>
              <a:spcBef>
                <a:spcPts val="0"/>
              </a:spcBef>
              <a:spcAft>
                <a:spcPts val="0"/>
              </a:spcAft>
              <a:buClr>
                <a:srgbClr val="282828"/>
              </a:buClr>
              <a:buSzPts val="2600"/>
              <a:buNone/>
              <a:defRPr sz="3467">
                <a:solidFill>
                  <a:srgbClr val="282828"/>
                </a:solidFill>
                <a:latin typeface="Muli"/>
                <a:ea typeface="Muli"/>
                <a:cs typeface="Muli"/>
                <a:sym typeface="Muli"/>
              </a:defRPr>
            </a:lvl7pPr>
            <a:lvl8pPr marL="0" marR="0" lvl="7" indent="0" algn="l" rtl="0">
              <a:lnSpc>
                <a:spcPct val="85000"/>
              </a:lnSpc>
              <a:spcBef>
                <a:spcPts val="0"/>
              </a:spcBef>
              <a:spcAft>
                <a:spcPts val="0"/>
              </a:spcAft>
              <a:buClr>
                <a:srgbClr val="282828"/>
              </a:buClr>
              <a:buSzPts val="2600"/>
              <a:buNone/>
              <a:defRPr sz="3467">
                <a:solidFill>
                  <a:srgbClr val="282828"/>
                </a:solidFill>
                <a:latin typeface="Muli"/>
                <a:ea typeface="Muli"/>
                <a:cs typeface="Muli"/>
                <a:sym typeface="Muli"/>
              </a:defRPr>
            </a:lvl8pPr>
            <a:lvl9pPr marL="0" marR="0" lvl="8" indent="0" algn="l" rtl="0">
              <a:lnSpc>
                <a:spcPct val="85000"/>
              </a:lnSpc>
              <a:spcBef>
                <a:spcPts val="0"/>
              </a:spcBef>
              <a:spcAft>
                <a:spcPts val="0"/>
              </a:spcAft>
              <a:buClr>
                <a:srgbClr val="282828"/>
              </a:buClr>
              <a:buSzPts val="2600"/>
              <a:buNone/>
              <a:defRPr sz="3467">
                <a:solidFill>
                  <a:srgbClr val="282828"/>
                </a:solidFill>
                <a:latin typeface="Muli"/>
                <a:ea typeface="Muli"/>
                <a:cs typeface="Muli"/>
                <a:sym typeface="Muli"/>
              </a:defRPr>
            </a:lvl9pPr>
          </a:lstStyle>
          <a:p>
            <a:endParaRPr/>
          </a:p>
        </p:txBody>
      </p:sp>
      <p:sp>
        <p:nvSpPr>
          <p:cNvPr id="183" name="Google Shape;183;p25"/>
          <p:cNvSpPr txBox="1"/>
          <p:nvPr/>
        </p:nvSpPr>
        <p:spPr>
          <a:xfrm>
            <a:off x="3417667" y="3527217"/>
            <a:ext cx="936400" cy="3032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None/>
            </a:pPr>
            <a:r>
              <a:rPr lang="en" sz="1333">
                <a:solidFill>
                  <a:srgbClr val="B5B5B5"/>
                </a:solidFill>
                <a:latin typeface="Muli"/>
                <a:ea typeface="Muli"/>
                <a:cs typeface="Muli"/>
                <a:sym typeface="Muli"/>
              </a:rPr>
              <a:t>Pay</a:t>
            </a:r>
            <a:endParaRPr sz="1333">
              <a:solidFill>
                <a:srgbClr val="B5B5B5"/>
              </a:solidFill>
              <a:latin typeface="Muli"/>
              <a:ea typeface="Muli"/>
              <a:cs typeface="Muli"/>
              <a:sym typeface="Muli"/>
            </a:endParaRPr>
          </a:p>
        </p:txBody>
      </p:sp>
      <p:sp>
        <p:nvSpPr>
          <p:cNvPr id="184" name="Google Shape;184;p25"/>
          <p:cNvSpPr txBox="1"/>
          <p:nvPr/>
        </p:nvSpPr>
        <p:spPr>
          <a:xfrm>
            <a:off x="4585600" y="3527217"/>
            <a:ext cx="936400" cy="3032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None/>
            </a:pPr>
            <a:r>
              <a:rPr lang="en" sz="1333">
                <a:solidFill>
                  <a:srgbClr val="B5B5B5"/>
                </a:solidFill>
                <a:latin typeface="Muli"/>
                <a:ea typeface="Muli"/>
                <a:cs typeface="Muli"/>
                <a:sym typeface="Muli"/>
              </a:rPr>
              <a:t>Buy</a:t>
            </a:r>
            <a:endParaRPr sz="1333">
              <a:solidFill>
                <a:srgbClr val="B5B5B5"/>
              </a:solidFill>
              <a:latin typeface="Muli"/>
              <a:ea typeface="Muli"/>
              <a:cs typeface="Muli"/>
              <a:sym typeface="Muli"/>
            </a:endParaRPr>
          </a:p>
        </p:txBody>
      </p:sp>
      <p:sp>
        <p:nvSpPr>
          <p:cNvPr id="185" name="Google Shape;185;p25"/>
          <p:cNvSpPr txBox="1"/>
          <p:nvPr/>
        </p:nvSpPr>
        <p:spPr>
          <a:xfrm>
            <a:off x="219633" y="2657833"/>
            <a:ext cx="2664800" cy="3032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None/>
            </a:pPr>
            <a:r>
              <a:rPr lang="en" sz="1067">
                <a:solidFill>
                  <a:srgbClr val="B5B5B5"/>
                </a:solidFill>
                <a:latin typeface="Muli"/>
                <a:ea typeface="Muli"/>
                <a:cs typeface="Muli"/>
                <a:sym typeface="Muli"/>
              </a:rPr>
              <a:t>Master brand</a:t>
            </a:r>
            <a:endParaRPr sz="1067">
              <a:solidFill>
                <a:srgbClr val="B5B5B5"/>
              </a:solidFill>
              <a:latin typeface="Muli"/>
              <a:ea typeface="Muli"/>
              <a:cs typeface="Muli"/>
              <a:sym typeface="Muli"/>
            </a:endParaRPr>
          </a:p>
          <a:p>
            <a:pPr marL="0" marR="0" lvl="0" indent="0" algn="ctr" rtl="0">
              <a:lnSpc>
                <a:spcPct val="100000"/>
              </a:lnSpc>
              <a:spcBef>
                <a:spcPts val="0"/>
              </a:spcBef>
              <a:spcAft>
                <a:spcPts val="0"/>
              </a:spcAft>
              <a:buNone/>
            </a:pPr>
            <a:r>
              <a:rPr lang="en" sz="1067">
                <a:solidFill>
                  <a:srgbClr val="B5B5B5"/>
                </a:solidFill>
                <a:latin typeface="Muli"/>
                <a:ea typeface="Muli"/>
                <a:cs typeface="Muli"/>
                <a:sym typeface="Muli"/>
              </a:rPr>
              <a:t>(to be used as Corporate colorscheme on most slides)</a:t>
            </a:r>
            <a:endParaRPr sz="1067">
              <a:solidFill>
                <a:srgbClr val="B5B5B5"/>
              </a:solidFill>
              <a:latin typeface="Muli"/>
              <a:ea typeface="Muli"/>
              <a:cs typeface="Muli"/>
              <a:sym typeface="Muli"/>
            </a:endParaRPr>
          </a:p>
          <a:p>
            <a:pPr marL="0" marR="0" lvl="0" indent="0" algn="ctr" rtl="0">
              <a:lnSpc>
                <a:spcPct val="100000"/>
              </a:lnSpc>
              <a:spcBef>
                <a:spcPts val="0"/>
              </a:spcBef>
              <a:spcAft>
                <a:spcPts val="0"/>
              </a:spcAft>
              <a:buNone/>
            </a:pPr>
            <a:r>
              <a:rPr lang="en" sz="1067">
                <a:solidFill>
                  <a:srgbClr val="B5B5B5"/>
                </a:solidFill>
                <a:latin typeface="Muli"/>
                <a:ea typeface="Muli"/>
                <a:cs typeface="Muli"/>
                <a:sym typeface="Muli"/>
              </a:rPr>
              <a:t>See brand guidelines for examples of color distribution and more colors</a:t>
            </a:r>
            <a:endParaRPr sz="1067">
              <a:solidFill>
                <a:srgbClr val="B5B5B5"/>
              </a:solidFill>
              <a:latin typeface="Muli"/>
              <a:ea typeface="Muli"/>
              <a:cs typeface="Muli"/>
              <a:sym typeface="Muli"/>
            </a:endParaRPr>
          </a:p>
        </p:txBody>
      </p:sp>
      <p:sp>
        <p:nvSpPr>
          <p:cNvPr id="186" name="Google Shape;186;p25"/>
          <p:cNvSpPr/>
          <p:nvPr/>
        </p:nvSpPr>
        <p:spPr>
          <a:xfrm>
            <a:off x="1049327" y="3958828"/>
            <a:ext cx="1068400" cy="505200"/>
          </a:xfrm>
          <a:prstGeom prst="rect">
            <a:avLst/>
          </a:prstGeom>
          <a:solidFill>
            <a:schemeClr val="accent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Font typeface="Arial"/>
              <a:buNone/>
            </a:pPr>
            <a:endParaRPr sz="1867" b="0" i="0" u="none" strike="noStrike" cap="none">
              <a:solidFill>
                <a:srgbClr val="000000"/>
              </a:solidFill>
              <a:latin typeface="Arial"/>
              <a:ea typeface="Arial"/>
              <a:cs typeface="Arial"/>
              <a:sym typeface="Arial"/>
            </a:endParaRPr>
          </a:p>
        </p:txBody>
      </p:sp>
      <p:sp>
        <p:nvSpPr>
          <p:cNvPr id="187" name="Google Shape;187;p25"/>
          <p:cNvSpPr txBox="1"/>
          <p:nvPr/>
        </p:nvSpPr>
        <p:spPr>
          <a:xfrm>
            <a:off x="1056475" y="4063644"/>
            <a:ext cx="1068400" cy="295600"/>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chemeClr val="lt1"/>
              </a:buClr>
              <a:buFont typeface="Open Sans"/>
              <a:buNone/>
            </a:pPr>
            <a:r>
              <a:rPr lang="en" sz="800" b="0" i="0" u="none" strike="noStrike" cap="none">
                <a:solidFill>
                  <a:schemeClr val="lt1"/>
                </a:solidFill>
                <a:latin typeface="Open Sans"/>
                <a:ea typeface="Open Sans"/>
                <a:cs typeface="Open Sans"/>
                <a:sym typeface="Open Sans"/>
              </a:rPr>
              <a:t>#</a:t>
            </a:r>
            <a:r>
              <a:rPr lang="en" sz="800">
                <a:solidFill>
                  <a:schemeClr val="lt1"/>
                </a:solidFill>
                <a:latin typeface="Open Sans"/>
                <a:ea typeface="Open Sans"/>
                <a:cs typeface="Open Sans"/>
                <a:sym typeface="Open Sans"/>
              </a:rPr>
              <a:t>0a37f0</a:t>
            </a:r>
            <a:endParaRPr sz="800"/>
          </a:p>
        </p:txBody>
      </p:sp>
      <p:sp>
        <p:nvSpPr>
          <p:cNvPr id="188" name="Google Shape;188;p25"/>
          <p:cNvSpPr txBox="1"/>
          <p:nvPr/>
        </p:nvSpPr>
        <p:spPr>
          <a:xfrm>
            <a:off x="5746400" y="3527217"/>
            <a:ext cx="936400" cy="3032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None/>
            </a:pPr>
            <a:r>
              <a:rPr lang="en" sz="1333">
                <a:solidFill>
                  <a:srgbClr val="B5B5B5"/>
                </a:solidFill>
                <a:latin typeface="Muli"/>
                <a:ea typeface="Muli"/>
                <a:cs typeface="Muli"/>
                <a:sym typeface="Muli"/>
              </a:rPr>
              <a:t>Engage</a:t>
            </a:r>
            <a:endParaRPr sz="1333">
              <a:solidFill>
                <a:srgbClr val="B5B5B5"/>
              </a:solidFill>
              <a:latin typeface="Muli"/>
              <a:ea typeface="Muli"/>
              <a:cs typeface="Muli"/>
              <a:sym typeface="Muli"/>
            </a:endParaRPr>
          </a:p>
        </p:txBody>
      </p:sp>
      <p:sp>
        <p:nvSpPr>
          <p:cNvPr id="189" name="Google Shape;189;p25"/>
          <p:cNvSpPr/>
          <p:nvPr/>
        </p:nvSpPr>
        <p:spPr>
          <a:xfrm>
            <a:off x="10297404" y="5973545"/>
            <a:ext cx="681200" cy="322000"/>
          </a:xfrm>
          <a:prstGeom prst="rect">
            <a:avLst/>
          </a:prstGeom>
          <a:solidFill>
            <a:srgbClr val="1E1E1E"/>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Font typeface="Arial"/>
              <a:buNone/>
            </a:pPr>
            <a:endParaRPr sz="533" b="0" i="0" u="none" strike="noStrike" cap="none">
              <a:solidFill>
                <a:srgbClr val="000000"/>
              </a:solidFill>
              <a:latin typeface="Arial"/>
              <a:ea typeface="Arial"/>
              <a:cs typeface="Arial"/>
              <a:sym typeface="Arial"/>
            </a:endParaRPr>
          </a:p>
        </p:txBody>
      </p:sp>
      <p:sp>
        <p:nvSpPr>
          <p:cNvPr id="190" name="Google Shape;190;p25"/>
          <p:cNvSpPr txBox="1"/>
          <p:nvPr/>
        </p:nvSpPr>
        <p:spPr>
          <a:xfrm>
            <a:off x="10297401" y="6040385"/>
            <a:ext cx="681200" cy="188400"/>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chemeClr val="lt1"/>
              </a:buClr>
              <a:buFont typeface="Open Sans"/>
              <a:buNone/>
            </a:pPr>
            <a:r>
              <a:rPr lang="en" sz="533" b="0" i="0" u="none" strike="noStrike" cap="none">
                <a:solidFill>
                  <a:schemeClr val="lt1"/>
                </a:solidFill>
                <a:latin typeface="Open Sans"/>
                <a:ea typeface="Open Sans"/>
                <a:cs typeface="Open Sans"/>
                <a:sym typeface="Open Sans"/>
              </a:rPr>
              <a:t>#1e1e1e</a:t>
            </a:r>
            <a:endParaRPr sz="533"/>
          </a:p>
        </p:txBody>
      </p:sp>
      <p:sp>
        <p:nvSpPr>
          <p:cNvPr id="191" name="Google Shape;191;p25"/>
          <p:cNvSpPr txBox="1"/>
          <p:nvPr/>
        </p:nvSpPr>
        <p:spPr>
          <a:xfrm>
            <a:off x="614200" y="2268033"/>
            <a:ext cx="2063600" cy="3032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None/>
            </a:pPr>
            <a:r>
              <a:rPr lang="en" sz="1333">
                <a:solidFill>
                  <a:srgbClr val="B5B5B5"/>
                </a:solidFill>
                <a:latin typeface="Muli"/>
                <a:ea typeface="Muli"/>
                <a:cs typeface="Muli"/>
                <a:sym typeface="Muli"/>
              </a:rPr>
              <a:t>Primary color usage</a:t>
            </a:r>
            <a:endParaRPr sz="1333">
              <a:solidFill>
                <a:srgbClr val="B5B5B5"/>
              </a:solidFill>
              <a:latin typeface="Muli"/>
              <a:ea typeface="Muli"/>
              <a:cs typeface="Muli"/>
              <a:sym typeface="Muli"/>
            </a:endParaRPr>
          </a:p>
        </p:txBody>
      </p:sp>
      <p:sp>
        <p:nvSpPr>
          <p:cNvPr id="192" name="Google Shape;192;p25"/>
          <p:cNvSpPr/>
          <p:nvPr/>
        </p:nvSpPr>
        <p:spPr>
          <a:xfrm>
            <a:off x="4512469" y="3950879"/>
            <a:ext cx="1068400" cy="505200"/>
          </a:xfrm>
          <a:prstGeom prst="rect">
            <a:avLst/>
          </a:prstGeom>
          <a:solidFill>
            <a:schemeClr val="accent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Font typeface="Arial"/>
              <a:buNone/>
            </a:pPr>
            <a:endParaRPr sz="1867" b="0" i="0" u="none" strike="noStrike" cap="none">
              <a:solidFill>
                <a:srgbClr val="000000"/>
              </a:solidFill>
              <a:latin typeface="Arial"/>
              <a:ea typeface="Arial"/>
              <a:cs typeface="Arial"/>
              <a:sym typeface="Arial"/>
            </a:endParaRPr>
          </a:p>
        </p:txBody>
      </p:sp>
      <p:sp>
        <p:nvSpPr>
          <p:cNvPr id="193" name="Google Shape;193;p25"/>
          <p:cNvSpPr txBox="1"/>
          <p:nvPr/>
        </p:nvSpPr>
        <p:spPr>
          <a:xfrm>
            <a:off x="4512469" y="4080392"/>
            <a:ext cx="1068400" cy="295600"/>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chemeClr val="lt1"/>
              </a:buClr>
              <a:buFont typeface="Open Sans"/>
              <a:buNone/>
            </a:pPr>
            <a:r>
              <a:rPr lang="en" sz="800" b="0" i="0" u="none" strike="noStrike" cap="none">
                <a:solidFill>
                  <a:schemeClr val="lt1"/>
                </a:solidFill>
                <a:latin typeface="Open Sans"/>
                <a:ea typeface="Open Sans"/>
                <a:cs typeface="Open Sans"/>
                <a:sym typeface="Open Sans"/>
              </a:rPr>
              <a:t>#</a:t>
            </a:r>
            <a:r>
              <a:rPr lang="en" sz="800">
                <a:solidFill>
                  <a:schemeClr val="lt1"/>
                </a:solidFill>
                <a:latin typeface="Open Sans"/>
                <a:ea typeface="Open Sans"/>
                <a:cs typeface="Open Sans"/>
                <a:sym typeface="Open Sans"/>
              </a:rPr>
              <a:t>38ebbc</a:t>
            </a:r>
            <a:endParaRPr sz="800"/>
          </a:p>
        </p:txBody>
      </p:sp>
      <p:sp>
        <p:nvSpPr>
          <p:cNvPr id="194" name="Google Shape;194;p25"/>
          <p:cNvSpPr/>
          <p:nvPr/>
        </p:nvSpPr>
        <p:spPr>
          <a:xfrm>
            <a:off x="6870203" y="3953656"/>
            <a:ext cx="1068400" cy="5052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Font typeface="Arial"/>
              <a:buNone/>
            </a:pPr>
            <a:endParaRPr sz="1867" b="0" i="0" u="none" strike="noStrike" cap="none">
              <a:solidFill>
                <a:srgbClr val="000000"/>
              </a:solidFill>
              <a:latin typeface="Arial"/>
              <a:ea typeface="Arial"/>
              <a:cs typeface="Arial"/>
              <a:sym typeface="Arial"/>
            </a:endParaRPr>
          </a:p>
        </p:txBody>
      </p:sp>
      <p:sp>
        <p:nvSpPr>
          <p:cNvPr id="195" name="Google Shape;195;p25"/>
          <p:cNvSpPr txBox="1"/>
          <p:nvPr/>
        </p:nvSpPr>
        <p:spPr>
          <a:xfrm>
            <a:off x="6877349" y="4083169"/>
            <a:ext cx="1068400" cy="295600"/>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chemeClr val="lt1"/>
              </a:buClr>
              <a:buFont typeface="Open Sans"/>
              <a:buNone/>
            </a:pPr>
            <a:r>
              <a:rPr lang="en" sz="800" b="0" i="0" u="none" strike="noStrike" cap="none">
                <a:solidFill>
                  <a:schemeClr val="lt1"/>
                </a:solidFill>
                <a:latin typeface="Open Sans"/>
                <a:ea typeface="Open Sans"/>
                <a:cs typeface="Open Sans"/>
                <a:sym typeface="Open Sans"/>
              </a:rPr>
              <a:t>#</a:t>
            </a:r>
            <a:r>
              <a:rPr lang="en" sz="800">
                <a:solidFill>
                  <a:schemeClr val="lt1"/>
                </a:solidFill>
                <a:latin typeface="Open Sans"/>
                <a:ea typeface="Open Sans"/>
                <a:cs typeface="Open Sans"/>
                <a:sym typeface="Open Sans"/>
              </a:rPr>
              <a:t>6141e3</a:t>
            </a:r>
            <a:endParaRPr sz="800"/>
          </a:p>
        </p:txBody>
      </p:sp>
      <p:sp>
        <p:nvSpPr>
          <p:cNvPr id="196" name="Google Shape;196;p25"/>
          <p:cNvSpPr txBox="1"/>
          <p:nvPr/>
        </p:nvSpPr>
        <p:spPr>
          <a:xfrm>
            <a:off x="6907200" y="3527217"/>
            <a:ext cx="936400" cy="3032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None/>
            </a:pPr>
            <a:r>
              <a:rPr lang="en" sz="1333">
                <a:solidFill>
                  <a:srgbClr val="B5B5B5"/>
                </a:solidFill>
                <a:latin typeface="Muli"/>
                <a:ea typeface="Muli"/>
                <a:cs typeface="Muli"/>
                <a:sym typeface="Muli"/>
              </a:rPr>
              <a:t>Cash</a:t>
            </a:r>
            <a:endParaRPr sz="1333">
              <a:solidFill>
                <a:srgbClr val="B5B5B5"/>
              </a:solidFill>
              <a:latin typeface="Muli"/>
              <a:ea typeface="Muli"/>
              <a:cs typeface="Muli"/>
              <a:sym typeface="Muli"/>
            </a:endParaRPr>
          </a:p>
        </p:txBody>
      </p:sp>
      <p:sp>
        <p:nvSpPr>
          <p:cNvPr id="197" name="Google Shape;197;p25"/>
          <p:cNvSpPr txBox="1"/>
          <p:nvPr/>
        </p:nvSpPr>
        <p:spPr>
          <a:xfrm>
            <a:off x="8171333" y="3527217"/>
            <a:ext cx="936400" cy="3032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None/>
            </a:pPr>
            <a:r>
              <a:rPr lang="en" sz="1333">
                <a:solidFill>
                  <a:srgbClr val="B5B5B5"/>
                </a:solidFill>
                <a:latin typeface="Muli"/>
                <a:ea typeface="Muli"/>
                <a:cs typeface="Muli"/>
                <a:sym typeface="Muli"/>
              </a:rPr>
              <a:t>Go</a:t>
            </a:r>
            <a:endParaRPr sz="1333">
              <a:solidFill>
                <a:srgbClr val="B5B5B5"/>
              </a:solidFill>
              <a:latin typeface="Muli"/>
              <a:ea typeface="Muli"/>
              <a:cs typeface="Muli"/>
              <a:sym typeface="Muli"/>
            </a:endParaRPr>
          </a:p>
        </p:txBody>
      </p:sp>
      <p:sp>
        <p:nvSpPr>
          <p:cNvPr id="198" name="Google Shape;198;p25"/>
          <p:cNvSpPr/>
          <p:nvPr/>
        </p:nvSpPr>
        <p:spPr>
          <a:xfrm>
            <a:off x="1049327" y="5226028"/>
            <a:ext cx="1068400" cy="505200"/>
          </a:xfrm>
          <a:prstGeom prst="rect">
            <a:avLst/>
          </a:prstGeom>
          <a:solidFill>
            <a:srgbClr val="00000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Font typeface="Arial"/>
              <a:buNone/>
            </a:pPr>
            <a:endParaRPr sz="1867" b="0" i="0" u="none" strike="noStrike" cap="none">
              <a:solidFill>
                <a:srgbClr val="000000"/>
              </a:solidFill>
              <a:latin typeface="Arial"/>
              <a:ea typeface="Arial"/>
              <a:cs typeface="Arial"/>
              <a:sym typeface="Arial"/>
            </a:endParaRPr>
          </a:p>
        </p:txBody>
      </p:sp>
      <p:sp>
        <p:nvSpPr>
          <p:cNvPr id="199" name="Google Shape;199;p25"/>
          <p:cNvSpPr txBox="1"/>
          <p:nvPr/>
        </p:nvSpPr>
        <p:spPr>
          <a:xfrm>
            <a:off x="1056475" y="4697244"/>
            <a:ext cx="1068400" cy="295600"/>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chemeClr val="lt1"/>
              </a:buClr>
              <a:buFont typeface="Open Sans"/>
              <a:buNone/>
            </a:pPr>
            <a:r>
              <a:rPr lang="en" sz="800">
                <a:solidFill>
                  <a:srgbClr val="737373"/>
                </a:solidFill>
                <a:latin typeface="Open Sans"/>
                <a:ea typeface="Open Sans"/>
                <a:cs typeface="Open Sans"/>
                <a:sym typeface="Open Sans"/>
              </a:rPr>
              <a:t>#ffffffff</a:t>
            </a:r>
            <a:endParaRPr sz="800">
              <a:solidFill>
                <a:srgbClr val="737373"/>
              </a:solidFill>
              <a:latin typeface="Open Sans"/>
              <a:ea typeface="Open Sans"/>
              <a:cs typeface="Open Sans"/>
              <a:sym typeface="Open Sans"/>
            </a:endParaRPr>
          </a:p>
        </p:txBody>
      </p:sp>
      <p:sp>
        <p:nvSpPr>
          <p:cNvPr id="200" name="Google Shape;200;p25"/>
          <p:cNvSpPr txBox="1"/>
          <p:nvPr/>
        </p:nvSpPr>
        <p:spPr>
          <a:xfrm>
            <a:off x="1056475" y="5330844"/>
            <a:ext cx="1068400" cy="295600"/>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chemeClr val="lt1"/>
              </a:buClr>
              <a:buFont typeface="Open Sans"/>
              <a:buNone/>
            </a:pPr>
            <a:r>
              <a:rPr lang="en" sz="800" b="0" i="0" u="none" strike="noStrike" cap="none">
                <a:solidFill>
                  <a:srgbClr val="FFFFFF"/>
                </a:solidFill>
                <a:latin typeface="Open Sans"/>
                <a:ea typeface="Open Sans"/>
                <a:cs typeface="Open Sans"/>
                <a:sym typeface="Open Sans"/>
              </a:rPr>
              <a:t>#</a:t>
            </a:r>
            <a:r>
              <a:rPr lang="en" sz="800">
                <a:solidFill>
                  <a:srgbClr val="FFFFFF"/>
                </a:solidFill>
                <a:latin typeface="Open Sans"/>
                <a:ea typeface="Open Sans"/>
                <a:cs typeface="Open Sans"/>
                <a:sym typeface="Open Sans"/>
              </a:rPr>
              <a:t>00000</a:t>
            </a:r>
            <a:endParaRPr sz="800">
              <a:solidFill>
                <a:srgbClr val="FFFFFF"/>
              </a:solidFill>
            </a:endParaRPr>
          </a:p>
        </p:txBody>
      </p:sp>
      <p:sp>
        <p:nvSpPr>
          <p:cNvPr id="201" name="Google Shape;201;p25"/>
          <p:cNvSpPr txBox="1"/>
          <p:nvPr/>
        </p:nvSpPr>
        <p:spPr>
          <a:xfrm>
            <a:off x="3679000" y="2657833"/>
            <a:ext cx="5312400" cy="3032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None/>
            </a:pPr>
            <a:r>
              <a:rPr lang="en" sz="1067">
                <a:solidFill>
                  <a:srgbClr val="B5B5B5"/>
                </a:solidFill>
                <a:latin typeface="Muli"/>
                <a:ea typeface="Muli"/>
                <a:cs typeface="Muli"/>
                <a:sym typeface="Muli"/>
              </a:rPr>
              <a:t>Product colors </a:t>
            </a:r>
            <a:endParaRPr sz="1067">
              <a:solidFill>
                <a:srgbClr val="B5B5B5"/>
              </a:solidFill>
              <a:latin typeface="Muli"/>
              <a:ea typeface="Muli"/>
              <a:cs typeface="Muli"/>
              <a:sym typeface="Muli"/>
            </a:endParaRPr>
          </a:p>
          <a:p>
            <a:pPr marL="0" marR="0" lvl="0" indent="0" algn="ctr" rtl="0">
              <a:lnSpc>
                <a:spcPct val="100000"/>
              </a:lnSpc>
              <a:spcBef>
                <a:spcPts val="0"/>
              </a:spcBef>
              <a:spcAft>
                <a:spcPts val="0"/>
              </a:spcAft>
              <a:buNone/>
            </a:pPr>
            <a:r>
              <a:rPr lang="en" sz="1067">
                <a:solidFill>
                  <a:srgbClr val="B5B5B5"/>
                </a:solidFill>
                <a:latin typeface="Muli"/>
                <a:ea typeface="Muli"/>
                <a:cs typeface="Muli"/>
                <a:sym typeface="Muli"/>
              </a:rPr>
              <a:t>(can be used for variation/secondary scheme and colorcoding</a:t>
            </a:r>
            <a:endParaRPr sz="1067">
              <a:solidFill>
                <a:srgbClr val="B5B5B5"/>
              </a:solidFill>
              <a:latin typeface="Muli"/>
              <a:ea typeface="Muli"/>
              <a:cs typeface="Muli"/>
              <a:sym typeface="Muli"/>
            </a:endParaRPr>
          </a:p>
        </p:txBody>
      </p:sp>
      <p:sp>
        <p:nvSpPr>
          <p:cNvPr id="202" name="Google Shape;202;p25"/>
          <p:cNvSpPr txBox="1"/>
          <p:nvPr/>
        </p:nvSpPr>
        <p:spPr>
          <a:xfrm>
            <a:off x="5303400" y="2268033"/>
            <a:ext cx="2063600" cy="3032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None/>
            </a:pPr>
            <a:r>
              <a:rPr lang="en" sz="1333">
                <a:solidFill>
                  <a:srgbClr val="B5B5B5"/>
                </a:solidFill>
                <a:latin typeface="Muli"/>
                <a:ea typeface="Muli"/>
                <a:cs typeface="Muli"/>
                <a:sym typeface="Muli"/>
              </a:rPr>
              <a:t>Secondary color usage</a:t>
            </a:r>
            <a:endParaRPr sz="1333">
              <a:solidFill>
                <a:srgbClr val="B5B5B5"/>
              </a:solidFill>
              <a:latin typeface="Muli"/>
              <a:ea typeface="Muli"/>
              <a:cs typeface="Muli"/>
              <a:sym typeface="Muli"/>
            </a:endParaRPr>
          </a:p>
        </p:txBody>
      </p:sp>
      <p:sp>
        <p:nvSpPr>
          <p:cNvPr id="203" name="Google Shape;203;p25"/>
          <p:cNvSpPr/>
          <p:nvPr/>
        </p:nvSpPr>
        <p:spPr>
          <a:xfrm>
            <a:off x="10297404" y="5655372"/>
            <a:ext cx="681200" cy="322000"/>
          </a:xfrm>
          <a:prstGeom prst="rect">
            <a:avLst/>
          </a:prstGeom>
          <a:solidFill>
            <a:srgbClr val="35353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Font typeface="Arial"/>
              <a:buNone/>
            </a:pPr>
            <a:endParaRPr sz="533" b="0" i="0" u="none" strike="noStrike" cap="none">
              <a:solidFill>
                <a:srgbClr val="000000"/>
              </a:solidFill>
              <a:latin typeface="Arial"/>
              <a:ea typeface="Arial"/>
              <a:cs typeface="Arial"/>
              <a:sym typeface="Arial"/>
            </a:endParaRPr>
          </a:p>
        </p:txBody>
      </p:sp>
      <p:sp>
        <p:nvSpPr>
          <p:cNvPr id="204" name="Google Shape;204;p25"/>
          <p:cNvSpPr txBox="1"/>
          <p:nvPr/>
        </p:nvSpPr>
        <p:spPr>
          <a:xfrm>
            <a:off x="10297401" y="5722212"/>
            <a:ext cx="681200" cy="188400"/>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chemeClr val="lt1"/>
              </a:buClr>
              <a:buFont typeface="Open Sans"/>
              <a:buNone/>
            </a:pPr>
            <a:r>
              <a:rPr lang="en" sz="533" b="0" i="0" u="none" strike="noStrike" cap="none">
                <a:solidFill>
                  <a:schemeClr val="lt1"/>
                </a:solidFill>
                <a:latin typeface="Open Sans"/>
                <a:ea typeface="Open Sans"/>
                <a:cs typeface="Open Sans"/>
                <a:sym typeface="Open Sans"/>
              </a:rPr>
              <a:t>#</a:t>
            </a:r>
            <a:r>
              <a:rPr lang="en" sz="533">
                <a:solidFill>
                  <a:schemeClr val="lt1"/>
                </a:solidFill>
                <a:latin typeface="Open Sans"/>
                <a:ea typeface="Open Sans"/>
                <a:cs typeface="Open Sans"/>
                <a:sym typeface="Open Sans"/>
              </a:rPr>
              <a:t>353535</a:t>
            </a:r>
            <a:endParaRPr sz="533"/>
          </a:p>
        </p:txBody>
      </p:sp>
      <p:sp>
        <p:nvSpPr>
          <p:cNvPr id="205" name="Google Shape;205;p25"/>
          <p:cNvSpPr/>
          <p:nvPr/>
        </p:nvSpPr>
        <p:spPr>
          <a:xfrm>
            <a:off x="10297404" y="6293973"/>
            <a:ext cx="681200" cy="322000"/>
          </a:xfrm>
          <a:prstGeom prst="rect">
            <a:avLst/>
          </a:prstGeom>
          <a:solidFill>
            <a:srgbClr val="00000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Font typeface="Arial"/>
              <a:buNone/>
            </a:pPr>
            <a:endParaRPr sz="533" b="0" i="0" u="none" strike="noStrike" cap="none">
              <a:solidFill>
                <a:srgbClr val="000000"/>
              </a:solidFill>
              <a:latin typeface="Arial"/>
              <a:ea typeface="Arial"/>
              <a:cs typeface="Arial"/>
              <a:sym typeface="Arial"/>
            </a:endParaRPr>
          </a:p>
        </p:txBody>
      </p:sp>
      <p:sp>
        <p:nvSpPr>
          <p:cNvPr id="206" name="Google Shape;206;p25"/>
          <p:cNvSpPr txBox="1"/>
          <p:nvPr/>
        </p:nvSpPr>
        <p:spPr>
          <a:xfrm>
            <a:off x="10297401" y="6360813"/>
            <a:ext cx="681200" cy="188400"/>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chemeClr val="lt1"/>
              </a:buClr>
              <a:buFont typeface="Open Sans"/>
              <a:buNone/>
            </a:pPr>
            <a:r>
              <a:rPr lang="en" sz="533" b="0" i="0" u="none" strike="noStrike" cap="none">
                <a:solidFill>
                  <a:schemeClr val="lt1"/>
                </a:solidFill>
                <a:latin typeface="Open Sans"/>
                <a:ea typeface="Open Sans"/>
                <a:cs typeface="Open Sans"/>
                <a:sym typeface="Open Sans"/>
              </a:rPr>
              <a:t>#</a:t>
            </a:r>
            <a:r>
              <a:rPr lang="en" sz="533">
                <a:solidFill>
                  <a:schemeClr val="lt1"/>
                </a:solidFill>
                <a:latin typeface="Open Sans"/>
                <a:ea typeface="Open Sans"/>
                <a:cs typeface="Open Sans"/>
                <a:sym typeface="Open Sans"/>
              </a:rPr>
              <a:t>000000</a:t>
            </a:r>
            <a:endParaRPr sz="533"/>
          </a:p>
        </p:txBody>
      </p:sp>
      <p:sp>
        <p:nvSpPr>
          <p:cNvPr id="207" name="Google Shape;207;p25"/>
          <p:cNvSpPr/>
          <p:nvPr/>
        </p:nvSpPr>
        <p:spPr>
          <a:xfrm>
            <a:off x="10297404" y="5337199"/>
            <a:ext cx="681200" cy="322000"/>
          </a:xfrm>
          <a:prstGeom prst="rect">
            <a:avLst/>
          </a:prstGeom>
          <a:solidFill>
            <a:srgbClr val="4F4F4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Font typeface="Arial"/>
              <a:buNone/>
            </a:pPr>
            <a:endParaRPr sz="533" b="0" i="0" u="none" strike="noStrike" cap="none">
              <a:solidFill>
                <a:srgbClr val="000000"/>
              </a:solidFill>
              <a:latin typeface="Arial"/>
              <a:ea typeface="Arial"/>
              <a:cs typeface="Arial"/>
              <a:sym typeface="Arial"/>
            </a:endParaRPr>
          </a:p>
        </p:txBody>
      </p:sp>
      <p:sp>
        <p:nvSpPr>
          <p:cNvPr id="208" name="Google Shape;208;p25"/>
          <p:cNvSpPr txBox="1"/>
          <p:nvPr/>
        </p:nvSpPr>
        <p:spPr>
          <a:xfrm>
            <a:off x="10297401" y="5404039"/>
            <a:ext cx="681200" cy="188400"/>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chemeClr val="lt1"/>
              </a:buClr>
              <a:buFont typeface="Open Sans"/>
              <a:buNone/>
            </a:pPr>
            <a:r>
              <a:rPr lang="en" sz="533" b="0" i="0" u="none" strike="noStrike" cap="none">
                <a:solidFill>
                  <a:schemeClr val="lt1"/>
                </a:solidFill>
                <a:latin typeface="Open Sans"/>
                <a:ea typeface="Open Sans"/>
                <a:cs typeface="Open Sans"/>
                <a:sym typeface="Open Sans"/>
              </a:rPr>
              <a:t>#</a:t>
            </a:r>
            <a:r>
              <a:rPr lang="en" sz="533">
                <a:solidFill>
                  <a:schemeClr val="lt1"/>
                </a:solidFill>
                <a:latin typeface="Open Sans"/>
                <a:ea typeface="Open Sans"/>
                <a:cs typeface="Open Sans"/>
                <a:sym typeface="Open Sans"/>
              </a:rPr>
              <a:t>4f4f4f</a:t>
            </a:r>
            <a:endParaRPr sz="533"/>
          </a:p>
        </p:txBody>
      </p:sp>
      <p:sp>
        <p:nvSpPr>
          <p:cNvPr id="209" name="Google Shape;209;p25"/>
          <p:cNvSpPr/>
          <p:nvPr/>
        </p:nvSpPr>
        <p:spPr>
          <a:xfrm>
            <a:off x="10297404" y="5016761"/>
            <a:ext cx="681200" cy="322000"/>
          </a:xfrm>
          <a:prstGeom prst="rect">
            <a:avLst/>
          </a:prstGeom>
          <a:solidFill>
            <a:srgbClr val="5C5C5C"/>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Font typeface="Arial"/>
              <a:buNone/>
            </a:pPr>
            <a:endParaRPr sz="533" b="0" i="0" u="none" strike="noStrike" cap="none">
              <a:solidFill>
                <a:srgbClr val="000000"/>
              </a:solidFill>
              <a:latin typeface="Arial"/>
              <a:ea typeface="Arial"/>
              <a:cs typeface="Arial"/>
              <a:sym typeface="Arial"/>
            </a:endParaRPr>
          </a:p>
        </p:txBody>
      </p:sp>
      <p:sp>
        <p:nvSpPr>
          <p:cNvPr id="210" name="Google Shape;210;p25"/>
          <p:cNvSpPr txBox="1"/>
          <p:nvPr/>
        </p:nvSpPr>
        <p:spPr>
          <a:xfrm>
            <a:off x="10297401" y="5083601"/>
            <a:ext cx="681200" cy="188400"/>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chemeClr val="lt1"/>
              </a:buClr>
              <a:buFont typeface="Open Sans"/>
              <a:buNone/>
            </a:pPr>
            <a:r>
              <a:rPr lang="en" sz="533" b="0" i="0" u="none" strike="noStrike" cap="none">
                <a:solidFill>
                  <a:schemeClr val="lt1"/>
                </a:solidFill>
                <a:latin typeface="Open Sans"/>
                <a:ea typeface="Open Sans"/>
                <a:cs typeface="Open Sans"/>
                <a:sym typeface="Open Sans"/>
              </a:rPr>
              <a:t>#</a:t>
            </a:r>
            <a:r>
              <a:rPr lang="en" sz="533">
                <a:solidFill>
                  <a:schemeClr val="lt1"/>
                </a:solidFill>
                <a:latin typeface="Open Sans"/>
                <a:ea typeface="Open Sans"/>
                <a:cs typeface="Open Sans"/>
                <a:sym typeface="Open Sans"/>
              </a:rPr>
              <a:t>5c5c5c</a:t>
            </a:r>
            <a:endParaRPr sz="533"/>
          </a:p>
        </p:txBody>
      </p:sp>
      <p:sp>
        <p:nvSpPr>
          <p:cNvPr id="211" name="Google Shape;211;p25"/>
          <p:cNvSpPr/>
          <p:nvPr/>
        </p:nvSpPr>
        <p:spPr>
          <a:xfrm>
            <a:off x="10297404" y="4698588"/>
            <a:ext cx="681200" cy="322000"/>
          </a:xfrm>
          <a:prstGeom prst="rect">
            <a:avLst/>
          </a:prstGeom>
          <a:solidFill>
            <a:srgbClr val="73737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Font typeface="Arial"/>
              <a:buNone/>
            </a:pPr>
            <a:endParaRPr sz="533" b="0" i="0" u="none" strike="noStrike" cap="none">
              <a:solidFill>
                <a:srgbClr val="000000"/>
              </a:solidFill>
              <a:latin typeface="Arial"/>
              <a:ea typeface="Arial"/>
              <a:cs typeface="Arial"/>
              <a:sym typeface="Arial"/>
            </a:endParaRPr>
          </a:p>
        </p:txBody>
      </p:sp>
      <p:sp>
        <p:nvSpPr>
          <p:cNvPr id="212" name="Google Shape;212;p25"/>
          <p:cNvSpPr txBox="1"/>
          <p:nvPr/>
        </p:nvSpPr>
        <p:spPr>
          <a:xfrm>
            <a:off x="10297401" y="4765428"/>
            <a:ext cx="681200" cy="188400"/>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chemeClr val="lt1"/>
              </a:buClr>
              <a:buFont typeface="Open Sans"/>
              <a:buNone/>
            </a:pPr>
            <a:r>
              <a:rPr lang="en" sz="533" b="0" i="0" u="none" strike="noStrike" cap="none">
                <a:solidFill>
                  <a:schemeClr val="lt1"/>
                </a:solidFill>
                <a:latin typeface="Open Sans"/>
                <a:ea typeface="Open Sans"/>
                <a:cs typeface="Open Sans"/>
                <a:sym typeface="Open Sans"/>
              </a:rPr>
              <a:t>#</a:t>
            </a:r>
            <a:r>
              <a:rPr lang="en" sz="533">
                <a:solidFill>
                  <a:schemeClr val="lt1"/>
                </a:solidFill>
                <a:latin typeface="Open Sans"/>
                <a:ea typeface="Open Sans"/>
                <a:cs typeface="Open Sans"/>
                <a:sym typeface="Open Sans"/>
              </a:rPr>
              <a:t>737373</a:t>
            </a:r>
            <a:endParaRPr sz="533"/>
          </a:p>
        </p:txBody>
      </p:sp>
      <p:sp>
        <p:nvSpPr>
          <p:cNvPr id="213" name="Google Shape;213;p25"/>
          <p:cNvSpPr/>
          <p:nvPr/>
        </p:nvSpPr>
        <p:spPr>
          <a:xfrm>
            <a:off x="10297404" y="4378149"/>
            <a:ext cx="681200" cy="322000"/>
          </a:xfrm>
          <a:prstGeom prst="rect">
            <a:avLst/>
          </a:prstGeom>
          <a:solidFill>
            <a:srgbClr val="8B8B8B"/>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Font typeface="Arial"/>
              <a:buNone/>
            </a:pPr>
            <a:endParaRPr sz="533" b="0" i="0" u="none" strike="noStrike" cap="none">
              <a:solidFill>
                <a:srgbClr val="000000"/>
              </a:solidFill>
              <a:latin typeface="Arial"/>
              <a:ea typeface="Arial"/>
              <a:cs typeface="Arial"/>
              <a:sym typeface="Arial"/>
            </a:endParaRPr>
          </a:p>
        </p:txBody>
      </p:sp>
      <p:sp>
        <p:nvSpPr>
          <p:cNvPr id="214" name="Google Shape;214;p25"/>
          <p:cNvSpPr txBox="1"/>
          <p:nvPr/>
        </p:nvSpPr>
        <p:spPr>
          <a:xfrm>
            <a:off x="10297401" y="4444989"/>
            <a:ext cx="681200" cy="188400"/>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chemeClr val="lt1"/>
              </a:buClr>
              <a:buFont typeface="Open Sans"/>
              <a:buNone/>
            </a:pPr>
            <a:r>
              <a:rPr lang="en" sz="533" b="0" i="0" u="none" strike="noStrike" cap="none">
                <a:solidFill>
                  <a:schemeClr val="lt1"/>
                </a:solidFill>
                <a:latin typeface="Open Sans"/>
                <a:ea typeface="Open Sans"/>
                <a:cs typeface="Open Sans"/>
                <a:sym typeface="Open Sans"/>
              </a:rPr>
              <a:t>#</a:t>
            </a:r>
            <a:r>
              <a:rPr lang="en" sz="533">
                <a:solidFill>
                  <a:schemeClr val="lt1"/>
                </a:solidFill>
                <a:latin typeface="Open Sans"/>
                <a:ea typeface="Open Sans"/>
                <a:cs typeface="Open Sans"/>
                <a:sym typeface="Open Sans"/>
              </a:rPr>
              <a:t>8b8b8b</a:t>
            </a:r>
            <a:endParaRPr sz="533"/>
          </a:p>
        </p:txBody>
      </p:sp>
      <p:sp>
        <p:nvSpPr>
          <p:cNvPr id="215" name="Google Shape;215;p25"/>
          <p:cNvSpPr/>
          <p:nvPr/>
        </p:nvSpPr>
        <p:spPr>
          <a:xfrm>
            <a:off x="10297404" y="4058347"/>
            <a:ext cx="681200" cy="322000"/>
          </a:xfrm>
          <a:prstGeom prst="rect">
            <a:avLst/>
          </a:prstGeom>
          <a:solidFill>
            <a:srgbClr val="D0D0D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Font typeface="Arial"/>
              <a:buNone/>
            </a:pPr>
            <a:endParaRPr sz="533" b="0" i="0" u="none" strike="noStrike" cap="none">
              <a:solidFill>
                <a:srgbClr val="000000"/>
              </a:solidFill>
              <a:latin typeface="Arial"/>
              <a:ea typeface="Arial"/>
              <a:cs typeface="Arial"/>
              <a:sym typeface="Arial"/>
            </a:endParaRPr>
          </a:p>
        </p:txBody>
      </p:sp>
      <p:sp>
        <p:nvSpPr>
          <p:cNvPr id="216" name="Google Shape;216;p25"/>
          <p:cNvSpPr txBox="1"/>
          <p:nvPr/>
        </p:nvSpPr>
        <p:spPr>
          <a:xfrm>
            <a:off x="10297401" y="4125187"/>
            <a:ext cx="681200" cy="188400"/>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chemeClr val="lt1"/>
              </a:buClr>
              <a:buFont typeface="Open Sans"/>
              <a:buNone/>
            </a:pPr>
            <a:r>
              <a:rPr lang="en" sz="533" b="0" i="0" u="none" strike="noStrike" cap="none">
                <a:solidFill>
                  <a:srgbClr val="737373"/>
                </a:solidFill>
                <a:latin typeface="Open Sans"/>
                <a:ea typeface="Open Sans"/>
                <a:cs typeface="Open Sans"/>
                <a:sym typeface="Open Sans"/>
              </a:rPr>
              <a:t>#</a:t>
            </a:r>
            <a:r>
              <a:rPr lang="en" sz="533">
                <a:solidFill>
                  <a:srgbClr val="737373"/>
                </a:solidFill>
                <a:latin typeface="Open Sans"/>
                <a:ea typeface="Open Sans"/>
                <a:cs typeface="Open Sans"/>
                <a:sym typeface="Open Sans"/>
              </a:rPr>
              <a:t>d0d0d0</a:t>
            </a:r>
            <a:endParaRPr sz="533">
              <a:solidFill>
                <a:srgbClr val="737373"/>
              </a:solidFill>
            </a:endParaRPr>
          </a:p>
        </p:txBody>
      </p:sp>
      <p:sp>
        <p:nvSpPr>
          <p:cNvPr id="217" name="Google Shape;217;p25"/>
          <p:cNvSpPr/>
          <p:nvPr/>
        </p:nvSpPr>
        <p:spPr>
          <a:xfrm>
            <a:off x="10297404" y="3736187"/>
            <a:ext cx="681200" cy="322000"/>
          </a:xfrm>
          <a:prstGeom prst="rect">
            <a:avLst/>
          </a:prstGeom>
          <a:solidFill>
            <a:srgbClr val="F0F0F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Font typeface="Arial"/>
              <a:buNone/>
            </a:pPr>
            <a:endParaRPr sz="533" b="0" i="0" u="none" strike="noStrike" cap="none">
              <a:solidFill>
                <a:srgbClr val="000000"/>
              </a:solidFill>
              <a:latin typeface="Arial"/>
              <a:ea typeface="Arial"/>
              <a:cs typeface="Arial"/>
              <a:sym typeface="Arial"/>
            </a:endParaRPr>
          </a:p>
        </p:txBody>
      </p:sp>
      <p:sp>
        <p:nvSpPr>
          <p:cNvPr id="218" name="Google Shape;218;p25"/>
          <p:cNvSpPr txBox="1"/>
          <p:nvPr/>
        </p:nvSpPr>
        <p:spPr>
          <a:xfrm>
            <a:off x="10297401" y="3803027"/>
            <a:ext cx="681200" cy="188400"/>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chemeClr val="lt1"/>
              </a:buClr>
              <a:buFont typeface="Open Sans"/>
              <a:buNone/>
            </a:pPr>
            <a:r>
              <a:rPr lang="en" sz="533">
                <a:solidFill>
                  <a:srgbClr val="737373"/>
                </a:solidFill>
                <a:latin typeface="Open Sans"/>
                <a:ea typeface="Open Sans"/>
                <a:cs typeface="Open Sans"/>
                <a:sym typeface="Open Sans"/>
              </a:rPr>
              <a:t>#f0f0f0</a:t>
            </a:r>
            <a:endParaRPr sz="533">
              <a:solidFill>
                <a:srgbClr val="737373"/>
              </a:solidFill>
              <a:latin typeface="Open Sans"/>
              <a:ea typeface="Open Sans"/>
              <a:cs typeface="Open Sans"/>
              <a:sym typeface="Open Sans"/>
            </a:endParaRPr>
          </a:p>
        </p:txBody>
      </p:sp>
      <p:sp>
        <p:nvSpPr>
          <p:cNvPr id="219" name="Google Shape;219;p25"/>
          <p:cNvSpPr/>
          <p:nvPr/>
        </p:nvSpPr>
        <p:spPr>
          <a:xfrm>
            <a:off x="10297404" y="3409319"/>
            <a:ext cx="681200" cy="322000"/>
          </a:xfrm>
          <a:prstGeom prst="rect">
            <a:avLst/>
          </a:prstGeom>
          <a:solidFill>
            <a:srgbClr val="F9F9F9"/>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Font typeface="Arial"/>
              <a:buNone/>
            </a:pPr>
            <a:endParaRPr sz="533" b="0" i="0" u="none" strike="noStrike" cap="none">
              <a:solidFill>
                <a:srgbClr val="000000"/>
              </a:solidFill>
              <a:latin typeface="Arial"/>
              <a:ea typeface="Arial"/>
              <a:cs typeface="Arial"/>
              <a:sym typeface="Arial"/>
            </a:endParaRPr>
          </a:p>
        </p:txBody>
      </p:sp>
      <p:sp>
        <p:nvSpPr>
          <p:cNvPr id="220" name="Google Shape;220;p25"/>
          <p:cNvSpPr txBox="1"/>
          <p:nvPr/>
        </p:nvSpPr>
        <p:spPr>
          <a:xfrm>
            <a:off x="10297401" y="3476159"/>
            <a:ext cx="681200" cy="188400"/>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chemeClr val="lt1"/>
              </a:buClr>
              <a:buFont typeface="Open Sans"/>
              <a:buNone/>
            </a:pPr>
            <a:r>
              <a:rPr lang="en" sz="533">
                <a:solidFill>
                  <a:srgbClr val="737373"/>
                </a:solidFill>
                <a:latin typeface="Open Sans"/>
                <a:ea typeface="Open Sans"/>
                <a:cs typeface="Open Sans"/>
                <a:sym typeface="Open Sans"/>
              </a:rPr>
              <a:t>#f9f9f9</a:t>
            </a:r>
            <a:endParaRPr sz="533">
              <a:solidFill>
                <a:srgbClr val="737373"/>
              </a:solidFill>
              <a:latin typeface="Open Sans"/>
              <a:ea typeface="Open Sans"/>
              <a:cs typeface="Open Sans"/>
              <a:sym typeface="Open Sans"/>
            </a:endParaRPr>
          </a:p>
        </p:txBody>
      </p:sp>
      <p:sp>
        <p:nvSpPr>
          <p:cNvPr id="221" name="Google Shape;221;p25"/>
          <p:cNvSpPr/>
          <p:nvPr/>
        </p:nvSpPr>
        <p:spPr>
          <a:xfrm>
            <a:off x="10297404" y="3087159"/>
            <a:ext cx="681200" cy="322000"/>
          </a:xfrm>
          <a:prstGeom prst="rect">
            <a:avLst/>
          </a:prstGeom>
          <a:solidFill>
            <a:srgbClr val="FCFCFC"/>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Font typeface="Arial"/>
              <a:buNone/>
            </a:pPr>
            <a:endParaRPr sz="533" b="0" i="0" u="none" strike="noStrike" cap="none">
              <a:solidFill>
                <a:srgbClr val="000000"/>
              </a:solidFill>
              <a:latin typeface="Arial"/>
              <a:ea typeface="Arial"/>
              <a:cs typeface="Arial"/>
              <a:sym typeface="Arial"/>
            </a:endParaRPr>
          </a:p>
        </p:txBody>
      </p:sp>
      <p:sp>
        <p:nvSpPr>
          <p:cNvPr id="222" name="Google Shape;222;p25"/>
          <p:cNvSpPr txBox="1"/>
          <p:nvPr/>
        </p:nvSpPr>
        <p:spPr>
          <a:xfrm>
            <a:off x="10297401" y="3153999"/>
            <a:ext cx="681200" cy="188400"/>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chemeClr val="lt1"/>
              </a:buClr>
              <a:buFont typeface="Open Sans"/>
              <a:buNone/>
            </a:pPr>
            <a:r>
              <a:rPr lang="en" sz="533">
                <a:solidFill>
                  <a:srgbClr val="737373"/>
                </a:solidFill>
                <a:latin typeface="Open Sans"/>
                <a:ea typeface="Open Sans"/>
                <a:cs typeface="Open Sans"/>
                <a:sym typeface="Open Sans"/>
              </a:rPr>
              <a:t>#fcfcfc</a:t>
            </a:r>
            <a:endParaRPr sz="533">
              <a:solidFill>
                <a:srgbClr val="737373"/>
              </a:solidFill>
              <a:latin typeface="Open Sans"/>
              <a:ea typeface="Open Sans"/>
              <a:cs typeface="Open Sans"/>
              <a:sym typeface="Open Sans"/>
            </a:endParaRPr>
          </a:p>
        </p:txBody>
      </p:sp>
      <p:sp>
        <p:nvSpPr>
          <p:cNvPr id="223" name="Google Shape;223;p25"/>
          <p:cNvSpPr/>
          <p:nvPr/>
        </p:nvSpPr>
        <p:spPr>
          <a:xfrm>
            <a:off x="10297404" y="2760300"/>
            <a:ext cx="681200" cy="322000"/>
          </a:xfrm>
          <a:prstGeom prst="rect">
            <a:avLst/>
          </a:prstGeom>
          <a:solidFill>
            <a:srgbClr val="FCFCFC"/>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Font typeface="Arial"/>
              <a:buNone/>
            </a:pPr>
            <a:endParaRPr sz="533" b="0" i="0" u="none" strike="noStrike" cap="none">
              <a:solidFill>
                <a:srgbClr val="000000"/>
              </a:solidFill>
              <a:latin typeface="Arial"/>
              <a:ea typeface="Arial"/>
              <a:cs typeface="Arial"/>
              <a:sym typeface="Arial"/>
            </a:endParaRPr>
          </a:p>
        </p:txBody>
      </p:sp>
      <p:sp>
        <p:nvSpPr>
          <p:cNvPr id="224" name="Google Shape;224;p25"/>
          <p:cNvSpPr txBox="1"/>
          <p:nvPr/>
        </p:nvSpPr>
        <p:spPr>
          <a:xfrm>
            <a:off x="10297401" y="2827140"/>
            <a:ext cx="681200" cy="188400"/>
          </a:xfrm>
          <a:prstGeom prst="rect">
            <a:avLst/>
          </a:prstGeom>
          <a:solidFill>
            <a:srgbClr val="FFFFFF"/>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chemeClr val="lt1"/>
              </a:buClr>
              <a:buFont typeface="Open Sans"/>
              <a:buNone/>
            </a:pPr>
            <a:r>
              <a:rPr lang="en" sz="533">
                <a:solidFill>
                  <a:srgbClr val="737373"/>
                </a:solidFill>
                <a:latin typeface="Open Sans"/>
                <a:ea typeface="Open Sans"/>
                <a:cs typeface="Open Sans"/>
                <a:sym typeface="Open Sans"/>
              </a:rPr>
              <a:t>#ffffffff</a:t>
            </a:r>
            <a:endParaRPr sz="533">
              <a:solidFill>
                <a:srgbClr val="737373"/>
              </a:solidFill>
              <a:latin typeface="Open Sans"/>
              <a:ea typeface="Open Sans"/>
              <a:cs typeface="Open Sans"/>
              <a:sym typeface="Open Sans"/>
            </a:endParaRPr>
          </a:p>
        </p:txBody>
      </p:sp>
      <p:sp>
        <p:nvSpPr>
          <p:cNvPr id="225" name="Google Shape;225;p25"/>
          <p:cNvSpPr txBox="1"/>
          <p:nvPr/>
        </p:nvSpPr>
        <p:spPr>
          <a:xfrm>
            <a:off x="10013543" y="2268017"/>
            <a:ext cx="1271600" cy="3032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None/>
            </a:pPr>
            <a:r>
              <a:rPr lang="en" sz="1333">
                <a:solidFill>
                  <a:srgbClr val="B5B5B5"/>
                </a:solidFill>
                <a:latin typeface="Muli"/>
                <a:ea typeface="Muli"/>
                <a:cs typeface="Muli"/>
                <a:sym typeface="Muli"/>
              </a:rPr>
              <a:t>Greys</a:t>
            </a:r>
            <a:endParaRPr sz="1333">
              <a:solidFill>
                <a:srgbClr val="B5B5B5"/>
              </a:solidFill>
              <a:latin typeface="Muli"/>
              <a:ea typeface="Muli"/>
              <a:cs typeface="Muli"/>
              <a:sym typeface="Muli"/>
            </a:endParaRPr>
          </a:p>
        </p:txBody>
      </p:sp>
      <p:sp>
        <p:nvSpPr>
          <p:cNvPr id="226" name="Google Shape;226;p25"/>
          <p:cNvSpPr/>
          <p:nvPr/>
        </p:nvSpPr>
        <p:spPr>
          <a:xfrm>
            <a:off x="3351833" y="4457113"/>
            <a:ext cx="1068400" cy="505200"/>
          </a:xfrm>
          <a:prstGeom prst="rect">
            <a:avLst/>
          </a:prstGeom>
          <a:solidFill>
            <a:srgbClr val="1DC7ED"/>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Font typeface="Arial"/>
              <a:buNone/>
            </a:pPr>
            <a:endParaRPr sz="1867" b="0" i="0" u="none" strike="noStrike" cap="none">
              <a:solidFill>
                <a:schemeClr val="accent1"/>
              </a:solidFill>
              <a:latin typeface="Arial"/>
              <a:ea typeface="Arial"/>
              <a:cs typeface="Arial"/>
              <a:sym typeface="Arial"/>
            </a:endParaRPr>
          </a:p>
        </p:txBody>
      </p:sp>
      <p:sp>
        <p:nvSpPr>
          <p:cNvPr id="227" name="Google Shape;227;p25"/>
          <p:cNvSpPr/>
          <p:nvPr/>
        </p:nvSpPr>
        <p:spPr>
          <a:xfrm>
            <a:off x="5684203" y="4457113"/>
            <a:ext cx="1068400" cy="505200"/>
          </a:xfrm>
          <a:prstGeom prst="rect">
            <a:avLst/>
          </a:prstGeom>
          <a:solidFill>
            <a:srgbClr val="D1872C"/>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Font typeface="Arial"/>
              <a:buNone/>
            </a:pPr>
            <a:endParaRPr sz="1867" b="0" i="0" u="none" strike="noStrike" cap="none">
              <a:solidFill>
                <a:srgbClr val="000000"/>
              </a:solidFill>
              <a:latin typeface="Arial"/>
              <a:ea typeface="Arial"/>
              <a:cs typeface="Arial"/>
              <a:sym typeface="Arial"/>
            </a:endParaRPr>
          </a:p>
        </p:txBody>
      </p:sp>
      <p:sp>
        <p:nvSpPr>
          <p:cNvPr id="228" name="Google Shape;228;p25"/>
          <p:cNvSpPr txBox="1"/>
          <p:nvPr/>
        </p:nvSpPr>
        <p:spPr>
          <a:xfrm>
            <a:off x="3351667" y="4620340"/>
            <a:ext cx="1068400" cy="178800"/>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chemeClr val="lt1"/>
              </a:buClr>
              <a:buFont typeface="Open Sans"/>
              <a:buNone/>
            </a:pPr>
            <a:r>
              <a:rPr lang="en" sz="800" b="0" i="0" u="none" strike="noStrike" cap="none">
                <a:solidFill>
                  <a:schemeClr val="lt1"/>
                </a:solidFill>
                <a:latin typeface="Open Sans"/>
                <a:ea typeface="Open Sans"/>
                <a:cs typeface="Open Sans"/>
                <a:sym typeface="Open Sans"/>
              </a:rPr>
              <a:t>#</a:t>
            </a:r>
            <a:r>
              <a:rPr lang="en" sz="800">
                <a:solidFill>
                  <a:schemeClr val="lt1"/>
                </a:solidFill>
                <a:latin typeface="Open Sans"/>
                <a:ea typeface="Open Sans"/>
                <a:cs typeface="Open Sans"/>
                <a:sym typeface="Open Sans"/>
              </a:rPr>
              <a:t>1dc7ed</a:t>
            </a:r>
            <a:endParaRPr sz="800" b="0" i="0" u="none" strike="noStrike" cap="none">
              <a:solidFill>
                <a:schemeClr val="lt1"/>
              </a:solidFill>
              <a:latin typeface="Open Sans"/>
              <a:ea typeface="Open Sans"/>
              <a:cs typeface="Open Sans"/>
              <a:sym typeface="Open Sans"/>
            </a:endParaRPr>
          </a:p>
        </p:txBody>
      </p:sp>
      <p:sp>
        <p:nvSpPr>
          <p:cNvPr id="229" name="Google Shape;229;p25"/>
          <p:cNvSpPr txBox="1"/>
          <p:nvPr/>
        </p:nvSpPr>
        <p:spPr>
          <a:xfrm>
            <a:off x="5691349" y="4561929"/>
            <a:ext cx="1068400" cy="295600"/>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chemeClr val="lt1"/>
              </a:buClr>
              <a:buFont typeface="Open Sans"/>
              <a:buNone/>
            </a:pPr>
            <a:r>
              <a:rPr lang="en" sz="800" b="0" i="0" u="none" strike="noStrike" cap="none">
                <a:solidFill>
                  <a:schemeClr val="lt1"/>
                </a:solidFill>
                <a:latin typeface="Open Sans"/>
                <a:ea typeface="Open Sans"/>
                <a:cs typeface="Open Sans"/>
                <a:sym typeface="Open Sans"/>
              </a:rPr>
              <a:t>#</a:t>
            </a:r>
            <a:r>
              <a:rPr lang="en" sz="800">
                <a:solidFill>
                  <a:schemeClr val="lt1"/>
                </a:solidFill>
                <a:latin typeface="Open Sans"/>
                <a:ea typeface="Open Sans"/>
                <a:cs typeface="Open Sans"/>
                <a:sym typeface="Open Sans"/>
              </a:rPr>
              <a:t>d1872c</a:t>
            </a:r>
            <a:endParaRPr sz="800"/>
          </a:p>
        </p:txBody>
      </p:sp>
      <p:sp>
        <p:nvSpPr>
          <p:cNvPr id="230" name="Google Shape;230;p25"/>
          <p:cNvSpPr/>
          <p:nvPr/>
        </p:nvSpPr>
        <p:spPr>
          <a:xfrm>
            <a:off x="8105341" y="4457113"/>
            <a:ext cx="1068400" cy="505200"/>
          </a:xfrm>
          <a:prstGeom prst="rect">
            <a:avLst/>
          </a:prstGeom>
          <a:solidFill>
            <a:srgbClr val="DB2C4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Font typeface="Arial"/>
              <a:buNone/>
            </a:pPr>
            <a:endParaRPr sz="1867" b="0" i="0" u="none" strike="noStrike" cap="none">
              <a:solidFill>
                <a:srgbClr val="000000"/>
              </a:solidFill>
              <a:latin typeface="Arial"/>
              <a:ea typeface="Arial"/>
              <a:cs typeface="Arial"/>
              <a:sym typeface="Arial"/>
            </a:endParaRPr>
          </a:p>
        </p:txBody>
      </p:sp>
      <p:sp>
        <p:nvSpPr>
          <p:cNvPr id="231" name="Google Shape;231;p25"/>
          <p:cNvSpPr txBox="1"/>
          <p:nvPr/>
        </p:nvSpPr>
        <p:spPr>
          <a:xfrm>
            <a:off x="8112489" y="4561929"/>
            <a:ext cx="1068400" cy="295600"/>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chemeClr val="lt1"/>
              </a:buClr>
              <a:buFont typeface="Open Sans"/>
              <a:buNone/>
            </a:pPr>
            <a:r>
              <a:rPr lang="en" sz="800" b="0" i="0" u="none" strike="noStrike" cap="none">
                <a:solidFill>
                  <a:schemeClr val="lt1"/>
                </a:solidFill>
                <a:latin typeface="Open Sans"/>
                <a:ea typeface="Open Sans"/>
                <a:cs typeface="Open Sans"/>
                <a:sym typeface="Open Sans"/>
              </a:rPr>
              <a:t>#</a:t>
            </a:r>
            <a:r>
              <a:rPr lang="en" sz="800">
                <a:solidFill>
                  <a:schemeClr val="lt1"/>
                </a:solidFill>
                <a:latin typeface="Open Sans"/>
                <a:ea typeface="Open Sans"/>
                <a:cs typeface="Open Sans"/>
                <a:sym typeface="Open Sans"/>
              </a:rPr>
              <a:t>db2c46</a:t>
            </a:r>
            <a:endParaRPr sz="800"/>
          </a:p>
        </p:txBody>
      </p:sp>
      <p:sp>
        <p:nvSpPr>
          <p:cNvPr id="232" name="Google Shape;232;p25"/>
          <p:cNvSpPr/>
          <p:nvPr/>
        </p:nvSpPr>
        <p:spPr>
          <a:xfrm>
            <a:off x="4512469" y="4449175"/>
            <a:ext cx="1068400" cy="505200"/>
          </a:xfrm>
          <a:prstGeom prst="rect">
            <a:avLst/>
          </a:prstGeom>
          <a:solidFill>
            <a:srgbClr val="30D9AB"/>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Font typeface="Arial"/>
              <a:buNone/>
            </a:pPr>
            <a:endParaRPr sz="1867" b="0" i="0" u="none" strike="noStrike" cap="none">
              <a:solidFill>
                <a:srgbClr val="000000"/>
              </a:solidFill>
              <a:latin typeface="Arial"/>
              <a:ea typeface="Arial"/>
              <a:cs typeface="Arial"/>
              <a:sym typeface="Arial"/>
            </a:endParaRPr>
          </a:p>
        </p:txBody>
      </p:sp>
      <p:sp>
        <p:nvSpPr>
          <p:cNvPr id="233" name="Google Shape;233;p25"/>
          <p:cNvSpPr txBox="1"/>
          <p:nvPr/>
        </p:nvSpPr>
        <p:spPr>
          <a:xfrm>
            <a:off x="4512469" y="4578689"/>
            <a:ext cx="1068400" cy="295600"/>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chemeClr val="lt1"/>
              </a:buClr>
              <a:buFont typeface="Open Sans"/>
              <a:buNone/>
            </a:pPr>
            <a:r>
              <a:rPr lang="en" sz="800" b="0" i="0" u="none" strike="noStrike" cap="none">
                <a:solidFill>
                  <a:schemeClr val="lt1"/>
                </a:solidFill>
                <a:latin typeface="Open Sans"/>
                <a:ea typeface="Open Sans"/>
                <a:cs typeface="Open Sans"/>
                <a:sym typeface="Open Sans"/>
              </a:rPr>
              <a:t>#</a:t>
            </a:r>
            <a:r>
              <a:rPr lang="en" sz="800">
                <a:solidFill>
                  <a:schemeClr val="lt1"/>
                </a:solidFill>
                <a:latin typeface="Open Sans"/>
                <a:ea typeface="Open Sans"/>
                <a:cs typeface="Open Sans"/>
                <a:sym typeface="Open Sans"/>
              </a:rPr>
              <a:t>30d9ab</a:t>
            </a:r>
            <a:endParaRPr sz="800"/>
          </a:p>
        </p:txBody>
      </p:sp>
      <p:sp>
        <p:nvSpPr>
          <p:cNvPr id="234" name="Google Shape;234;p25"/>
          <p:cNvSpPr/>
          <p:nvPr/>
        </p:nvSpPr>
        <p:spPr>
          <a:xfrm>
            <a:off x="6870203" y="4451952"/>
            <a:ext cx="1068400" cy="505200"/>
          </a:xfrm>
          <a:prstGeom prst="rect">
            <a:avLst/>
          </a:prstGeom>
          <a:solidFill>
            <a:srgbClr val="5539C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Font typeface="Arial"/>
              <a:buNone/>
            </a:pPr>
            <a:endParaRPr sz="1867" b="0" i="0" u="none" strike="noStrike" cap="none">
              <a:solidFill>
                <a:srgbClr val="000000"/>
              </a:solidFill>
              <a:latin typeface="Arial"/>
              <a:ea typeface="Arial"/>
              <a:cs typeface="Arial"/>
              <a:sym typeface="Arial"/>
            </a:endParaRPr>
          </a:p>
        </p:txBody>
      </p:sp>
      <p:sp>
        <p:nvSpPr>
          <p:cNvPr id="235" name="Google Shape;235;p25"/>
          <p:cNvSpPr txBox="1"/>
          <p:nvPr/>
        </p:nvSpPr>
        <p:spPr>
          <a:xfrm>
            <a:off x="6877349" y="4581465"/>
            <a:ext cx="1068400" cy="295600"/>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chemeClr val="lt1"/>
              </a:buClr>
              <a:buFont typeface="Open Sans"/>
              <a:buNone/>
            </a:pPr>
            <a:r>
              <a:rPr lang="en" sz="800" b="0" i="0" u="none" strike="noStrike" cap="none">
                <a:solidFill>
                  <a:schemeClr val="lt1"/>
                </a:solidFill>
                <a:latin typeface="Open Sans"/>
                <a:ea typeface="Open Sans"/>
                <a:cs typeface="Open Sans"/>
                <a:sym typeface="Open Sans"/>
              </a:rPr>
              <a:t>#</a:t>
            </a:r>
            <a:r>
              <a:rPr lang="en" sz="800">
                <a:solidFill>
                  <a:schemeClr val="lt1"/>
                </a:solidFill>
                <a:latin typeface="Open Sans"/>
                <a:ea typeface="Open Sans"/>
                <a:cs typeface="Open Sans"/>
                <a:sym typeface="Open Sans"/>
              </a:rPr>
              <a:t>4931a2</a:t>
            </a:r>
            <a:endParaRPr sz="800"/>
          </a:p>
        </p:txBody>
      </p:sp>
      <p:sp>
        <p:nvSpPr>
          <p:cNvPr id="236" name="Google Shape;236;p25"/>
          <p:cNvSpPr/>
          <p:nvPr/>
        </p:nvSpPr>
        <p:spPr>
          <a:xfrm>
            <a:off x="3351833" y="4957011"/>
            <a:ext cx="1068400" cy="505200"/>
          </a:xfrm>
          <a:prstGeom prst="rect">
            <a:avLst/>
          </a:prstGeom>
          <a:solidFill>
            <a:srgbClr val="2AA0C8"/>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Font typeface="Arial"/>
              <a:buNone/>
            </a:pPr>
            <a:endParaRPr sz="1867" b="0" i="0" u="none" strike="noStrike" cap="none">
              <a:solidFill>
                <a:schemeClr val="accent1"/>
              </a:solidFill>
              <a:latin typeface="Arial"/>
              <a:ea typeface="Arial"/>
              <a:cs typeface="Arial"/>
              <a:sym typeface="Arial"/>
            </a:endParaRPr>
          </a:p>
        </p:txBody>
      </p:sp>
      <p:sp>
        <p:nvSpPr>
          <p:cNvPr id="237" name="Google Shape;237;p25"/>
          <p:cNvSpPr/>
          <p:nvPr/>
        </p:nvSpPr>
        <p:spPr>
          <a:xfrm>
            <a:off x="5684203" y="4957011"/>
            <a:ext cx="1068400" cy="505200"/>
          </a:xfrm>
          <a:prstGeom prst="rect">
            <a:avLst/>
          </a:prstGeom>
          <a:solidFill>
            <a:srgbClr val="A3641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Font typeface="Arial"/>
              <a:buNone/>
            </a:pPr>
            <a:endParaRPr sz="1867" b="0" i="0" u="none" strike="noStrike" cap="none">
              <a:solidFill>
                <a:srgbClr val="000000"/>
              </a:solidFill>
              <a:latin typeface="Arial"/>
              <a:ea typeface="Arial"/>
              <a:cs typeface="Arial"/>
              <a:sym typeface="Arial"/>
            </a:endParaRPr>
          </a:p>
        </p:txBody>
      </p:sp>
      <p:sp>
        <p:nvSpPr>
          <p:cNvPr id="238" name="Google Shape;238;p25"/>
          <p:cNvSpPr txBox="1"/>
          <p:nvPr/>
        </p:nvSpPr>
        <p:spPr>
          <a:xfrm>
            <a:off x="3351667" y="5120236"/>
            <a:ext cx="1068400" cy="178800"/>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chemeClr val="lt1"/>
              </a:buClr>
              <a:buFont typeface="Open Sans"/>
              <a:buNone/>
            </a:pPr>
            <a:r>
              <a:rPr lang="en" sz="800" b="0" i="0" u="none" strike="noStrike" cap="none">
                <a:solidFill>
                  <a:schemeClr val="lt1"/>
                </a:solidFill>
                <a:latin typeface="Open Sans"/>
                <a:ea typeface="Open Sans"/>
                <a:cs typeface="Open Sans"/>
                <a:sym typeface="Open Sans"/>
              </a:rPr>
              <a:t>#</a:t>
            </a:r>
            <a:r>
              <a:rPr lang="en" sz="800">
                <a:solidFill>
                  <a:schemeClr val="lt1"/>
                </a:solidFill>
                <a:latin typeface="Open Sans"/>
                <a:ea typeface="Open Sans"/>
                <a:cs typeface="Open Sans"/>
                <a:sym typeface="Open Sans"/>
              </a:rPr>
              <a:t>2aa0c8</a:t>
            </a:r>
            <a:endParaRPr sz="800" b="0" i="0" u="none" strike="noStrike" cap="none">
              <a:solidFill>
                <a:schemeClr val="lt1"/>
              </a:solidFill>
              <a:latin typeface="Open Sans"/>
              <a:ea typeface="Open Sans"/>
              <a:cs typeface="Open Sans"/>
              <a:sym typeface="Open Sans"/>
            </a:endParaRPr>
          </a:p>
        </p:txBody>
      </p:sp>
      <p:sp>
        <p:nvSpPr>
          <p:cNvPr id="239" name="Google Shape;239;p25"/>
          <p:cNvSpPr txBox="1"/>
          <p:nvPr/>
        </p:nvSpPr>
        <p:spPr>
          <a:xfrm>
            <a:off x="5691349" y="5061827"/>
            <a:ext cx="1068400" cy="295600"/>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chemeClr val="lt1"/>
              </a:buClr>
              <a:buFont typeface="Open Sans"/>
              <a:buNone/>
            </a:pPr>
            <a:r>
              <a:rPr lang="en" sz="800" b="0" i="0" u="none" strike="noStrike" cap="none">
                <a:solidFill>
                  <a:schemeClr val="lt1"/>
                </a:solidFill>
                <a:latin typeface="Open Sans"/>
                <a:ea typeface="Open Sans"/>
                <a:cs typeface="Open Sans"/>
                <a:sym typeface="Open Sans"/>
              </a:rPr>
              <a:t>#</a:t>
            </a:r>
            <a:r>
              <a:rPr lang="en" sz="800">
                <a:solidFill>
                  <a:schemeClr val="lt1"/>
                </a:solidFill>
                <a:latin typeface="Open Sans"/>
                <a:ea typeface="Open Sans"/>
                <a:cs typeface="Open Sans"/>
                <a:sym typeface="Open Sans"/>
              </a:rPr>
              <a:t>a36416</a:t>
            </a:r>
            <a:endParaRPr sz="800"/>
          </a:p>
        </p:txBody>
      </p:sp>
      <p:sp>
        <p:nvSpPr>
          <p:cNvPr id="240" name="Google Shape;240;p25"/>
          <p:cNvSpPr/>
          <p:nvPr/>
        </p:nvSpPr>
        <p:spPr>
          <a:xfrm>
            <a:off x="8105341" y="4957011"/>
            <a:ext cx="1068400" cy="505200"/>
          </a:xfrm>
          <a:prstGeom prst="rect">
            <a:avLst/>
          </a:prstGeom>
          <a:solidFill>
            <a:srgbClr val="BF263C"/>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Font typeface="Arial"/>
              <a:buNone/>
            </a:pPr>
            <a:endParaRPr sz="1867" b="0" i="0" u="none" strike="noStrike" cap="none">
              <a:solidFill>
                <a:srgbClr val="000000"/>
              </a:solidFill>
              <a:latin typeface="Arial"/>
              <a:ea typeface="Arial"/>
              <a:cs typeface="Arial"/>
              <a:sym typeface="Arial"/>
            </a:endParaRPr>
          </a:p>
        </p:txBody>
      </p:sp>
      <p:sp>
        <p:nvSpPr>
          <p:cNvPr id="241" name="Google Shape;241;p25"/>
          <p:cNvSpPr txBox="1"/>
          <p:nvPr/>
        </p:nvSpPr>
        <p:spPr>
          <a:xfrm>
            <a:off x="8112489" y="5061827"/>
            <a:ext cx="1068400" cy="295600"/>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chemeClr val="lt1"/>
              </a:buClr>
              <a:buFont typeface="Open Sans"/>
              <a:buNone/>
            </a:pPr>
            <a:r>
              <a:rPr lang="en" sz="800">
                <a:solidFill>
                  <a:schemeClr val="lt1"/>
                </a:solidFill>
                <a:latin typeface="Open Sans"/>
                <a:ea typeface="Open Sans"/>
                <a:cs typeface="Open Sans"/>
                <a:sym typeface="Open Sans"/>
              </a:rPr>
              <a:t>#bf263cff</a:t>
            </a:r>
            <a:endParaRPr sz="800"/>
          </a:p>
        </p:txBody>
      </p:sp>
      <p:sp>
        <p:nvSpPr>
          <p:cNvPr id="242" name="Google Shape;242;p25"/>
          <p:cNvSpPr/>
          <p:nvPr/>
        </p:nvSpPr>
        <p:spPr>
          <a:xfrm>
            <a:off x="4512469" y="4949071"/>
            <a:ext cx="1068400" cy="505200"/>
          </a:xfrm>
          <a:prstGeom prst="rect">
            <a:avLst/>
          </a:prstGeom>
          <a:solidFill>
            <a:srgbClr val="24B89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Font typeface="Arial"/>
              <a:buNone/>
            </a:pPr>
            <a:endParaRPr sz="1867" b="0" i="0" u="none" strike="noStrike" cap="none">
              <a:solidFill>
                <a:srgbClr val="000000"/>
              </a:solidFill>
              <a:latin typeface="Arial"/>
              <a:ea typeface="Arial"/>
              <a:cs typeface="Arial"/>
              <a:sym typeface="Arial"/>
            </a:endParaRPr>
          </a:p>
        </p:txBody>
      </p:sp>
      <p:sp>
        <p:nvSpPr>
          <p:cNvPr id="243" name="Google Shape;243;p25"/>
          <p:cNvSpPr txBox="1"/>
          <p:nvPr/>
        </p:nvSpPr>
        <p:spPr>
          <a:xfrm>
            <a:off x="4512469" y="5078585"/>
            <a:ext cx="1068400" cy="295600"/>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chemeClr val="lt1"/>
              </a:buClr>
              <a:buFont typeface="Open Sans"/>
              <a:buNone/>
            </a:pPr>
            <a:r>
              <a:rPr lang="en" sz="800" b="0" i="0" u="none" strike="noStrike" cap="none">
                <a:solidFill>
                  <a:schemeClr val="lt1"/>
                </a:solidFill>
                <a:latin typeface="Open Sans"/>
                <a:ea typeface="Open Sans"/>
                <a:cs typeface="Open Sans"/>
                <a:sym typeface="Open Sans"/>
              </a:rPr>
              <a:t>#</a:t>
            </a:r>
            <a:r>
              <a:rPr lang="en" sz="800">
                <a:solidFill>
                  <a:schemeClr val="lt1"/>
                </a:solidFill>
                <a:latin typeface="Open Sans"/>
                <a:ea typeface="Open Sans"/>
                <a:cs typeface="Open Sans"/>
                <a:sym typeface="Open Sans"/>
              </a:rPr>
              <a:t>24b890</a:t>
            </a:r>
            <a:endParaRPr sz="800"/>
          </a:p>
        </p:txBody>
      </p:sp>
      <p:sp>
        <p:nvSpPr>
          <p:cNvPr id="244" name="Google Shape;244;p25"/>
          <p:cNvSpPr/>
          <p:nvPr/>
        </p:nvSpPr>
        <p:spPr>
          <a:xfrm>
            <a:off x="6870203" y="4951848"/>
            <a:ext cx="1068400" cy="505200"/>
          </a:xfrm>
          <a:prstGeom prst="rect">
            <a:avLst/>
          </a:prstGeom>
          <a:solidFill>
            <a:srgbClr val="4931A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Font typeface="Arial"/>
              <a:buNone/>
            </a:pPr>
            <a:endParaRPr sz="1867" b="0" i="0" u="none" strike="noStrike" cap="none">
              <a:solidFill>
                <a:srgbClr val="000000"/>
              </a:solidFill>
              <a:latin typeface="Arial"/>
              <a:ea typeface="Arial"/>
              <a:cs typeface="Arial"/>
              <a:sym typeface="Arial"/>
            </a:endParaRPr>
          </a:p>
        </p:txBody>
      </p:sp>
      <p:sp>
        <p:nvSpPr>
          <p:cNvPr id="245" name="Google Shape;245;p25"/>
          <p:cNvSpPr txBox="1"/>
          <p:nvPr/>
        </p:nvSpPr>
        <p:spPr>
          <a:xfrm>
            <a:off x="6877349" y="5081361"/>
            <a:ext cx="1068400" cy="295600"/>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chemeClr val="lt1"/>
              </a:buClr>
              <a:buFont typeface="Open Sans"/>
              <a:buNone/>
            </a:pPr>
            <a:r>
              <a:rPr lang="en" sz="800" b="0" i="0" u="none" strike="noStrike" cap="none">
                <a:solidFill>
                  <a:schemeClr val="lt1"/>
                </a:solidFill>
                <a:latin typeface="Open Sans"/>
                <a:ea typeface="Open Sans"/>
                <a:cs typeface="Open Sans"/>
                <a:sym typeface="Open Sans"/>
              </a:rPr>
              <a:t>#</a:t>
            </a:r>
            <a:r>
              <a:rPr lang="en" sz="800">
                <a:solidFill>
                  <a:schemeClr val="lt1"/>
                </a:solidFill>
                <a:latin typeface="Open Sans"/>
                <a:ea typeface="Open Sans"/>
                <a:cs typeface="Open Sans"/>
                <a:sym typeface="Open Sans"/>
              </a:rPr>
              <a:t>5539c3</a:t>
            </a:r>
            <a:endParaRPr sz="800"/>
          </a:p>
        </p:txBody>
      </p:sp>
      <p:sp>
        <p:nvSpPr>
          <p:cNvPr id="246" name="Google Shape;246;p25"/>
          <p:cNvSpPr txBox="1">
            <a:spLocks noGrp="1"/>
          </p:cNvSpPr>
          <p:nvPr>
            <p:ph type="sldNum" idx="12"/>
          </p:nvPr>
        </p:nvSpPr>
        <p:spPr>
          <a:xfrm>
            <a:off x="24384" y="6428080"/>
            <a:ext cx="512000" cy="353600"/>
          </a:xfrm>
          <a:prstGeom prst="rect">
            <a:avLst/>
          </a:prstGeom>
        </p:spPr>
        <p:txBody>
          <a:bodyPr spcFirstLastPara="1" wrap="square" lIns="0" tIns="45700" rIns="0" bIns="4570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0308807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S Colorscheme 1">
  <p:cSld name="TS Colorscheme 1">
    <p:bg>
      <p:bgPr>
        <a:solidFill>
          <a:schemeClr val="lt2"/>
        </a:solidFill>
        <a:effectLst/>
      </p:bgPr>
    </p:bg>
    <p:spTree>
      <p:nvGrpSpPr>
        <p:cNvPr id="1" name="Shape 247"/>
        <p:cNvGrpSpPr/>
        <p:nvPr/>
      </p:nvGrpSpPr>
      <p:grpSpPr>
        <a:xfrm>
          <a:off x="0" y="0"/>
          <a:ext cx="0" cy="0"/>
          <a:chOff x="0" y="0"/>
          <a:chExt cx="0" cy="0"/>
        </a:xfrm>
      </p:grpSpPr>
      <p:sp>
        <p:nvSpPr>
          <p:cNvPr id="248" name="Google Shape;248;p26"/>
          <p:cNvSpPr txBox="1">
            <a:spLocks noGrp="1"/>
          </p:cNvSpPr>
          <p:nvPr>
            <p:ph type="title"/>
          </p:nvPr>
        </p:nvSpPr>
        <p:spPr>
          <a:xfrm>
            <a:off x="520467" y="399333"/>
            <a:ext cx="4182000" cy="1569200"/>
          </a:xfrm>
          <a:prstGeom prst="rect">
            <a:avLst/>
          </a:prstGeom>
          <a:noFill/>
          <a:ln>
            <a:noFill/>
          </a:ln>
        </p:spPr>
        <p:txBody>
          <a:bodyPr spcFirstLastPara="1" wrap="square" lIns="91425" tIns="91425" rIns="91425" bIns="91425" anchor="t" anchorCtr="0">
            <a:noAutofit/>
          </a:bodyPr>
          <a:lstStyle>
            <a:lvl1pPr marL="0" marR="0" lvl="0" indent="0" algn="l" rtl="0">
              <a:lnSpc>
                <a:spcPct val="85000"/>
              </a:lnSpc>
              <a:spcBef>
                <a:spcPts val="0"/>
              </a:spcBef>
              <a:spcAft>
                <a:spcPts val="0"/>
              </a:spcAft>
              <a:buClr>
                <a:srgbClr val="282828"/>
              </a:buClr>
              <a:buSzPts val="2600"/>
              <a:buNone/>
              <a:defRPr sz="3467">
                <a:solidFill>
                  <a:srgbClr val="282828"/>
                </a:solidFill>
              </a:defRPr>
            </a:lvl1pPr>
            <a:lvl2pPr marL="0" marR="0" lvl="1" indent="0" algn="l" rtl="0">
              <a:lnSpc>
                <a:spcPct val="85000"/>
              </a:lnSpc>
              <a:spcBef>
                <a:spcPts val="0"/>
              </a:spcBef>
              <a:spcAft>
                <a:spcPts val="0"/>
              </a:spcAft>
              <a:buClr>
                <a:srgbClr val="282828"/>
              </a:buClr>
              <a:buSzPts val="2600"/>
              <a:buNone/>
              <a:defRPr sz="3467">
                <a:solidFill>
                  <a:srgbClr val="282828"/>
                </a:solidFill>
                <a:latin typeface="Muli"/>
                <a:ea typeface="Muli"/>
                <a:cs typeface="Muli"/>
                <a:sym typeface="Muli"/>
              </a:defRPr>
            </a:lvl2pPr>
            <a:lvl3pPr marL="0" marR="0" lvl="2" indent="0" algn="l" rtl="0">
              <a:lnSpc>
                <a:spcPct val="85000"/>
              </a:lnSpc>
              <a:spcBef>
                <a:spcPts val="0"/>
              </a:spcBef>
              <a:spcAft>
                <a:spcPts val="0"/>
              </a:spcAft>
              <a:buClr>
                <a:srgbClr val="282828"/>
              </a:buClr>
              <a:buSzPts val="2600"/>
              <a:buNone/>
              <a:defRPr sz="3467">
                <a:solidFill>
                  <a:srgbClr val="282828"/>
                </a:solidFill>
                <a:latin typeface="Muli"/>
                <a:ea typeface="Muli"/>
                <a:cs typeface="Muli"/>
                <a:sym typeface="Muli"/>
              </a:defRPr>
            </a:lvl3pPr>
            <a:lvl4pPr marL="0" marR="0" lvl="3" indent="0" algn="l" rtl="0">
              <a:lnSpc>
                <a:spcPct val="85000"/>
              </a:lnSpc>
              <a:spcBef>
                <a:spcPts val="0"/>
              </a:spcBef>
              <a:spcAft>
                <a:spcPts val="0"/>
              </a:spcAft>
              <a:buClr>
                <a:srgbClr val="282828"/>
              </a:buClr>
              <a:buSzPts val="2600"/>
              <a:buNone/>
              <a:defRPr sz="3467">
                <a:solidFill>
                  <a:srgbClr val="282828"/>
                </a:solidFill>
                <a:latin typeface="Muli"/>
                <a:ea typeface="Muli"/>
                <a:cs typeface="Muli"/>
                <a:sym typeface="Muli"/>
              </a:defRPr>
            </a:lvl4pPr>
            <a:lvl5pPr marL="0" marR="0" lvl="4" indent="0" algn="l" rtl="0">
              <a:lnSpc>
                <a:spcPct val="85000"/>
              </a:lnSpc>
              <a:spcBef>
                <a:spcPts val="0"/>
              </a:spcBef>
              <a:spcAft>
                <a:spcPts val="0"/>
              </a:spcAft>
              <a:buClr>
                <a:srgbClr val="282828"/>
              </a:buClr>
              <a:buSzPts val="2600"/>
              <a:buNone/>
              <a:defRPr sz="3467">
                <a:solidFill>
                  <a:srgbClr val="282828"/>
                </a:solidFill>
                <a:latin typeface="Muli"/>
                <a:ea typeface="Muli"/>
                <a:cs typeface="Muli"/>
                <a:sym typeface="Muli"/>
              </a:defRPr>
            </a:lvl5pPr>
            <a:lvl6pPr marL="0" marR="0" lvl="5" indent="0" algn="l" rtl="0">
              <a:lnSpc>
                <a:spcPct val="85000"/>
              </a:lnSpc>
              <a:spcBef>
                <a:spcPts val="0"/>
              </a:spcBef>
              <a:spcAft>
                <a:spcPts val="0"/>
              </a:spcAft>
              <a:buClr>
                <a:srgbClr val="282828"/>
              </a:buClr>
              <a:buSzPts val="2600"/>
              <a:buNone/>
              <a:defRPr sz="3467">
                <a:solidFill>
                  <a:srgbClr val="282828"/>
                </a:solidFill>
                <a:latin typeface="Muli"/>
                <a:ea typeface="Muli"/>
                <a:cs typeface="Muli"/>
                <a:sym typeface="Muli"/>
              </a:defRPr>
            </a:lvl6pPr>
            <a:lvl7pPr marL="0" marR="0" lvl="6" indent="0" algn="l" rtl="0">
              <a:lnSpc>
                <a:spcPct val="85000"/>
              </a:lnSpc>
              <a:spcBef>
                <a:spcPts val="0"/>
              </a:spcBef>
              <a:spcAft>
                <a:spcPts val="0"/>
              </a:spcAft>
              <a:buClr>
                <a:srgbClr val="282828"/>
              </a:buClr>
              <a:buSzPts val="2600"/>
              <a:buNone/>
              <a:defRPr sz="3467">
                <a:solidFill>
                  <a:srgbClr val="282828"/>
                </a:solidFill>
                <a:latin typeface="Muli"/>
                <a:ea typeface="Muli"/>
                <a:cs typeface="Muli"/>
                <a:sym typeface="Muli"/>
              </a:defRPr>
            </a:lvl7pPr>
            <a:lvl8pPr marL="0" marR="0" lvl="7" indent="0" algn="l" rtl="0">
              <a:lnSpc>
                <a:spcPct val="85000"/>
              </a:lnSpc>
              <a:spcBef>
                <a:spcPts val="0"/>
              </a:spcBef>
              <a:spcAft>
                <a:spcPts val="0"/>
              </a:spcAft>
              <a:buClr>
                <a:srgbClr val="282828"/>
              </a:buClr>
              <a:buSzPts val="2600"/>
              <a:buNone/>
              <a:defRPr sz="3467">
                <a:solidFill>
                  <a:srgbClr val="282828"/>
                </a:solidFill>
                <a:latin typeface="Muli"/>
                <a:ea typeface="Muli"/>
                <a:cs typeface="Muli"/>
                <a:sym typeface="Muli"/>
              </a:defRPr>
            </a:lvl8pPr>
            <a:lvl9pPr marL="0" marR="0" lvl="8" indent="0" algn="l" rtl="0">
              <a:lnSpc>
                <a:spcPct val="85000"/>
              </a:lnSpc>
              <a:spcBef>
                <a:spcPts val="0"/>
              </a:spcBef>
              <a:spcAft>
                <a:spcPts val="0"/>
              </a:spcAft>
              <a:buClr>
                <a:srgbClr val="282828"/>
              </a:buClr>
              <a:buSzPts val="2600"/>
              <a:buNone/>
              <a:defRPr sz="3467">
                <a:solidFill>
                  <a:srgbClr val="282828"/>
                </a:solidFill>
                <a:latin typeface="Muli"/>
                <a:ea typeface="Muli"/>
                <a:cs typeface="Muli"/>
                <a:sym typeface="Muli"/>
              </a:defRPr>
            </a:lvl9pPr>
          </a:lstStyle>
          <a:p>
            <a:endParaRPr/>
          </a:p>
        </p:txBody>
      </p:sp>
      <p:grpSp>
        <p:nvGrpSpPr>
          <p:cNvPr id="249" name="Google Shape;249;p26"/>
          <p:cNvGrpSpPr/>
          <p:nvPr/>
        </p:nvGrpSpPr>
        <p:grpSpPr>
          <a:xfrm>
            <a:off x="3860800" y="4446400"/>
            <a:ext cx="7315200" cy="1364000"/>
            <a:chOff x="1693775" y="3334800"/>
            <a:chExt cx="5486400" cy="1023000"/>
          </a:xfrm>
        </p:grpSpPr>
        <p:sp>
          <p:nvSpPr>
            <p:cNvPr id="250" name="Google Shape;250;p26"/>
            <p:cNvSpPr/>
            <p:nvPr/>
          </p:nvSpPr>
          <p:spPr>
            <a:xfrm>
              <a:off x="4436975" y="3334800"/>
              <a:ext cx="1371600" cy="789900"/>
            </a:xfrm>
            <a:prstGeom prst="rect">
              <a:avLst/>
            </a:prstGeom>
            <a:solidFill>
              <a:srgbClr val="B5B5B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rgbClr val="737373"/>
                </a:solidFill>
              </a:endParaRPr>
            </a:p>
          </p:txBody>
        </p:sp>
        <p:sp>
          <p:nvSpPr>
            <p:cNvPr id="251" name="Google Shape;251;p26"/>
            <p:cNvSpPr/>
            <p:nvPr/>
          </p:nvSpPr>
          <p:spPr>
            <a:xfrm>
              <a:off x="5808575" y="3334800"/>
              <a:ext cx="1371600" cy="1023000"/>
            </a:xfrm>
            <a:prstGeom prst="rect">
              <a:avLst/>
            </a:prstGeom>
            <a:solidFill>
              <a:srgbClr val="B5B5B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rgbClr val="737373"/>
                </a:solidFill>
              </a:endParaRPr>
            </a:p>
          </p:txBody>
        </p:sp>
        <p:sp>
          <p:nvSpPr>
            <p:cNvPr id="252" name="Google Shape;252;p26"/>
            <p:cNvSpPr/>
            <p:nvPr/>
          </p:nvSpPr>
          <p:spPr>
            <a:xfrm>
              <a:off x="3065375" y="3334800"/>
              <a:ext cx="1371600" cy="558900"/>
            </a:xfrm>
            <a:prstGeom prst="rect">
              <a:avLst/>
            </a:prstGeom>
            <a:solidFill>
              <a:srgbClr val="B5B5B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rgbClr val="737373"/>
                </a:solidFill>
              </a:endParaRPr>
            </a:p>
          </p:txBody>
        </p:sp>
        <p:sp>
          <p:nvSpPr>
            <p:cNvPr id="253" name="Google Shape;253;p26"/>
            <p:cNvSpPr/>
            <p:nvPr/>
          </p:nvSpPr>
          <p:spPr>
            <a:xfrm>
              <a:off x="1693775" y="3334800"/>
              <a:ext cx="1371600" cy="478200"/>
            </a:xfrm>
            <a:prstGeom prst="rect">
              <a:avLst/>
            </a:prstGeom>
            <a:solidFill>
              <a:srgbClr val="B5B5B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rgbClr val="737373"/>
                </a:solidFill>
              </a:endParaRPr>
            </a:p>
          </p:txBody>
        </p:sp>
      </p:grpSp>
      <p:grpSp>
        <p:nvGrpSpPr>
          <p:cNvPr id="254" name="Google Shape;254;p26"/>
          <p:cNvGrpSpPr/>
          <p:nvPr/>
        </p:nvGrpSpPr>
        <p:grpSpPr>
          <a:xfrm>
            <a:off x="2031989" y="2418101"/>
            <a:ext cx="9144020" cy="1666800"/>
            <a:chOff x="1556766" y="1924326"/>
            <a:chExt cx="6858015" cy="1250100"/>
          </a:xfrm>
        </p:grpSpPr>
        <p:sp>
          <p:nvSpPr>
            <p:cNvPr id="255" name="Google Shape;255;p26"/>
            <p:cNvSpPr/>
            <p:nvPr/>
          </p:nvSpPr>
          <p:spPr>
            <a:xfrm>
              <a:off x="4299971" y="1924334"/>
              <a:ext cx="1371600" cy="891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26"/>
            <p:cNvSpPr/>
            <p:nvPr/>
          </p:nvSpPr>
          <p:spPr>
            <a:xfrm>
              <a:off x="5671586" y="1924334"/>
              <a:ext cx="1371600" cy="1154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26"/>
            <p:cNvSpPr/>
            <p:nvPr/>
          </p:nvSpPr>
          <p:spPr>
            <a:xfrm>
              <a:off x="2928377" y="1924334"/>
              <a:ext cx="1371600" cy="630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26"/>
            <p:cNvSpPr/>
            <p:nvPr/>
          </p:nvSpPr>
          <p:spPr>
            <a:xfrm>
              <a:off x="1556766" y="1924334"/>
              <a:ext cx="1371600" cy="539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26"/>
            <p:cNvSpPr/>
            <p:nvPr/>
          </p:nvSpPr>
          <p:spPr>
            <a:xfrm>
              <a:off x="7043181" y="1924326"/>
              <a:ext cx="1371600" cy="1250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0" name="Google Shape;260;p26"/>
          <p:cNvSpPr txBox="1"/>
          <p:nvPr/>
        </p:nvSpPr>
        <p:spPr>
          <a:xfrm>
            <a:off x="520467" y="2430937"/>
            <a:ext cx="1303200" cy="342000"/>
          </a:xfrm>
          <a:prstGeom prst="rect">
            <a:avLst/>
          </a:prstGeom>
          <a:no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en" sz="1333">
                <a:solidFill>
                  <a:srgbClr val="B5B5B5"/>
                </a:solidFill>
                <a:latin typeface="Muli"/>
                <a:ea typeface="Muli"/>
                <a:cs typeface="Muli"/>
                <a:sym typeface="Muli"/>
              </a:rPr>
              <a:t>Outer Margins</a:t>
            </a:r>
            <a:endParaRPr sz="1333">
              <a:solidFill>
                <a:srgbClr val="B5B5B5"/>
              </a:solidFill>
              <a:latin typeface="Muli"/>
              <a:ea typeface="Muli"/>
              <a:cs typeface="Muli"/>
              <a:sym typeface="Muli"/>
            </a:endParaRPr>
          </a:p>
        </p:txBody>
      </p:sp>
      <p:sp>
        <p:nvSpPr>
          <p:cNvPr id="261" name="Google Shape;261;p26"/>
          <p:cNvSpPr txBox="1"/>
          <p:nvPr/>
        </p:nvSpPr>
        <p:spPr>
          <a:xfrm>
            <a:off x="520467" y="4599837"/>
            <a:ext cx="2220000" cy="11956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 sz="1333">
                <a:solidFill>
                  <a:srgbClr val="B5B5B5"/>
                </a:solidFill>
                <a:latin typeface="Muli"/>
                <a:ea typeface="Muli"/>
                <a:cs typeface="Muli"/>
                <a:sym typeface="Muli"/>
              </a:rPr>
              <a:t>Title vs paragraph Spacing</a:t>
            </a:r>
            <a:endParaRPr sz="1333">
              <a:solidFill>
                <a:srgbClr val="B5B5B5"/>
              </a:solidFill>
              <a:latin typeface="Muli"/>
              <a:ea typeface="Muli"/>
              <a:cs typeface="Muli"/>
              <a:sym typeface="Muli"/>
            </a:endParaRPr>
          </a:p>
        </p:txBody>
      </p:sp>
      <p:grpSp>
        <p:nvGrpSpPr>
          <p:cNvPr id="262" name="Google Shape;262;p26"/>
          <p:cNvGrpSpPr/>
          <p:nvPr/>
        </p:nvGrpSpPr>
        <p:grpSpPr>
          <a:xfrm>
            <a:off x="10869692" y="1256"/>
            <a:ext cx="1332357" cy="1331200"/>
            <a:chOff x="8069832" y="77142"/>
            <a:chExt cx="999268" cy="998400"/>
          </a:xfrm>
        </p:grpSpPr>
        <p:sp>
          <p:nvSpPr>
            <p:cNvPr id="263" name="Google Shape;263;p26"/>
            <p:cNvSpPr/>
            <p:nvPr/>
          </p:nvSpPr>
          <p:spPr>
            <a:xfrm rot="10800000">
              <a:off x="8069832" y="77142"/>
              <a:ext cx="998400" cy="9984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26"/>
            <p:cNvSpPr txBox="1"/>
            <p:nvPr/>
          </p:nvSpPr>
          <p:spPr>
            <a:xfrm rot="2700000">
              <a:off x="8242684" y="347687"/>
              <a:ext cx="860832" cy="259225"/>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933">
                  <a:solidFill>
                    <a:srgbClr val="FFFFFF"/>
                  </a:solidFill>
                  <a:latin typeface="Muli"/>
                  <a:ea typeface="Muli"/>
                  <a:cs typeface="Muli"/>
                  <a:sym typeface="Muli"/>
                </a:rPr>
                <a:t>CONFIDENTIAL</a:t>
              </a:r>
              <a:endParaRPr sz="933">
                <a:solidFill>
                  <a:srgbClr val="FFFFFF"/>
                </a:solidFill>
                <a:latin typeface="Muli"/>
                <a:ea typeface="Muli"/>
                <a:cs typeface="Muli"/>
                <a:sym typeface="Muli"/>
              </a:endParaRPr>
            </a:p>
          </p:txBody>
        </p:sp>
      </p:grpSp>
      <p:sp>
        <p:nvSpPr>
          <p:cNvPr id="265" name="Google Shape;265;p26"/>
          <p:cNvSpPr txBox="1">
            <a:spLocks noGrp="1"/>
          </p:cNvSpPr>
          <p:nvPr>
            <p:ph type="sldNum" idx="12"/>
          </p:nvPr>
        </p:nvSpPr>
        <p:spPr>
          <a:xfrm>
            <a:off x="24384" y="6428080"/>
            <a:ext cx="512000" cy="353600"/>
          </a:xfrm>
          <a:prstGeom prst="rect">
            <a:avLst/>
          </a:prstGeom>
        </p:spPr>
        <p:txBody>
          <a:bodyPr spcFirstLastPara="1" wrap="square" lIns="0" tIns="45700" rIns="0" bIns="4570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80262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68542-7177-47D4-A03D-FAD8A9F13323}"/>
              </a:ext>
            </a:extLst>
          </p:cNvPr>
          <p:cNvSpPr>
            <a:spLocks noGrp="1"/>
          </p:cNvSpPr>
          <p:nvPr>
            <p:ph type="title"/>
          </p:nvPr>
        </p:nvSpPr>
        <p:spPr/>
        <p:txBody>
          <a:bodyPr/>
          <a:lstStyle/>
          <a:p>
            <a:r>
              <a:rPr lang="en-US"/>
              <a:t>Click to edit Master title style</a:t>
            </a:r>
            <a:endParaRPr lang="nl-BE"/>
          </a:p>
        </p:txBody>
      </p:sp>
      <p:sp>
        <p:nvSpPr>
          <p:cNvPr id="3" name="Date Placeholder 2">
            <a:extLst>
              <a:ext uri="{FF2B5EF4-FFF2-40B4-BE49-F238E27FC236}">
                <a16:creationId xmlns:a16="http://schemas.microsoft.com/office/drawing/2014/main" id="{C02D0216-A650-4C2D-97A8-108271D401DD}"/>
              </a:ext>
            </a:extLst>
          </p:cNvPr>
          <p:cNvSpPr>
            <a:spLocks noGrp="1"/>
          </p:cNvSpPr>
          <p:nvPr>
            <p:ph type="dt" sz="half" idx="10"/>
          </p:nvPr>
        </p:nvSpPr>
        <p:spPr/>
        <p:txBody>
          <a:bodyPr/>
          <a:lstStyle/>
          <a:p>
            <a:r>
              <a:rPr lang="nl-BE"/>
              <a:t>20.08.21</a:t>
            </a:r>
          </a:p>
        </p:txBody>
      </p:sp>
      <p:sp>
        <p:nvSpPr>
          <p:cNvPr id="4" name="Footer Placeholder 3">
            <a:extLst>
              <a:ext uri="{FF2B5EF4-FFF2-40B4-BE49-F238E27FC236}">
                <a16:creationId xmlns:a16="http://schemas.microsoft.com/office/drawing/2014/main" id="{76A4C747-7DED-4CEF-9C8A-5178A125ECBC}"/>
              </a:ext>
            </a:extLst>
          </p:cNvPr>
          <p:cNvSpPr>
            <a:spLocks noGrp="1"/>
          </p:cNvSpPr>
          <p:nvPr>
            <p:ph type="ftr" sz="quarter" idx="11"/>
          </p:nvPr>
        </p:nvSpPr>
        <p:spPr/>
        <p:txBody>
          <a:bodyPr/>
          <a:lstStyle/>
          <a:p>
            <a:endParaRPr lang="nl-BE"/>
          </a:p>
        </p:txBody>
      </p:sp>
      <p:sp>
        <p:nvSpPr>
          <p:cNvPr id="5" name="Slide Number Placeholder 4">
            <a:extLst>
              <a:ext uri="{FF2B5EF4-FFF2-40B4-BE49-F238E27FC236}">
                <a16:creationId xmlns:a16="http://schemas.microsoft.com/office/drawing/2014/main" id="{333AD754-E594-4BD6-B086-1D871DE909E1}"/>
              </a:ext>
            </a:extLst>
          </p:cNvPr>
          <p:cNvSpPr>
            <a:spLocks noGrp="1"/>
          </p:cNvSpPr>
          <p:nvPr>
            <p:ph type="sldNum" sz="quarter" idx="12"/>
          </p:nvPr>
        </p:nvSpPr>
        <p:spPr/>
        <p:txBody>
          <a:bodyPr/>
          <a:lstStyle/>
          <a:p>
            <a:fld id="{3A93BCF5-A822-4033-88D0-CE017647B4F5}" type="slidenum">
              <a:rPr lang="nl-BE" smtClean="0"/>
              <a:t>‹#›</a:t>
            </a:fld>
            <a:endParaRPr lang="nl-BE"/>
          </a:p>
        </p:txBody>
      </p:sp>
    </p:spTree>
    <p:extLst>
      <p:ext uri="{BB962C8B-B14F-4D97-AF65-F5344CB8AC3E}">
        <p14:creationId xmlns:p14="http://schemas.microsoft.com/office/powerpoint/2010/main" val="197625929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_5">
  <p:cSld name="TITLE_5">
    <p:spTree>
      <p:nvGrpSpPr>
        <p:cNvPr id="1" name="Shape 266"/>
        <p:cNvGrpSpPr/>
        <p:nvPr/>
      </p:nvGrpSpPr>
      <p:grpSpPr>
        <a:xfrm>
          <a:off x="0" y="0"/>
          <a:ext cx="0" cy="0"/>
          <a:chOff x="0" y="0"/>
          <a:chExt cx="0" cy="0"/>
        </a:xfrm>
      </p:grpSpPr>
      <p:sp>
        <p:nvSpPr>
          <p:cNvPr id="267" name="Google Shape;267;p27"/>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6933"/>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268" name="Google Shape;268;p27"/>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rtl="0">
              <a:lnSpc>
                <a:spcPct val="100000"/>
              </a:lnSpc>
              <a:spcBef>
                <a:spcPts val="800"/>
              </a:spcBef>
              <a:spcAft>
                <a:spcPts val="0"/>
              </a:spcAft>
              <a:buSzPts val="2800"/>
              <a:buNone/>
              <a:defRPr sz="3733"/>
            </a:lvl1pPr>
            <a:lvl2pPr lvl="1" algn="ctr" rtl="0">
              <a:lnSpc>
                <a:spcPct val="100000"/>
              </a:lnSpc>
              <a:spcBef>
                <a:spcPts val="800"/>
              </a:spcBef>
              <a:spcAft>
                <a:spcPts val="0"/>
              </a:spcAft>
              <a:buSzPts val="2800"/>
              <a:buNone/>
              <a:defRPr sz="3733"/>
            </a:lvl2pPr>
            <a:lvl3pPr lvl="2" algn="ctr" rtl="0">
              <a:lnSpc>
                <a:spcPct val="100000"/>
              </a:lnSpc>
              <a:spcBef>
                <a:spcPts val="800"/>
              </a:spcBef>
              <a:spcAft>
                <a:spcPts val="0"/>
              </a:spcAft>
              <a:buSzPts val="2800"/>
              <a:buNone/>
              <a:defRPr sz="3733"/>
            </a:lvl3pPr>
            <a:lvl4pPr lvl="3" algn="ctr" rtl="0">
              <a:lnSpc>
                <a:spcPct val="100000"/>
              </a:lnSpc>
              <a:spcBef>
                <a:spcPts val="800"/>
              </a:spcBef>
              <a:spcAft>
                <a:spcPts val="0"/>
              </a:spcAft>
              <a:buSzPts val="2800"/>
              <a:buNone/>
              <a:defRPr sz="3733"/>
            </a:lvl4pPr>
            <a:lvl5pPr lvl="4" algn="ctr" rtl="0">
              <a:lnSpc>
                <a:spcPct val="100000"/>
              </a:lnSpc>
              <a:spcBef>
                <a:spcPts val="800"/>
              </a:spcBef>
              <a:spcAft>
                <a:spcPts val="0"/>
              </a:spcAft>
              <a:buSzPts val="2800"/>
              <a:buNone/>
              <a:defRPr sz="3733"/>
            </a:lvl5pPr>
            <a:lvl6pPr lvl="5" algn="ctr" rtl="0">
              <a:lnSpc>
                <a:spcPct val="100000"/>
              </a:lnSpc>
              <a:spcBef>
                <a:spcPts val="533"/>
              </a:spcBef>
              <a:spcAft>
                <a:spcPts val="0"/>
              </a:spcAft>
              <a:buSzPts val="2800"/>
              <a:buNone/>
              <a:defRPr sz="3733"/>
            </a:lvl6pPr>
            <a:lvl7pPr lvl="6" algn="ctr" rtl="0">
              <a:lnSpc>
                <a:spcPct val="100000"/>
              </a:lnSpc>
              <a:spcBef>
                <a:spcPts val="533"/>
              </a:spcBef>
              <a:spcAft>
                <a:spcPts val="0"/>
              </a:spcAft>
              <a:buSzPts val="2800"/>
              <a:buNone/>
              <a:defRPr sz="3733"/>
            </a:lvl7pPr>
            <a:lvl8pPr lvl="7" algn="ctr" rtl="0">
              <a:lnSpc>
                <a:spcPct val="100000"/>
              </a:lnSpc>
              <a:spcBef>
                <a:spcPts val="533"/>
              </a:spcBef>
              <a:spcAft>
                <a:spcPts val="0"/>
              </a:spcAft>
              <a:buSzPts val="2800"/>
              <a:buNone/>
              <a:defRPr sz="3733"/>
            </a:lvl8pPr>
            <a:lvl9pPr lvl="8" algn="ctr" rtl="0">
              <a:lnSpc>
                <a:spcPct val="100000"/>
              </a:lnSpc>
              <a:spcBef>
                <a:spcPts val="533"/>
              </a:spcBef>
              <a:spcAft>
                <a:spcPts val="0"/>
              </a:spcAft>
              <a:buSzPts val="2800"/>
              <a:buNone/>
              <a:defRPr sz="3733"/>
            </a:lvl9pPr>
          </a:lstStyle>
          <a:p>
            <a:endParaRPr/>
          </a:p>
        </p:txBody>
      </p:sp>
      <p:sp>
        <p:nvSpPr>
          <p:cNvPr id="269" name="Google Shape;269;p27"/>
          <p:cNvSpPr txBox="1">
            <a:spLocks noGrp="1"/>
          </p:cNvSpPr>
          <p:nvPr>
            <p:ph type="sldNum" idx="12"/>
          </p:nvPr>
        </p:nvSpPr>
        <p:spPr>
          <a:xfrm>
            <a:off x="11296611" y="6217623"/>
            <a:ext cx="731600" cy="524800"/>
          </a:xfrm>
          <a:prstGeom prst="rect">
            <a:avLst/>
          </a:prstGeom>
        </p:spPr>
        <p:txBody>
          <a:bodyPr spcFirstLastPara="1" wrap="square" lIns="0" tIns="45700" rIns="0" bIns="4570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270" name="Google Shape;270;p27"/>
          <p:cNvSpPr/>
          <p:nvPr/>
        </p:nvSpPr>
        <p:spPr>
          <a:xfrm>
            <a:off x="550936" y="6456767"/>
            <a:ext cx="1349600" cy="282000"/>
          </a:xfrm>
          <a:prstGeom prst="rect">
            <a:avLst/>
          </a:prstGeom>
          <a:noFill/>
          <a:ln>
            <a:noFill/>
          </a:ln>
        </p:spPr>
        <p:txBody>
          <a:bodyPr spcFirstLastPara="1" wrap="square" lIns="121900" tIns="60933" rIns="121900" bIns="60933" anchor="t" anchorCtr="0">
            <a:noAutofit/>
          </a:bodyPr>
          <a:lstStyle/>
          <a:p>
            <a:pPr marL="0" marR="0" lvl="0" indent="0" algn="l" rtl="0">
              <a:lnSpc>
                <a:spcPct val="100000"/>
              </a:lnSpc>
              <a:spcBef>
                <a:spcPts val="0"/>
              </a:spcBef>
              <a:spcAft>
                <a:spcPts val="0"/>
              </a:spcAft>
              <a:buClr>
                <a:schemeClr val="accent1"/>
              </a:buClr>
              <a:buFont typeface="Open Sans"/>
              <a:buNone/>
            </a:pPr>
            <a:r>
              <a:rPr lang="en" sz="800" i="0" strike="noStrike" cap="none">
                <a:solidFill>
                  <a:srgbClr val="8B8B8B"/>
                </a:solidFill>
                <a:latin typeface="Muli"/>
                <a:ea typeface="Muli"/>
                <a:cs typeface="Muli"/>
                <a:sym typeface="Muli"/>
              </a:rPr>
              <a:t>Confidential</a:t>
            </a:r>
            <a:endParaRPr sz="800">
              <a:solidFill>
                <a:srgbClr val="8B8B8B"/>
              </a:solidFill>
              <a:latin typeface="Muli"/>
              <a:ea typeface="Muli"/>
              <a:cs typeface="Muli"/>
              <a:sym typeface="Muli"/>
            </a:endParaRPr>
          </a:p>
        </p:txBody>
      </p:sp>
      <p:sp>
        <p:nvSpPr>
          <p:cNvPr id="271" name="Google Shape;271;p27"/>
          <p:cNvSpPr txBox="1">
            <a:spLocks noGrp="1"/>
          </p:cNvSpPr>
          <p:nvPr>
            <p:ph type="sldNum" idx="2"/>
          </p:nvPr>
        </p:nvSpPr>
        <p:spPr>
          <a:xfrm>
            <a:off x="23733" y="6458368"/>
            <a:ext cx="510800" cy="354400"/>
          </a:xfrm>
          <a:prstGeom prst="rect">
            <a:avLst/>
          </a:prstGeom>
        </p:spPr>
        <p:txBody>
          <a:bodyPr spcFirstLastPara="1" wrap="square" lIns="0" tIns="45700" rIns="0" bIns="45700" anchor="t" anchorCtr="0">
            <a:noAutofit/>
          </a:bodyPr>
          <a:lstStyle>
            <a:lvl1pPr lvl="0" algn="r" rtl="0">
              <a:buNone/>
              <a:defRPr>
                <a:solidFill>
                  <a:srgbClr val="8B8B8B"/>
                </a:solidFill>
              </a:defRPr>
            </a:lvl1pPr>
            <a:lvl2pPr lvl="1" algn="r" rtl="0">
              <a:buNone/>
              <a:defRPr>
                <a:solidFill>
                  <a:srgbClr val="8B8B8B"/>
                </a:solidFill>
              </a:defRPr>
            </a:lvl2pPr>
            <a:lvl3pPr lvl="2" algn="r" rtl="0">
              <a:buNone/>
              <a:defRPr>
                <a:solidFill>
                  <a:srgbClr val="8B8B8B"/>
                </a:solidFill>
              </a:defRPr>
            </a:lvl3pPr>
            <a:lvl4pPr lvl="3" algn="r" rtl="0">
              <a:buNone/>
              <a:defRPr>
                <a:solidFill>
                  <a:srgbClr val="8B8B8B"/>
                </a:solidFill>
              </a:defRPr>
            </a:lvl4pPr>
            <a:lvl5pPr lvl="4" algn="r" rtl="0">
              <a:buNone/>
              <a:defRPr>
                <a:solidFill>
                  <a:srgbClr val="8B8B8B"/>
                </a:solidFill>
              </a:defRPr>
            </a:lvl5pPr>
            <a:lvl6pPr lvl="5" algn="r" rtl="0">
              <a:buNone/>
              <a:defRPr>
                <a:solidFill>
                  <a:srgbClr val="8B8B8B"/>
                </a:solidFill>
              </a:defRPr>
            </a:lvl6pPr>
            <a:lvl7pPr lvl="6" algn="r" rtl="0">
              <a:buNone/>
              <a:defRPr>
                <a:solidFill>
                  <a:srgbClr val="8B8B8B"/>
                </a:solidFill>
              </a:defRPr>
            </a:lvl7pPr>
            <a:lvl8pPr lvl="7" algn="r" rtl="0">
              <a:buNone/>
              <a:defRPr>
                <a:solidFill>
                  <a:srgbClr val="8B8B8B"/>
                </a:solidFill>
              </a:defRPr>
            </a:lvl8pPr>
            <a:lvl9pPr lvl="8" algn="r" rtl="0">
              <a:buNone/>
              <a:defRPr>
                <a:solidFill>
                  <a:srgbClr val="8B8B8B"/>
                </a:solidFill>
              </a:defRPr>
            </a:lvl9pPr>
          </a:lstStyle>
          <a:p>
            <a:fld id="{00000000-1234-1234-1234-123412341234}" type="slidenum">
              <a:rPr lang="en" smtClean="0"/>
              <a:pPr/>
              <a:t>‹#›</a:t>
            </a:fld>
            <a:endParaRPr lang="en">
              <a:solidFill>
                <a:srgbClr val="B5B5B5"/>
              </a:solidFill>
            </a:endParaRPr>
          </a:p>
        </p:txBody>
      </p:sp>
    </p:spTree>
    <p:extLst>
      <p:ext uri="{BB962C8B-B14F-4D97-AF65-F5344CB8AC3E}">
        <p14:creationId xmlns:p14="http://schemas.microsoft.com/office/powerpoint/2010/main" val="3323163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FC3AFD-877F-46F5-85F8-F1897CDDFF75}"/>
              </a:ext>
            </a:extLst>
          </p:cNvPr>
          <p:cNvSpPr>
            <a:spLocks noGrp="1"/>
          </p:cNvSpPr>
          <p:nvPr>
            <p:ph type="dt" sz="half" idx="10"/>
          </p:nvPr>
        </p:nvSpPr>
        <p:spPr/>
        <p:txBody>
          <a:bodyPr/>
          <a:lstStyle/>
          <a:p>
            <a:r>
              <a:rPr lang="nl-BE"/>
              <a:t>20.08.21</a:t>
            </a:r>
          </a:p>
        </p:txBody>
      </p:sp>
      <p:sp>
        <p:nvSpPr>
          <p:cNvPr id="3" name="Footer Placeholder 2">
            <a:extLst>
              <a:ext uri="{FF2B5EF4-FFF2-40B4-BE49-F238E27FC236}">
                <a16:creationId xmlns:a16="http://schemas.microsoft.com/office/drawing/2014/main" id="{1B69C332-6AE6-4DDD-808A-B0C1F1B04A01}"/>
              </a:ext>
            </a:extLst>
          </p:cNvPr>
          <p:cNvSpPr>
            <a:spLocks noGrp="1"/>
          </p:cNvSpPr>
          <p:nvPr>
            <p:ph type="ftr" sz="quarter" idx="11"/>
          </p:nvPr>
        </p:nvSpPr>
        <p:spPr/>
        <p:txBody>
          <a:bodyPr/>
          <a:lstStyle/>
          <a:p>
            <a:endParaRPr lang="nl-BE"/>
          </a:p>
        </p:txBody>
      </p:sp>
      <p:sp>
        <p:nvSpPr>
          <p:cNvPr id="4" name="Slide Number Placeholder 3">
            <a:extLst>
              <a:ext uri="{FF2B5EF4-FFF2-40B4-BE49-F238E27FC236}">
                <a16:creationId xmlns:a16="http://schemas.microsoft.com/office/drawing/2014/main" id="{6FACCC55-E3D8-4C6F-BBBF-E6E534EC436C}"/>
              </a:ext>
            </a:extLst>
          </p:cNvPr>
          <p:cNvSpPr>
            <a:spLocks noGrp="1"/>
          </p:cNvSpPr>
          <p:nvPr>
            <p:ph type="sldNum" sz="quarter" idx="12"/>
          </p:nvPr>
        </p:nvSpPr>
        <p:spPr/>
        <p:txBody>
          <a:bodyPr/>
          <a:lstStyle/>
          <a:p>
            <a:fld id="{3A93BCF5-A822-4033-88D0-CE017647B4F5}" type="slidenum">
              <a:rPr lang="nl-BE" smtClean="0"/>
              <a:t>‹#›</a:t>
            </a:fld>
            <a:endParaRPr lang="nl-BE"/>
          </a:p>
        </p:txBody>
      </p:sp>
    </p:spTree>
    <p:extLst>
      <p:ext uri="{BB962C8B-B14F-4D97-AF65-F5344CB8AC3E}">
        <p14:creationId xmlns:p14="http://schemas.microsoft.com/office/powerpoint/2010/main" val="2585678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2BD85-F79C-4DB3-8BC2-B0A5587A11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BE"/>
          </a:p>
        </p:txBody>
      </p:sp>
      <p:sp>
        <p:nvSpPr>
          <p:cNvPr id="3" name="Content Placeholder 2">
            <a:extLst>
              <a:ext uri="{FF2B5EF4-FFF2-40B4-BE49-F238E27FC236}">
                <a16:creationId xmlns:a16="http://schemas.microsoft.com/office/drawing/2014/main" id="{666D9B68-1F19-42A0-BF4A-AAB4D97F81FF}"/>
              </a:ext>
            </a:extLst>
          </p:cNvPr>
          <p:cNvSpPr>
            <a:spLocks noGrp="1"/>
          </p:cNvSpPr>
          <p:nvPr>
            <p:ph idx="1"/>
          </p:nvPr>
        </p:nvSpPr>
        <p:spPr>
          <a:xfrm>
            <a:off x="5183188" y="987426"/>
            <a:ext cx="6169024" cy="478684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Text Placeholder 3">
            <a:extLst>
              <a:ext uri="{FF2B5EF4-FFF2-40B4-BE49-F238E27FC236}">
                <a16:creationId xmlns:a16="http://schemas.microsoft.com/office/drawing/2014/main" id="{43B448F8-DFC3-4173-89CA-C5A131FABB42}"/>
              </a:ext>
            </a:extLst>
          </p:cNvPr>
          <p:cNvSpPr>
            <a:spLocks noGrp="1"/>
          </p:cNvSpPr>
          <p:nvPr>
            <p:ph type="body" sz="half" idx="2"/>
          </p:nvPr>
        </p:nvSpPr>
        <p:spPr>
          <a:xfrm>
            <a:off x="839788" y="2057400"/>
            <a:ext cx="3932237" cy="371686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108B59-8EB2-4E61-91FF-A23996DF2EE3}"/>
              </a:ext>
            </a:extLst>
          </p:cNvPr>
          <p:cNvSpPr>
            <a:spLocks noGrp="1"/>
          </p:cNvSpPr>
          <p:nvPr>
            <p:ph type="dt" sz="half" idx="10"/>
          </p:nvPr>
        </p:nvSpPr>
        <p:spPr/>
        <p:txBody>
          <a:bodyPr/>
          <a:lstStyle/>
          <a:p>
            <a:r>
              <a:rPr lang="nl-BE"/>
              <a:t>20.08.21</a:t>
            </a:r>
          </a:p>
        </p:txBody>
      </p:sp>
      <p:sp>
        <p:nvSpPr>
          <p:cNvPr id="6" name="Footer Placeholder 5">
            <a:extLst>
              <a:ext uri="{FF2B5EF4-FFF2-40B4-BE49-F238E27FC236}">
                <a16:creationId xmlns:a16="http://schemas.microsoft.com/office/drawing/2014/main" id="{1BA6B842-4926-4521-87C9-6BA723E23705}"/>
              </a:ext>
            </a:extLst>
          </p:cNvPr>
          <p:cNvSpPr>
            <a:spLocks noGrp="1"/>
          </p:cNvSpPr>
          <p:nvPr>
            <p:ph type="ftr" sz="quarter" idx="11"/>
          </p:nvPr>
        </p:nvSpPr>
        <p:spPr/>
        <p:txBody>
          <a:bodyPr/>
          <a:lstStyle/>
          <a:p>
            <a:endParaRPr lang="nl-BE"/>
          </a:p>
        </p:txBody>
      </p:sp>
      <p:sp>
        <p:nvSpPr>
          <p:cNvPr id="7" name="Slide Number Placeholder 6">
            <a:extLst>
              <a:ext uri="{FF2B5EF4-FFF2-40B4-BE49-F238E27FC236}">
                <a16:creationId xmlns:a16="http://schemas.microsoft.com/office/drawing/2014/main" id="{23731CB4-2170-4762-9447-6851D4702AF6}"/>
              </a:ext>
            </a:extLst>
          </p:cNvPr>
          <p:cNvSpPr>
            <a:spLocks noGrp="1"/>
          </p:cNvSpPr>
          <p:nvPr>
            <p:ph type="sldNum" sz="quarter" idx="12"/>
          </p:nvPr>
        </p:nvSpPr>
        <p:spPr/>
        <p:txBody>
          <a:bodyPr/>
          <a:lstStyle/>
          <a:p>
            <a:fld id="{3A93BCF5-A822-4033-88D0-CE017647B4F5}" type="slidenum">
              <a:rPr lang="nl-BE" smtClean="0"/>
              <a:t>‹#›</a:t>
            </a:fld>
            <a:endParaRPr lang="nl-BE"/>
          </a:p>
        </p:txBody>
      </p:sp>
    </p:spTree>
    <p:extLst>
      <p:ext uri="{BB962C8B-B14F-4D97-AF65-F5344CB8AC3E}">
        <p14:creationId xmlns:p14="http://schemas.microsoft.com/office/powerpoint/2010/main" val="565788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12.sv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1.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 Id="rId9" Type="http://schemas.openxmlformats.org/officeDocument/2006/relationships/image" Target="../media/image17.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2.sv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1.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theme" Target="../theme/theme4.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4" Type="http://schemas.openxmlformats.org/officeDocument/2006/relationships/slideLayout" Target="../slideLayouts/slideLayout41.xml"/><Relationship Id="rId9" Type="http://schemas.openxmlformats.org/officeDocument/2006/relationships/image" Target="../media/image17.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26" Type="http://schemas.openxmlformats.org/officeDocument/2006/relationships/slideLayout" Target="../slideLayouts/slideLayout70.xml"/><Relationship Id="rId3" Type="http://schemas.openxmlformats.org/officeDocument/2006/relationships/slideLayout" Target="../slideLayouts/slideLayout47.xml"/><Relationship Id="rId21" Type="http://schemas.openxmlformats.org/officeDocument/2006/relationships/slideLayout" Target="../slideLayouts/slideLayout65.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5" Type="http://schemas.openxmlformats.org/officeDocument/2006/relationships/slideLayout" Target="../slideLayouts/slideLayout69.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24" Type="http://schemas.openxmlformats.org/officeDocument/2006/relationships/slideLayout" Target="../slideLayouts/slideLayout68.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slideLayout" Target="../slideLayouts/slideLayout67.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slideLayout" Target="../slideLayouts/slideLayout66.xml"/><Relationship Id="rId27"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3E7B2537-7D3A-437D-82B8-DC2DDA076D72}"/>
              </a:ext>
            </a:extLst>
          </p:cNvPr>
          <p:cNvPicPr>
            <a:picLocks noChangeAspect="1"/>
          </p:cNvPicPr>
          <p:nvPr userDrawn="1"/>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353800" y="5989954"/>
            <a:ext cx="731520" cy="731520"/>
          </a:xfrm>
          <a:prstGeom prst="rect">
            <a:avLst/>
          </a:prstGeom>
        </p:spPr>
      </p:pic>
      <p:sp>
        <p:nvSpPr>
          <p:cNvPr id="2" name="Title Placeholder 1">
            <a:extLst>
              <a:ext uri="{FF2B5EF4-FFF2-40B4-BE49-F238E27FC236}">
                <a16:creationId xmlns:a16="http://schemas.microsoft.com/office/drawing/2014/main" id="{7A3DD26B-B914-4EAC-9939-B47F6EF27F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l-BE"/>
          </a:p>
        </p:txBody>
      </p:sp>
      <p:sp>
        <p:nvSpPr>
          <p:cNvPr id="3" name="Text Placeholder 2">
            <a:extLst>
              <a:ext uri="{FF2B5EF4-FFF2-40B4-BE49-F238E27FC236}">
                <a16:creationId xmlns:a16="http://schemas.microsoft.com/office/drawing/2014/main" id="{0B9798BA-32B7-4CA1-AFA2-6A8584CC9112}"/>
              </a:ext>
            </a:extLst>
          </p:cNvPr>
          <p:cNvSpPr>
            <a:spLocks noGrp="1"/>
          </p:cNvSpPr>
          <p:nvPr>
            <p:ph type="body" idx="1"/>
          </p:nvPr>
        </p:nvSpPr>
        <p:spPr>
          <a:xfrm>
            <a:off x="838200" y="1825625"/>
            <a:ext cx="10515600" cy="41649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a:extLst>
              <a:ext uri="{FF2B5EF4-FFF2-40B4-BE49-F238E27FC236}">
                <a16:creationId xmlns:a16="http://schemas.microsoft.com/office/drawing/2014/main" id="{50ED21A8-457C-4FDB-982B-D5550630CA06}"/>
              </a:ext>
            </a:extLst>
          </p:cNvPr>
          <p:cNvSpPr>
            <a:spLocks noGrp="1"/>
          </p:cNvSpPr>
          <p:nvPr>
            <p:ph type="dt" sz="half" idx="2"/>
          </p:nvPr>
        </p:nvSpPr>
        <p:spPr>
          <a:xfrm>
            <a:off x="9766913" y="6356349"/>
            <a:ext cx="715229" cy="365125"/>
          </a:xfrm>
          <a:prstGeom prst="rect">
            <a:avLst/>
          </a:prstGeom>
        </p:spPr>
        <p:txBody>
          <a:bodyPr vert="horz" lIns="91440" tIns="45720" rIns="91440" bIns="45720" rtlCol="0" anchor="ctr"/>
          <a:lstStyle>
            <a:lvl1pPr algn="r">
              <a:defRPr sz="1050">
                <a:solidFill>
                  <a:schemeClr val="bg1"/>
                </a:solidFill>
              </a:defRPr>
            </a:lvl1pPr>
          </a:lstStyle>
          <a:p>
            <a:fld id="{AE753531-74F9-46DB-8226-2C37E7D3FBBB}" type="datetime3">
              <a:rPr lang="nl-BE" smtClean="0"/>
              <a:pPr/>
              <a:t>14.11.23</a:t>
            </a:fld>
            <a:endParaRPr lang="nl-BE"/>
          </a:p>
        </p:txBody>
      </p:sp>
      <p:sp>
        <p:nvSpPr>
          <p:cNvPr id="5" name="Footer Placeholder 4">
            <a:extLst>
              <a:ext uri="{FF2B5EF4-FFF2-40B4-BE49-F238E27FC236}">
                <a16:creationId xmlns:a16="http://schemas.microsoft.com/office/drawing/2014/main" id="{5CB302D5-6185-4C20-ABA8-233BA23F7405}"/>
              </a:ext>
            </a:extLst>
          </p:cNvPr>
          <p:cNvSpPr>
            <a:spLocks noGrp="1"/>
          </p:cNvSpPr>
          <p:nvPr>
            <p:ph type="ftr" sz="quarter" idx="3"/>
          </p:nvPr>
        </p:nvSpPr>
        <p:spPr>
          <a:xfrm>
            <a:off x="838200" y="6356350"/>
            <a:ext cx="7366000" cy="365125"/>
          </a:xfrm>
          <a:prstGeom prst="rect">
            <a:avLst/>
          </a:prstGeom>
        </p:spPr>
        <p:txBody>
          <a:bodyPr vert="horz" lIns="91440" tIns="45720" rIns="91440" bIns="45720" rtlCol="0" anchor="ctr"/>
          <a:lstStyle>
            <a:lvl1pPr algn="l">
              <a:defRPr sz="1200">
                <a:solidFill>
                  <a:schemeClr val="bg1"/>
                </a:solidFill>
              </a:defRPr>
            </a:lvl1pPr>
          </a:lstStyle>
          <a:p>
            <a:endParaRPr lang="nl-BE"/>
          </a:p>
        </p:txBody>
      </p:sp>
      <p:sp>
        <p:nvSpPr>
          <p:cNvPr id="6" name="Slide Number Placeholder 5">
            <a:extLst>
              <a:ext uri="{FF2B5EF4-FFF2-40B4-BE49-F238E27FC236}">
                <a16:creationId xmlns:a16="http://schemas.microsoft.com/office/drawing/2014/main" id="{FCF30EE3-729E-4E77-8DE2-9A17D5759354}"/>
              </a:ext>
            </a:extLst>
          </p:cNvPr>
          <p:cNvSpPr>
            <a:spLocks noGrp="1"/>
          </p:cNvSpPr>
          <p:nvPr>
            <p:ph type="sldNum" sz="quarter" idx="4"/>
          </p:nvPr>
        </p:nvSpPr>
        <p:spPr>
          <a:xfrm>
            <a:off x="10482142" y="6356350"/>
            <a:ext cx="715229" cy="365125"/>
          </a:xfrm>
          <a:prstGeom prst="rect">
            <a:avLst/>
          </a:prstGeom>
        </p:spPr>
        <p:txBody>
          <a:bodyPr vert="horz" lIns="91440" tIns="45720" rIns="91440" bIns="45720" rtlCol="0" anchor="ctr"/>
          <a:lstStyle>
            <a:lvl1pPr algn="r">
              <a:defRPr sz="1200">
                <a:solidFill>
                  <a:schemeClr val="bg1"/>
                </a:solidFill>
              </a:defRPr>
            </a:lvl1pPr>
          </a:lstStyle>
          <a:p>
            <a:fld id="{19EDAD88-78F8-43C4-9AF1-FA54ECAE1AE2}" type="slidenum">
              <a:rPr lang="nl-BE" smtClean="0"/>
              <a:pPr/>
              <a:t>‹#›</a:t>
            </a:fld>
            <a:endParaRPr lang="nl-BE"/>
          </a:p>
        </p:txBody>
      </p:sp>
      <p:cxnSp>
        <p:nvCxnSpPr>
          <p:cNvPr id="9" name="Straight Connector 8">
            <a:extLst>
              <a:ext uri="{FF2B5EF4-FFF2-40B4-BE49-F238E27FC236}">
                <a16:creationId xmlns:a16="http://schemas.microsoft.com/office/drawing/2014/main" id="{468B8C69-F25E-494C-A21B-E10A8020476C}"/>
              </a:ext>
            </a:extLst>
          </p:cNvPr>
          <p:cNvCxnSpPr>
            <a:cxnSpLocks/>
          </p:cNvCxnSpPr>
          <p:nvPr userDrawn="1"/>
        </p:nvCxnSpPr>
        <p:spPr>
          <a:xfrm>
            <a:off x="179243" y="-69574"/>
            <a:ext cx="0" cy="7007087"/>
          </a:xfrm>
          <a:prstGeom prst="line">
            <a:avLst/>
          </a:prstGeom>
          <a:ln w="381000">
            <a:solidFill>
              <a:schemeClr val="bg2"/>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69463790"/>
      </p:ext>
    </p:extLst>
  </p:cSld>
  <p:clrMap bg1="dk1" tx1="lt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Lst>
  <p:txStyles>
    <p:title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3DD26B-B914-4EAC-9939-B47F6EF27F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l-BE"/>
          </a:p>
        </p:txBody>
      </p:sp>
      <p:sp>
        <p:nvSpPr>
          <p:cNvPr id="3" name="Text Placeholder 2">
            <a:extLst>
              <a:ext uri="{FF2B5EF4-FFF2-40B4-BE49-F238E27FC236}">
                <a16:creationId xmlns:a16="http://schemas.microsoft.com/office/drawing/2014/main" id="{0B9798BA-32B7-4CA1-AFA2-6A8584CC9112}"/>
              </a:ext>
            </a:extLst>
          </p:cNvPr>
          <p:cNvSpPr>
            <a:spLocks noGrp="1"/>
          </p:cNvSpPr>
          <p:nvPr>
            <p:ph type="body" idx="1"/>
          </p:nvPr>
        </p:nvSpPr>
        <p:spPr>
          <a:xfrm>
            <a:off x="838200" y="1825625"/>
            <a:ext cx="10515600" cy="41649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a:extLst>
              <a:ext uri="{FF2B5EF4-FFF2-40B4-BE49-F238E27FC236}">
                <a16:creationId xmlns:a16="http://schemas.microsoft.com/office/drawing/2014/main" id="{50ED21A8-457C-4FDB-982B-D5550630CA06}"/>
              </a:ext>
            </a:extLst>
          </p:cNvPr>
          <p:cNvSpPr>
            <a:spLocks noGrp="1"/>
          </p:cNvSpPr>
          <p:nvPr>
            <p:ph type="dt" sz="half" idx="2"/>
          </p:nvPr>
        </p:nvSpPr>
        <p:spPr>
          <a:xfrm>
            <a:off x="9766913" y="6356349"/>
            <a:ext cx="715229"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E753531-74F9-46DB-8226-2C37E7D3FBBB}" type="datetime3">
              <a:rPr kumimoji="0" lang="nl-BE" sz="1050" b="0" i="0" u="none" strike="noStrike" kern="1200" cap="none" spc="0" normalizeH="0" baseline="0" noProof="0" smtClean="0">
                <a:ln>
                  <a:noFill/>
                </a:ln>
                <a:solidFill>
                  <a:srgbClr val="FFFFFF">
                    <a:tint val="75000"/>
                  </a:srgb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14.11.23</a:t>
            </a:fld>
            <a:endParaRPr kumimoji="0" lang="nl-BE" sz="1050" b="0" i="0" u="none" strike="noStrike" kern="1200" cap="none" spc="0" normalizeH="0" baseline="0" noProof="0">
              <a:ln>
                <a:noFill/>
              </a:ln>
              <a:solidFill>
                <a:srgbClr val="FFFFFF">
                  <a:tint val="75000"/>
                </a:srgbClr>
              </a:solidFill>
              <a:effectLst/>
              <a:uLnTx/>
              <a:uFillTx/>
              <a:latin typeface="Open Sans"/>
              <a:ea typeface="+mn-ea"/>
              <a:cs typeface="+mn-cs"/>
            </a:endParaRPr>
          </a:p>
        </p:txBody>
      </p:sp>
      <p:sp>
        <p:nvSpPr>
          <p:cNvPr id="5" name="Footer Placeholder 4">
            <a:extLst>
              <a:ext uri="{FF2B5EF4-FFF2-40B4-BE49-F238E27FC236}">
                <a16:creationId xmlns:a16="http://schemas.microsoft.com/office/drawing/2014/main" id="{5CB302D5-6185-4C20-ABA8-233BA23F7405}"/>
              </a:ext>
            </a:extLst>
          </p:cNvPr>
          <p:cNvSpPr>
            <a:spLocks noGrp="1"/>
          </p:cNvSpPr>
          <p:nvPr>
            <p:ph type="ftr" sz="quarter" idx="3"/>
          </p:nvPr>
        </p:nvSpPr>
        <p:spPr>
          <a:xfrm>
            <a:off x="838200" y="6356350"/>
            <a:ext cx="73660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200" b="0" i="0" u="none" strike="noStrike" kern="1200" cap="none" spc="0" normalizeH="0" baseline="0" noProof="0">
              <a:ln>
                <a:noFill/>
              </a:ln>
              <a:solidFill>
                <a:srgbClr val="FFFFFF">
                  <a:tint val="75000"/>
                </a:srgbClr>
              </a:solidFill>
              <a:effectLst/>
              <a:uLnTx/>
              <a:uFillTx/>
              <a:latin typeface="Open Sans"/>
              <a:ea typeface="+mn-ea"/>
              <a:cs typeface="+mn-cs"/>
            </a:endParaRPr>
          </a:p>
        </p:txBody>
      </p:sp>
      <p:sp>
        <p:nvSpPr>
          <p:cNvPr id="6" name="Slide Number Placeholder 5">
            <a:extLst>
              <a:ext uri="{FF2B5EF4-FFF2-40B4-BE49-F238E27FC236}">
                <a16:creationId xmlns:a16="http://schemas.microsoft.com/office/drawing/2014/main" id="{FCF30EE3-729E-4E77-8DE2-9A17D5759354}"/>
              </a:ext>
            </a:extLst>
          </p:cNvPr>
          <p:cNvSpPr>
            <a:spLocks noGrp="1"/>
          </p:cNvSpPr>
          <p:nvPr>
            <p:ph type="sldNum" sz="quarter" idx="4"/>
          </p:nvPr>
        </p:nvSpPr>
        <p:spPr>
          <a:xfrm>
            <a:off x="10482142" y="6356350"/>
            <a:ext cx="715229"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9EDAD88-78F8-43C4-9AF1-FA54ECAE1AE2}" type="slidenum">
              <a:rPr kumimoji="0" lang="nl-BE" sz="1200" b="0" i="0" u="none" strike="noStrike" kern="1200" cap="none" spc="0" normalizeH="0" baseline="0" noProof="0" smtClean="0">
                <a:ln>
                  <a:noFill/>
                </a:ln>
                <a:solidFill>
                  <a:srgbClr val="FFFFFF">
                    <a:tint val="75000"/>
                  </a:srgb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nl-BE" sz="1200" b="0" i="0" u="none" strike="noStrike" kern="1200" cap="none" spc="0" normalizeH="0" baseline="0" noProof="0">
              <a:ln>
                <a:noFill/>
              </a:ln>
              <a:solidFill>
                <a:srgbClr val="FFFFFF">
                  <a:tint val="75000"/>
                </a:srgbClr>
              </a:solidFill>
              <a:effectLst/>
              <a:uLnTx/>
              <a:uFillTx/>
              <a:latin typeface="Open Sans"/>
              <a:ea typeface="+mn-ea"/>
              <a:cs typeface="+mn-cs"/>
            </a:endParaRPr>
          </a:p>
        </p:txBody>
      </p:sp>
      <p:pic>
        <p:nvPicPr>
          <p:cNvPr id="19" name="Graphic 18">
            <a:extLst>
              <a:ext uri="{FF2B5EF4-FFF2-40B4-BE49-F238E27FC236}">
                <a16:creationId xmlns:a16="http://schemas.microsoft.com/office/drawing/2014/main" id="{772EA197-7EA9-47D4-A571-0C33C8BFED8A}"/>
              </a:ext>
            </a:extLst>
          </p:cNvPr>
          <p:cNvPicPr>
            <a:picLocks noChangeAspect="1"/>
          </p:cNvPicPr>
          <p:nvPr userDrawn="1"/>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353800" y="5990589"/>
            <a:ext cx="731520" cy="731520"/>
          </a:xfrm>
          <a:prstGeom prst="rect">
            <a:avLst/>
          </a:prstGeom>
        </p:spPr>
      </p:pic>
      <p:cxnSp>
        <p:nvCxnSpPr>
          <p:cNvPr id="10" name="Straight Connector 9">
            <a:extLst>
              <a:ext uri="{FF2B5EF4-FFF2-40B4-BE49-F238E27FC236}">
                <a16:creationId xmlns:a16="http://schemas.microsoft.com/office/drawing/2014/main" id="{412E5033-EAEA-FF45-BCF8-795059E125A0}"/>
              </a:ext>
            </a:extLst>
          </p:cNvPr>
          <p:cNvCxnSpPr>
            <a:cxnSpLocks/>
          </p:cNvCxnSpPr>
          <p:nvPr userDrawn="1"/>
        </p:nvCxnSpPr>
        <p:spPr>
          <a:xfrm>
            <a:off x="179243" y="-69574"/>
            <a:ext cx="0" cy="7007087"/>
          </a:xfrm>
          <a:prstGeom prst="line">
            <a:avLst/>
          </a:prstGeom>
          <a:ln w="381000">
            <a:solidFill>
              <a:schemeClr val="accent1"/>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801911616"/>
      </p:ext>
    </p:extLst>
  </p:cSld>
  <p:clrMap bg1="dk1" tx1="lt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Lst>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70A6F402-FC49-4DAA-AC23-09667FCCCF5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ijdelijke aanduiding voor titel 1">
            <a:extLst>
              <a:ext uri="{FF2B5EF4-FFF2-40B4-BE49-F238E27FC236}">
                <a16:creationId xmlns:a16="http://schemas.microsoft.com/office/drawing/2014/main" id="{EF1D7D1C-1C1C-4E86-95EA-EE1848DEDC2A}"/>
              </a:ext>
            </a:extLst>
          </p:cNvPr>
          <p:cNvSpPr>
            <a:spLocks noGrp="1"/>
          </p:cNvSpPr>
          <p:nvPr>
            <p:ph type="title"/>
          </p:nvPr>
        </p:nvSpPr>
        <p:spPr>
          <a:xfrm>
            <a:off x="1818000" y="554400"/>
            <a:ext cx="8931600" cy="702000"/>
          </a:xfrm>
          <a:prstGeom prst="rect">
            <a:avLst/>
          </a:prstGeom>
        </p:spPr>
        <p:txBody>
          <a:bodyPr vert="horz" lIns="91440" tIns="45720" rIns="91440" bIns="45720" rtlCol="0" anchor="ctr">
            <a:normAutofit/>
          </a:bodyPr>
          <a:lstStyle/>
          <a:p>
            <a:r>
              <a:rPr lang="nl-NL"/>
              <a:t>Klik om de stijl te bewerken</a:t>
            </a:r>
            <a:endParaRPr lang="nl-BE"/>
          </a:p>
        </p:txBody>
      </p:sp>
      <p:sp>
        <p:nvSpPr>
          <p:cNvPr id="3" name="Tijdelijke aanduiding voor tekst 2">
            <a:extLst>
              <a:ext uri="{FF2B5EF4-FFF2-40B4-BE49-F238E27FC236}">
                <a16:creationId xmlns:a16="http://schemas.microsoft.com/office/drawing/2014/main" id="{272CA8B6-390C-4F26-A9FD-04C8CA6381FB}"/>
              </a:ext>
            </a:extLst>
          </p:cNvPr>
          <p:cNvSpPr>
            <a:spLocks noGrp="1"/>
          </p:cNvSpPr>
          <p:nvPr>
            <p:ph type="body" idx="1"/>
          </p:nvPr>
        </p:nvSpPr>
        <p:spPr>
          <a:xfrm>
            <a:off x="1818000" y="1609200"/>
            <a:ext cx="10047600" cy="4287600"/>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1496948179"/>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Lst>
  <p:txStyles>
    <p:titleStyle>
      <a:lvl1pPr algn="ctr" defTabSz="914400" rtl="0" eaLnBrk="1" latinLnBrk="0" hangingPunct="1">
        <a:lnSpc>
          <a:spcPct val="90000"/>
        </a:lnSpc>
        <a:spcBef>
          <a:spcPct val="0"/>
        </a:spcBef>
        <a:buNone/>
        <a:defRPr sz="2500" kern="1200" cap="all" baseline="0">
          <a:solidFill>
            <a:schemeClr val="accent6"/>
          </a:solidFill>
          <a:latin typeface="Titillium" panose="000005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500" kern="1200" baseline="0">
          <a:solidFill>
            <a:schemeClr val="tx1"/>
          </a:solidFill>
          <a:latin typeface="Titillium"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3E7B2537-7D3A-437D-82B8-DC2DDA076D72}"/>
              </a:ext>
            </a:extLst>
          </p:cNvPr>
          <p:cNvPicPr>
            <a:picLocks noChangeAspect="1"/>
          </p:cNvPicPr>
          <p:nvPr userDrawn="1"/>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353800" y="5989954"/>
            <a:ext cx="731520" cy="731520"/>
          </a:xfrm>
          <a:prstGeom prst="rect">
            <a:avLst/>
          </a:prstGeom>
        </p:spPr>
      </p:pic>
      <p:sp>
        <p:nvSpPr>
          <p:cNvPr id="2" name="Title Placeholder 1">
            <a:extLst>
              <a:ext uri="{FF2B5EF4-FFF2-40B4-BE49-F238E27FC236}">
                <a16:creationId xmlns:a16="http://schemas.microsoft.com/office/drawing/2014/main" id="{7A3DD26B-B914-4EAC-9939-B47F6EF27F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l-BE"/>
          </a:p>
        </p:txBody>
      </p:sp>
      <p:sp>
        <p:nvSpPr>
          <p:cNvPr id="3" name="Text Placeholder 2">
            <a:extLst>
              <a:ext uri="{FF2B5EF4-FFF2-40B4-BE49-F238E27FC236}">
                <a16:creationId xmlns:a16="http://schemas.microsoft.com/office/drawing/2014/main" id="{0B9798BA-32B7-4CA1-AFA2-6A8584CC9112}"/>
              </a:ext>
            </a:extLst>
          </p:cNvPr>
          <p:cNvSpPr>
            <a:spLocks noGrp="1"/>
          </p:cNvSpPr>
          <p:nvPr>
            <p:ph type="body" idx="1"/>
          </p:nvPr>
        </p:nvSpPr>
        <p:spPr>
          <a:xfrm>
            <a:off x="838200" y="1825625"/>
            <a:ext cx="10515600" cy="41649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a:extLst>
              <a:ext uri="{FF2B5EF4-FFF2-40B4-BE49-F238E27FC236}">
                <a16:creationId xmlns:a16="http://schemas.microsoft.com/office/drawing/2014/main" id="{50ED21A8-457C-4FDB-982B-D5550630CA06}"/>
              </a:ext>
            </a:extLst>
          </p:cNvPr>
          <p:cNvSpPr>
            <a:spLocks noGrp="1"/>
          </p:cNvSpPr>
          <p:nvPr>
            <p:ph type="dt" sz="half" idx="2"/>
          </p:nvPr>
        </p:nvSpPr>
        <p:spPr>
          <a:xfrm>
            <a:off x="9766913" y="6356349"/>
            <a:ext cx="715229" cy="365125"/>
          </a:xfrm>
          <a:prstGeom prst="rect">
            <a:avLst/>
          </a:prstGeom>
        </p:spPr>
        <p:txBody>
          <a:bodyPr vert="horz" lIns="91440" tIns="45720" rIns="91440" bIns="45720" rtlCol="0" anchor="ctr"/>
          <a:lstStyle>
            <a:lvl1pPr algn="r">
              <a:defRPr sz="1050">
                <a:solidFill>
                  <a:schemeClr val="bg1"/>
                </a:solidFill>
              </a:defRPr>
            </a:lvl1pPr>
          </a:lstStyle>
          <a:p>
            <a:fld id="{AE753531-74F9-46DB-8226-2C37E7D3FBBB}" type="datetime3">
              <a:rPr lang="nl-BE" smtClean="0"/>
              <a:pPr/>
              <a:t>14.11.23</a:t>
            </a:fld>
            <a:endParaRPr lang="nl-BE"/>
          </a:p>
        </p:txBody>
      </p:sp>
      <p:sp>
        <p:nvSpPr>
          <p:cNvPr id="5" name="Footer Placeholder 4">
            <a:extLst>
              <a:ext uri="{FF2B5EF4-FFF2-40B4-BE49-F238E27FC236}">
                <a16:creationId xmlns:a16="http://schemas.microsoft.com/office/drawing/2014/main" id="{5CB302D5-6185-4C20-ABA8-233BA23F7405}"/>
              </a:ext>
            </a:extLst>
          </p:cNvPr>
          <p:cNvSpPr>
            <a:spLocks noGrp="1"/>
          </p:cNvSpPr>
          <p:nvPr>
            <p:ph type="ftr" sz="quarter" idx="3"/>
          </p:nvPr>
        </p:nvSpPr>
        <p:spPr>
          <a:xfrm>
            <a:off x="838200" y="6356350"/>
            <a:ext cx="7366000" cy="365125"/>
          </a:xfrm>
          <a:prstGeom prst="rect">
            <a:avLst/>
          </a:prstGeom>
        </p:spPr>
        <p:txBody>
          <a:bodyPr vert="horz" lIns="91440" tIns="45720" rIns="91440" bIns="45720" rtlCol="0" anchor="ctr"/>
          <a:lstStyle>
            <a:lvl1pPr algn="l">
              <a:defRPr sz="1200">
                <a:solidFill>
                  <a:schemeClr val="bg1"/>
                </a:solidFill>
              </a:defRPr>
            </a:lvl1pPr>
          </a:lstStyle>
          <a:p>
            <a:endParaRPr lang="nl-BE"/>
          </a:p>
        </p:txBody>
      </p:sp>
      <p:sp>
        <p:nvSpPr>
          <p:cNvPr id="6" name="Slide Number Placeholder 5">
            <a:extLst>
              <a:ext uri="{FF2B5EF4-FFF2-40B4-BE49-F238E27FC236}">
                <a16:creationId xmlns:a16="http://schemas.microsoft.com/office/drawing/2014/main" id="{FCF30EE3-729E-4E77-8DE2-9A17D5759354}"/>
              </a:ext>
            </a:extLst>
          </p:cNvPr>
          <p:cNvSpPr>
            <a:spLocks noGrp="1"/>
          </p:cNvSpPr>
          <p:nvPr>
            <p:ph type="sldNum" sz="quarter" idx="4"/>
          </p:nvPr>
        </p:nvSpPr>
        <p:spPr>
          <a:xfrm>
            <a:off x="10482142" y="6356350"/>
            <a:ext cx="715229" cy="365125"/>
          </a:xfrm>
          <a:prstGeom prst="rect">
            <a:avLst/>
          </a:prstGeom>
        </p:spPr>
        <p:txBody>
          <a:bodyPr vert="horz" lIns="91440" tIns="45720" rIns="91440" bIns="45720" rtlCol="0" anchor="ctr"/>
          <a:lstStyle>
            <a:lvl1pPr algn="r">
              <a:defRPr sz="1200">
                <a:solidFill>
                  <a:schemeClr val="bg1"/>
                </a:solidFill>
              </a:defRPr>
            </a:lvl1pPr>
          </a:lstStyle>
          <a:p>
            <a:fld id="{19EDAD88-78F8-43C4-9AF1-FA54ECAE1AE2}" type="slidenum">
              <a:rPr lang="nl-BE" smtClean="0"/>
              <a:pPr/>
              <a:t>‹#›</a:t>
            </a:fld>
            <a:endParaRPr lang="nl-BE"/>
          </a:p>
        </p:txBody>
      </p:sp>
      <p:cxnSp>
        <p:nvCxnSpPr>
          <p:cNvPr id="9" name="Straight Connector 8">
            <a:extLst>
              <a:ext uri="{FF2B5EF4-FFF2-40B4-BE49-F238E27FC236}">
                <a16:creationId xmlns:a16="http://schemas.microsoft.com/office/drawing/2014/main" id="{468B8C69-F25E-494C-A21B-E10A8020476C}"/>
              </a:ext>
            </a:extLst>
          </p:cNvPr>
          <p:cNvCxnSpPr>
            <a:cxnSpLocks/>
          </p:cNvCxnSpPr>
          <p:nvPr userDrawn="1"/>
        </p:nvCxnSpPr>
        <p:spPr>
          <a:xfrm>
            <a:off x="179243" y="-69574"/>
            <a:ext cx="0" cy="7007087"/>
          </a:xfrm>
          <a:prstGeom prst="line">
            <a:avLst/>
          </a:prstGeom>
          <a:ln w="381000">
            <a:solidFill>
              <a:schemeClr val="bg2"/>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094558936"/>
      </p:ext>
    </p:extLst>
  </p:cSld>
  <p:clrMap bg1="dk1" tx1="lt1" bg2="dk2"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Lst>
  <p:txStyles>
    <p:title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70A6F402-FC49-4DAA-AC23-09667FCCCF5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ijdelijke aanduiding voor titel 1">
            <a:extLst>
              <a:ext uri="{FF2B5EF4-FFF2-40B4-BE49-F238E27FC236}">
                <a16:creationId xmlns:a16="http://schemas.microsoft.com/office/drawing/2014/main" id="{EF1D7D1C-1C1C-4E86-95EA-EE1848DEDC2A}"/>
              </a:ext>
            </a:extLst>
          </p:cNvPr>
          <p:cNvSpPr>
            <a:spLocks noGrp="1"/>
          </p:cNvSpPr>
          <p:nvPr>
            <p:ph type="title"/>
          </p:nvPr>
        </p:nvSpPr>
        <p:spPr>
          <a:xfrm>
            <a:off x="1818000" y="554400"/>
            <a:ext cx="8931600" cy="702000"/>
          </a:xfrm>
          <a:prstGeom prst="rect">
            <a:avLst/>
          </a:prstGeom>
        </p:spPr>
        <p:txBody>
          <a:bodyPr vert="horz" lIns="91440" tIns="45720" rIns="91440" bIns="45720" rtlCol="0" anchor="ctr">
            <a:normAutofit/>
          </a:bodyPr>
          <a:lstStyle/>
          <a:p>
            <a:r>
              <a:rPr lang="nl-NL"/>
              <a:t>Klik om de stijl te bewerken</a:t>
            </a:r>
            <a:endParaRPr lang="nl-BE"/>
          </a:p>
        </p:txBody>
      </p:sp>
      <p:sp>
        <p:nvSpPr>
          <p:cNvPr id="3" name="Tijdelijke aanduiding voor tekst 2">
            <a:extLst>
              <a:ext uri="{FF2B5EF4-FFF2-40B4-BE49-F238E27FC236}">
                <a16:creationId xmlns:a16="http://schemas.microsoft.com/office/drawing/2014/main" id="{272CA8B6-390C-4F26-A9FD-04C8CA6381FB}"/>
              </a:ext>
            </a:extLst>
          </p:cNvPr>
          <p:cNvSpPr>
            <a:spLocks noGrp="1"/>
          </p:cNvSpPr>
          <p:nvPr>
            <p:ph type="body" idx="1"/>
          </p:nvPr>
        </p:nvSpPr>
        <p:spPr>
          <a:xfrm>
            <a:off x="1818000" y="1609200"/>
            <a:ext cx="10047600" cy="4287600"/>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210365449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Lst>
  <p:txStyles>
    <p:titleStyle>
      <a:lvl1pPr algn="ctr" defTabSz="914400" rtl="0" eaLnBrk="1" latinLnBrk="0" hangingPunct="1">
        <a:lnSpc>
          <a:spcPct val="90000"/>
        </a:lnSpc>
        <a:spcBef>
          <a:spcPct val="0"/>
        </a:spcBef>
        <a:buNone/>
        <a:defRPr sz="2500" kern="1200" cap="all" baseline="0">
          <a:solidFill>
            <a:schemeClr val="accent6"/>
          </a:solidFill>
          <a:latin typeface="Titillium" panose="000005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500" kern="1200" baseline="0">
          <a:solidFill>
            <a:schemeClr val="tx1"/>
          </a:solidFill>
          <a:latin typeface="Titillium"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20467" y="399333"/>
            <a:ext cx="6623600" cy="1569200"/>
          </a:xfrm>
          <a:prstGeom prst="rect">
            <a:avLst/>
          </a:prstGeom>
          <a:noFill/>
          <a:ln>
            <a:noFill/>
          </a:ln>
        </p:spPr>
        <p:txBody>
          <a:bodyPr spcFirstLastPara="1" wrap="square" lIns="91425" tIns="91425" rIns="91425" bIns="91425" anchor="t" anchorCtr="0">
            <a:noAutofit/>
          </a:bodyPr>
          <a:lstStyle>
            <a:lvl1pPr marL="0" marR="0" lvl="0" indent="0" algn="l" rtl="0">
              <a:lnSpc>
                <a:spcPct val="85000"/>
              </a:lnSpc>
              <a:spcBef>
                <a:spcPts val="0"/>
              </a:spcBef>
              <a:spcAft>
                <a:spcPts val="0"/>
              </a:spcAft>
              <a:buSzPts val="2600"/>
              <a:buFont typeface="Muli"/>
              <a:buNone/>
              <a:defRPr sz="2600">
                <a:latin typeface="Muli"/>
                <a:ea typeface="Muli"/>
                <a:cs typeface="Muli"/>
                <a:sym typeface="Muli"/>
              </a:defRPr>
            </a:lvl1pPr>
            <a:lvl2pPr marL="0" marR="0" lvl="1" indent="0" algn="l" rtl="0">
              <a:lnSpc>
                <a:spcPct val="85000"/>
              </a:lnSpc>
              <a:spcBef>
                <a:spcPts val="0"/>
              </a:spcBef>
              <a:spcAft>
                <a:spcPts val="0"/>
              </a:spcAft>
              <a:buSzPts val="2600"/>
              <a:buFont typeface="Open Sans ExtraBold"/>
              <a:buNone/>
              <a:defRPr sz="2600">
                <a:solidFill>
                  <a:srgbClr val="282828"/>
                </a:solidFill>
                <a:latin typeface="Muli"/>
                <a:ea typeface="Muli"/>
                <a:cs typeface="Muli"/>
                <a:sym typeface="Muli"/>
              </a:defRPr>
            </a:lvl2pPr>
            <a:lvl3pPr marL="0" marR="0" lvl="2" indent="0" algn="l" rtl="0">
              <a:lnSpc>
                <a:spcPct val="85000"/>
              </a:lnSpc>
              <a:spcBef>
                <a:spcPts val="0"/>
              </a:spcBef>
              <a:spcAft>
                <a:spcPts val="0"/>
              </a:spcAft>
              <a:buSzPts val="2600"/>
              <a:buFont typeface="Open Sans ExtraBold"/>
              <a:buNone/>
              <a:defRPr sz="2600">
                <a:solidFill>
                  <a:srgbClr val="282828"/>
                </a:solidFill>
                <a:latin typeface="Muli"/>
                <a:ea typeface="Muli"/>
                <a:cs typeface="Muli"/>
                <a:sym typeface="Muli"/>
              </a:defRPr>
            </a:lvl3pPr>
            <a:lvl4pPr marL="0" marR="0" lvl="3" indent="0" algn="l" rtl="0">
              <a:lnSpc>
                <a:spcPct val="85000"/>
              </a:lnSpc>
              <a:spcBef>
                <a:spcPts val="0"/>
              </a:spcBef>
              <a:spcAft>
                <a:spcPts val="0"/>
              </a:spcAft>
              <a:buSzPts val="2600"/>
              <a:buFont typeface="Open Sans ExtraBold"/>
              <a:buNone/>
              <a:defRPr sz="2600">
                <a:solidFill>
                  <a:srgbClr val="282828"/>
                </a:solidFill>
                <a:latin typeface="Muli"/>
                <a:ea typeface="Muli"/>
                <a:cs typeface="Muli"/>
                <a:sym typeface="Muli"/>
              </a:defRPr>
            </a:lvl4pPr>
            <a:lvl5pPr marL="0" marR="0" lvl="4" indent="0" algn="l" rtl="0">
              <a:lnSpc>
                <a:spcPct val="85000"/>
              </a:lnSpc>
              <a:spcBef>
                <a:spcPts val="0"/>
              </a:spcBef>
              <a:spcAft>
                <a:spcPts val="0"/>
              </a:spcAft>
              <a:buSzPts val="2600"/>
              <a:buFont typeface="Open Sans ExtraBold"/>
              <a:buNone/>
              <a:defRPr sz="2600">
                <a:solidFill>
                  <a:srgbClr val="282828"/>
                </a:solidFill>
                <a:latin typeface="Muli"/>
                <a:ea typeface="Muli"/>
                <a:cs typeface="Muli"/>
                <a:sym typeface="Muli"/>
              </a:defRPr>
            </a:lvl5pPr>
            <a:lvl6pPr marL="0" marR="0" lvl="5" indent="0" algn="l" rtl="0">
              <a:lnSpc>
                <a:spcPct val="85000"/>
              </a:lnSpc>
              <a:spcBef>
                <a:spcPts val="0"/>
              </a:spcBef>
              <a:spcAft>
                <a:spcPts val="0"/>
              </a:spcAft>
              <a:buSzPts val="2600"/>
              <a:buFont typeface="Open Sans ExtraBold"/>
              <a:buNone/>
              <a:defRPr sz="2600">
                <a:solidFill>
                  <a:srgbClr val="282828"/>
                </a:solidFill>
                <a:latin typeface="Muli"/>
                <a:ea typeface="Muli"/>
                <a:cs typeface="Muli"/>
                <a:sym typeface="Muli"/>
              </a:defRPr>
            </a:lvl6pPr>
            <a:lvl7pPr marL="0" marR="0" lvl="6" indent="0" algn="l" rtl="0">
              <a:lnSpc>
                <a:spcPct val="85000"/>
              </a:lnSpc>
              <a:spcBef>
                <a:spcPts val="0"/>
              </a:spcBef>
              <a:spcAft>
                <a:spcPts val="0"/>
              </a:spcAft>
              <a:buSzPts val="2600"/>
              <a:buFont typeface="Open Sans ExtraBold"/>
              <a:buNone/>
              <a:defRPr sz="2600">
                <a:solidFill>
                  <a:srgbClr val="282828"/>
                </a:solidFill>
                <a:latin typeface="Muli"/>
                <a:ea typeface="Muli"/>
                <a:cs typeface="Muli"/>
                <a:sym typeface="Muli"/>
              </a:defRPr>
            </a:lvl7pPr>
            <a:lvl8pPr marL="0" marR="0" lvl="7" indent="0" algn="l" rtl="0">
              <a:lnSpc>
                <a:spcPct val="85000"/>
              </a:lnSpc>
              <a:spcBef>
                <a:spcPts val="0"/>
              </a:spcBef>
              <a:spcAft>
                <a:spcPts val="0"/>
              </a:spcAft>
              <a:buSzPts val="2600"/>
              <a:buFont typeface="Open Sans ExtraBold"/>
              <a:buNone/>
              <a:defRPr sz="2600">
                <a:solidFill>
                  <a:srgbClr val="282828"/>
                </a:solidFill>
                <a:latin typeface="Muli"/>
                <a:ea typeface="Muli"/>
                <a:cs typeface="Muli"/>
                <a:sym typeface="Muli"/>
              </a:defRPr>
            </a:lvl8pPr>
            <a:lvl9pPr marL="0" marR="0" lvl="8" indent="0" algn="l" rtl="0">
              <a:lnSpc>
                <a:spcPct val="85000"/>
              </a:lnSpc>
              <a:spcBef>
                <a:spcPts val="0"/>
              </a:spcBef>
              <a:spcAft>
                <a:spcPts val="0"/>
              </a:spcAft>
              <a:buSzPts val="2600"/>
              <a:buFont typeface="Open Sans ExtraBold"/>
              <a:buNone/>
              <a:defRPr sz="2600">
                <a:solidFill>
                  <a:srgbClr val="282828"/>
                </a:solidFill>
                <a:latin typeface="Muli"/>
                <a:ea typeface="Muli"/>
                <a:cs typeface="Muli"/>
                <a:sym typeface="Muli"/>
              </a:defRPr>
            </a:lvl9pPr>
          </a:lstStyle>
          <a:p>
            <a:endParaRPr/>
          </a:p>
        </p:txBody>
      </p:sp>
      <p:sp>
        <p:nvSpPr>
          <p:cNvPr id="7" name="Google Shape;7;p1"/>
          <p:cNvSpPr txBox="1">
            <a:spLocks noGrp="1"/>
          </p:cNvSpPr>
          <p:nvPr>
            <p:ph type="body" idx="1"/>
          </p:nvPr>
        </p:nvSpPr>
        <p:spPr>
          <a:xfrm>
            <a:off x="317267" y="2107800"/>
            <a:ext cx="11352000" cy="3738800"/>
          </a:xfrm>
          <a:prstGeom prst="rect">
            <a:avLst/>
          </a:prstGeom>
          <a:noFill/>
          <a:ln>
            <a:noFill/>
          </a:ln>
        </p:spPr>
        <p:txBody>
          <a:bodyPr spcFirstLastPara="1" wrap="square" lIns="91425" tIns="91425" rIns="91425" bIns="91425" anchor="t" anchorCtr="0">
            <a:noAutofit/>
          </a:bodyPr>
          <a:lstStyle>
            <a:lvl1pPr marL="457200" marR="0" lvl="0" indent="-266700" algn="l" rtl="0">
              <a:lnSpc>
                <a:spcPct val="112000"/>
              </a:lnSpc>
              <a:spcBef>
                <a:spcPts val="600"/>
              </a:spcBef>
              <a:spcAft>
                <a:spcPts val="0"/>
              </a:spcAft>
              <a:buClr>
                <a:schemeClr val="dk2"/>
              </a:buClr>
              <a:buSzPts val="600"/>
              <a:buFont typeface="Muli"/>
              <a:buChar char="•"/>
              <a:defRPr sz="600" i="0" u="none" strike="noStrike" cap="none">
                <a:solidFill>
                  <a:schemeClr val="dk2"/>
                </a:solidFill>
                <a:latin typeface="Muli"/>
                <a:ea typeface="Muli"/>
                <a:cs typeface="Muli"/>
                <a:sym typeface="Muli"/>
              </a:defRPr>
            </a:lvl1pPr>
            <a:lvl2pPr marL="914400" marR="0" lvl="1" indent="-266700" algn="l" rtl="0">
              <a:lnSpc>
                <a:spcPct val="112000"/>
              </a:lnSpc>
              <a:spcBef>
                <a:spcPts val="1000"/>
              </a:spcBef>
              <a:spcAft>
                <a:spcPts val="0"/>
              </a:spcAft>
              <a:buClr>
                <a:schemeClr val="dk2"/>
              </a:buClr>
              <a:buSzPts val="600"/>
              <a:buFont typeface="Muli"/>
              <a:buChar char="•"/>
              <a:defRPr sz="600" i="0" u="none" strike="noStrike" cap="none">
                <a:solidFill>
                  <a:schemeClr val="dk2"/>
                </a:solidFill>
                <a:latin typeface="Muli"/>
                <a:ea typeface="Muli"/>
                <a:cs typeface="Muli"/>
                <a:sym typeface="Muli"/>
              </a:defRPr>
            </a:lvl2pPr>
            <a:lvl3pPr marL="1371600" marR="0" lvl="2" indent="-266700" algn="l" rtl="0">
              <a:lnSpc>
                <a:spcPct val="112000"/>
              </a:lnSpc>
              <a:spcBef>
                <a:spcPts val="1000"/>
              </a:spcBef>
              <a:spcAft>
                <a:spcPts val="0"/>
              </a:spcAft>
              <a:buClr>
                <a:schemeClr val="dk2"/>
              </a:buClr>
              <a:buSzPts val="600"/>
              <a:buFont typeface="Muli"/>
              <a:buChar char="•"/>
              <a:defRPr sz="600" b="1" i="0" u="none" strike="noStrike" cap="none">
                <a:solidFill>
                  <a:schemeClr val="dk2"/>
                </a:solidFill>
                <a:latin typeface="Muli"/>
                <a:ea typeface="Muli"/>
                <a:cs typeface="Muli"/>
                <a:sym typeface="Muli"/>
              </a:defRPr>
            </a:lvl3pPr>
            <a:lvl4pPr marL="1828800" marR="0" lvl="3" indent="-266700" algn="l" rtl="0">
              <a:lnSpc>
                <a:spcPct val="112000"/>
              </a:lnSpc>
              <a:spcBef>
                <a:spcPts val="1000"/>
              </a:spcBef>
              <a:spcAft>
                <a:spcPts val="0"/>
              </a:spcAft>
              <a:buClr>
                <a:schemeClr val="dk2"/>
              </a:buClr>
              <a:buSzPts val="600"/>
              <a:buFont typeface="Muli"/>
              <a:buChar char="•"/>
              <a:defRPr sz="600" i="0" u="none" strike="noStrike" cap="none">
                <a:solidFill>
                  <a:schemeClr val="dk2"/>
                </a:solidFill>
                <a:latin typeface="Muli"/>
                <a:ea typeface="Muli"/>
                <a:cs typeface="Muli"/>
                <a:sym typeface="Muli"/>
              </a:defRPr>
            </a:lvl4pPr>
            <a:lvl5pPr marL="2286000" marR="0" lvl="4" indent="-266700" algn="l" rtl="0">
              <a:lnSpc>
                <a:spcPct val="115000"/>
              </a:lnSpc>
              <a:spcBef>
                <a:spcPts val="1000"/>
              </a:spcBef>
              <a:spcAft>
                <a:spcPts val="0"/>
              </a:spcAft>
              <a:buClr>
                <a:schemeClr val="dk2"/>
              </a:buClr>
              <a:buSzPts val="600"/>
              <a:buFont typeface="Muli"/>
              <a:buChar char="•"/>
              <a:defRPr sz="600" i="0" u="none" strike="noStrike" cap="none">
                <a:solidFill>
                  <a:schemeClr val="dk2"/>
                </a:solidFill>
                <a:latin typeface="Muli"/>
                <a:ea typeface="Muli"/>
                <a:cs typeface="Muli"/>
                <a:sym typeface="Muli"/>
              </a:defRPr>
            </a:lvl5pPr>
            <a:lvl6pPr marL="2743200" marR="0" lvl="5" indent="-266700" algn="l" rtl="0">
              <a:lnSpc>
                <a:spcPct val="115000"/>
              </a:lnSpc>
              <a:spcBef>
                <a:spcPts val="400"/>
              </a:spcBef>
              <a:spcAft>
                <a:spcPts val="0"/>
              </a:spcAft>
              <a:buClr>
                <a:schemeClr val="dk2"/>
              </a:buClr>
              <a:buSzPts val="600"/>
              <a:buFont typeface="Inter"/>
              <a:buChar char="•"/>
              <a:defRPr sz="600" i="0" u="none" strike="noStrike" cap="none">
                <a:solidFill>
                  <a:schemeClr val="dk2"/>
                </a:solidFill>
                <a:latin typeface="Inter"/>
                <a:ea typeface="Inter"/>
                <a:cs typeface="Inter"/>
                <a:sym typeface="Inter"/>
              </a:defRPr>
            </a:lvl6pPr>
            <a:lvl7pPr marL="3200400" marR="0" lvl="6" indent="-266700" algn="l" rtl="0">
              <a:lnSpc>
                <a:spcPct val="115000"/>
              </a:lnSpc>
              <a:spcBef>
                <a:spcPts val="400"/>
              </a:spcBef>
              <a:spcAft>
                <a:spcPts val="0"/>
              </a:spcAft>
              <a:buClr>
                <a:schemeClr val="dk2"/>
              </a:buClr>
              <a:buSzPts val="600"/>
              <a:buFont typeface="Muli"/>
              <a:buChar char="•"/>
              <a:defRPr sz="600" i="0" u="none" strike="noStrike" cap="none">
                <a:solidFill>
                  <a:schemeClr val="dk2"/>
                </a:solidFill>
                <a:latin typeface="Muli"/>
                <a:ea typeface="Muli"/>
                <a:cs typeface="Muli"/>
                <a:sym typeface="Muli"/>
              </a:defRPr>
            </a:lvl7pPr>
            <a:lvl8pPr marL="3657600" marR="0" lvl="7" indent="-266700" algn="l" rtl="0">
              <a:lnSpc>
                <a:spcPct val="115000"/>
              </a:lnSpc>
              <a:spcBef>
                <a:spcPts val="400"/>
              </a:spcBef>
              <a:spcAft>
                <a:spcPts val="0"/>
              </a:spcAft>
              <a:buClr>
                <a:schemeClr val="dk2"/>
              </a:buClr>
              <a:buSzPts val="600"/>
              <a:buFont typeface="Muli"/>
              <a:buChar char="•"/>
              <a:defRPr sz="600" i="0" u="none" strike="noStrike" cap="none">
                <a:solidFill>
                  <a:schemeClr val="dk2"/>
                </a:solidFill>
                <a:latin typeface="Muli"/>
                <a:ea typeface="Muli"/>
                <a:cs typeface="Muli"/>
                <a:sym typeface="Muli"/>
              </a:defRPr>
            </a:lvl8pPr>
            <a:lvl9pPr marL="4114800" marR="0" lvl="8" indent="-266700" algn="l" rtl="0">
              <a:lnSpc>
                <a:spcPct val="115000"/>
              </a:lnSpc>
              <a:spcBef>
                <a:spcPts val="400"/>
              </a:spcBef>
              <a:spcAft>
                <a:spcPts val="0"/>
              </a:spcAft>
              <a:buClr>
                <a:schemeClr val="dk2"/>
              </a:buClr>
              <a:buSzPts val="600"/>
              <a:buFont typeface="Muli"/>
              <a:buChar char="•"/>
              <a:defRPr sz="600" i="0" u="none" strike="noStrike" cap="none">
                <a:solidFill>
                  <a:schemeClr val="dk2"/>
                </a:solidFill>
                <a:latin typeface="Muli"/>
                <a:ea typeface="Muli"/>
                <a:cs typeface="Muli"/>
                <a:sym typeface="Muli"/>
              </a:defRPr>
            </a:lvl9pPr>
          </a:lstStyle>
          <a:p>
            <a:endParaRPr/>
          </a:p>
        </p:txBody>
      </p:sp>
      <p:sp>
        <p:nvSpPr>
          <p:cNvPr id="8" name="Google Shape;8;p1"/>
          <p:cNvSpPr txBox="1">
            <a:spLocks noGrp="1"/>
          </p:cNvSpPr>
          <p:nvPr>
            <p:ph type="sldNum" idx="12"/>
          </p:nvPr>
        </p:nvSpPr>
        <p:spPr>
          <a:xfrm>
            <a:off x="24384" y="6428080"/>
            <a:ext cx="512000" cy="353600"/>
          </a:xfrm>
          <a:prstGeom prst="rect">
            <a:avLst/>
          </a:prstGeom>
          <a:noFill/>
          <a:ln>
            <a:noFill/>
          </a:ln>
        </p:spPr>
        <p:txBody>
          <a:bodyPr spcFirstLastPara="1" wrap="square" lIns="0" tIns="45700" rIns="0" bIns="45700" anchor="t" anchorCtr="0">
            <a:noAutofit/>
          </a:bodyPr>
          <a:lstStyle>
            <a:lvl1pPr marL="0" marR="0" lvl="0" indent="0" algn="r" rtl="0">
              <a:lnSpc>
                <a:spcPct val="100000"/>
              </a:lnSpc>
              <a:spcBef>
                <a:spcPts val="0"/>
              </a:spcBef>
              <a:spcAft>
                <a:spcPts val="0"/>
              </a:spcAft>
              <a:buNone/>
              <a:defRPr sz="800">
                <a:solidFill>
                  <a:srgbClr val="B5B5B5"/>
                </a:solidFill>
                <a:latin typeface="Muli"/>
                <a:ea typeface="Muli"/>
                <a:cs typeface="Muli"/>
                <a:sym typeface="Muli"/>
              </a:defRPr>
            </a:lvl1pPr>
            <a:lvl2pPr marL="0" marR="0" lvl="1" indent="0" algn="r" rtl="0">
              <a:lnSpc>
                <a:spcPct val="100000"/>
              </a:lnSpc>
              <a:spcBef>
                <a:spcPts val="0"/>
              </a:spcBef>
              <a:spcAft>
                <a:spcPts val="0"/>
              </a:spcAft>
              <a:buNone/>
              <a:defRPr sz="800">
                <a:solidFill>
                  <a:srgbClr val="B5B5B5"/>
                </a:solidFill>
                <a:latin typeface="Muli"/>
                <a:ea typeface="Muli"/>
                <a:cs typeface="Muli"/>
                <a:sym typeface="Muli"/>
              </a:defRPr>
            </a:lvl2pPr>
            <a:lvl3pPr marL="0" marR="0" lvl="2" indent="0" algn="r" rtl="0">
              <a:lnSpc>
                <a:spcPct val="100000"/>
              </a:lnSpc>
              <a:spcBef>
                <a:spcPts val="0"/>
              </a:spcBef>
              <a:spcAft>
                <a:spcPts val="0"/>
              </a:spcAft>
              <a:buNone/>
              <a:defRPr sz="800">
                <a:solidFill>
                  <a:srgbClr val="B5B5B5"/>
                </a:solidFill>
                <a:latin typeface="Muli"/>
                <a:ea typeface="Muli"/>
                <a:cs typeface="Muli"/>
                <a:sym typeface="Muli"/>
              </a:defRPr>
            </a:lvl3pPr>
            <a:lvl4pPr marL="0" marR="0" lvl="3" indent="0" algn="r" rtl="0">
              <a:lnSpc>
                <a:spcPct val="100000"/>
              </a:lnSpc>
              <a:spcBef>
                <a:spcPts val="0"/>
              </a:spcBef>
              <a:spcAft>
                <a:spcPts val="0"/>
              </a:spcAft>
              <a:buNone/>
              <a:defRPr sz="800">
                <a:solidFill>
                  <a:srgbClr val="B5B5B5"/>
                </a:solidFill>
                <a:latin typeface="Muli"/>
                <a:ea typeface="Muli"/>
                <a:cs typeface="Muli"/>
                <a:sym typeface="Muli"/>
              </a:defRPr>
            </a:lvl4pPr>
            <a:lvl5pPr marL="0" marR="0" lvl="4" indent="0" algn="r" rtl="0">
              <a:lnSpc>
                <a:spcPct val="100000"/>
              </a:lnSpc>
              <a:spcBef>
                <a:spcPts val="0"/>
              </a:spcBef>
              <a:spcAft>
                <a:spcPts val="0"/>
              </a:spcAft>
              <a:buNone/>
              <a:defRPr sz="800">
                <a:solidFill>
                  <a:srgbClr val="B5B5B5"/>
                </a:solidFill>
                <a:latin typeface="Muli"/>
                <a:ea typeface="Muli"/>
                <a:cs typeface="Muli"/>
                <a:sym typeface="Muli"/>
              </a:defRPr>
            </a:lvl5pPr>
            <a:lvl6pPr marL="0" marR="0" lvl="5" indent="0" algn="r" rtl="0">
              <a:lnSpc>
                <a:spcPct val="100000"/>
              </a:lnSpc>
              <a:spcBef>
                <a:spcPts val="0"/>
              </a:spcBef>
              <a:spcAft>
                <a:spcPts val="0"/>
              </a:spcAft>
              <a:buNone/>
              <a:defRPr sz="800">
                <a:solidFill>
                  <a:srgbClr val="B5B5B5"/>
                </a:solidFill>
                <a:latin typeface="Muli"/>
                <a:ea typeface="Muli"/>
                <a:cs typeface="Muli"/>
                <a:sym typeface="Muli"/>
              </a:defRPr>
            </a:lvl6pPr>
            <a:lvl7pPr marL="0" marR="0" lvl="6" indent="0" algn="r" rtl="0">
              <a:lnSpc>
                <a:spcPct val="100000"/>
              </a:lnSpc>
              <a:spcBef>
                <a:spcPts val="0"/>
              </a:spcBef>
              <a:spcAft>
                <a:spcPts val="0"/>
              </a:spcAft>
              <a:buNone/>
              <a:defRPr sz="800">
                <a:solidFill>
                  <a:srgbClr val="B5B5B5"/>
                </a:solidFill>
                <a:latin typeface="Muli"/>
                <a:ea typeface="Muli"/>
                <a:cs typeface="Muli"/>
                <a:sym typeface="Muli"/>
              </a:defRPr>
            </a:lvl7pPr>
            <a:lvl8pPr marL="0" marR="0" lvl="7" indent="0" algn="r" rtl="0">
              <a:lnSpc>
                <a:spcPct val="100000"/>
              </a:lnSpc>
              <a:spcBef>
                <a:spcPts val="0"/>
              </a:spcBef>
              <a:spcAft>
                <a:spcPts val="0"/>
              </a:spcAft>
              <a:buNone/>
              <a:defRPr sz="800">
                <a:solidFill>
                  <a:srgbClr val="B5B5B5"/>
                </a:solidFill>
                <a:latin typeface="Muli"/>
                <a:ea typeface="Muli"/>
                <a:cs typeface="Muli"/>
                <a:sym typeface="Muli"/>
              </a:defRPr>
            </a:lvl8pPr>
            <a:lvl9pPr marL="0" marR="0" lvl="8" indent="0" algn="r" rtl="0">
              <a:lnSpc>
                <a:spcPct val="100000"/>
              </a:lnSpc>
              <a:spcBef>
                <a:spcPts val="0"/>
              </a:spcBef>
              <a:spcAft>
                <a:spcPts val="0"/>
              </a:spcAft>
              <a:buNone/>
              <a:defRPr sz="800">
                <a:solidFill>
                  <a:srgbClr val="B5B5B5"/>
                </a:solidFill>
                <a:latin typeface="Muli"/>
                <a:ea typeface="Muli"/>
                <a:cs typeface="Muli"/>
                <a:sym typeface="Mul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3740717"/>
      </p:ext>
    </p:extLst>
  </p:cSld>
  <p:clrMap bg1="lt1" tx1="dk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 id="2147483738" r:id="rId18"/>
    <p:sldLayoutId id="2147483739" r:id="rId19"/>
    <p:sldLayoutId id="2147483740" r:id="rId20"/>
    <p:sldLayoutId id="2147483741" r:id="rId21"/>
    <p:sldLayoutId id="2147483742" r:id="rId22"/>
    <p:sldLayoutId id="2147483743" r:id="rId23"/>
    <p:sldLayoutId id="2147483744" r:id="rId24"/>
    <p:sldLayoutId id="2147483745" r:id="rId25"/>
    <p:sldLayoutId id="2147483746" r:id="rId2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EA4335"/>
          </p15:clr>
        </p15:guide>
        <p15:guide id="2" pos="2880">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6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s://efactuur.belgium.be/nl/contact"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34.png"/><Relationship Id="rId4" Type="http://schemas.openxmlformats.org/officeDocument/2006/relationships/hyperlink" Target="mailto:e-invoicing@bosa.fgov.be"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hyperlink" Target="https://openpeppol.atlassian.net/wiki/spaces/Belgium/overview"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smp.belgium.be/" TargetMode="External"/><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digital.belgium.be/e-invoicing/PEPPOLinBelgium.html" TargetMode="External"/><Relationship Id="rId2" Type="http://schemas.openxmlformats.org/officeDocument/2006/relationships/image" Target="../media/image3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3BDB3-93BE-4EE0-96C1-435429A1D712}"/>
              </a:ext>
            </a:extLst>
          </p:cNvPr>
          <p:cNvSpPr>
            <a:spLocks noGrp="1"/>
          </p:cNvSpPr>
          <p:nvPr>
            <p:ph type="title"/>
          </p:nvPr>
        </p:nvSpPr>
        <p:spPr>
          <a:xfrm>
            <a:off x="838200" y="365125"/>
            <a:ext cx="10515600" cy="1325563"/>
          </a:xfrm>
        </p:spPr>
        <p:txBody>
          <a:bodyPr anchor="ctr">
            <a:normAutofit fontScale="90000"/>
          </a:bodyPr>
          <a:lstStyle/>
          <a:p>
            <a:r>
              <a:rPr lang="en-GB"/>
              <a:t>Belgian Peppol Service Providers Forum</a:t>
            </a:r>
            <a:br>
              <a:rPr lang="en-GB"/>
            </a:br>
            <a:endParaRPr lang="fr-BE" noProof="0"/>
          </a:p>
        </p:txBody>
      </p:sp>
      <p:sp>
        <p:nvSpPr>
          <p:cNvPr id="3" name="Content Placeholder 2">
            <a:extLst>
              <a:ext uri="{FF2B5EF4-FFF2-40B4-BE49-F238E27FC236}">
                <a16:creationId xmlns:a16="http://schemas.microsoft.com/office/drawing/2014/main" id="{508335A5-ED5F-47D1-ACAC-A07DC8D4D7A7}"/>
              </a:ext>
            </a:extLst>
          </p:cNvPr>
          <p:cNvSpPr>
            <a:spLocks noGrp="1"/>
          </p:cNvSpPr>
          <p:nvPr>
            <p:ph sz="half" idx="1"/>
          </p:nvPr>
        </p:nvSpPr>
        <p:spPr>
          <a:xfrm>
            <a:off x="838200" y="1825625"/>
            <a:ext cx="5181600" cy="3974041"/>
          </a:xfrm>
        </p:spPr>
        <p:txBody>
          <a:bodyPr>
            <a:normAutofit lnSpcReduction="10000"/>
          </a:bodyPr>
          <a:lstStyle/>
          <a:p>
            <a:pPr marL="0" indent="0">
              <a:buNone/>
            </a:pPr>
            <a:r>
              <a:rPr lang="en-GB" sz="4000" b="1"/>
              <a:t>32</a:t>
            </a:r>
            <a:r>
              <a:rPr lang="en-GB" sz="4000" b="1" baseline="30000"/>
              <a:t>nd</a:t>
            </a:r>
            <a:r>
              <a:rPr lang="en-GB" sz="4000" b="1"/>
              <a:t> edition</a:t>
            </a:r>
          </a:p>
          <a:p>
            <a:endParaRPr lang="en-GB"/>
          </a:p>
          <a:p>
            <a:pPr marL="0" indent="0">
              <a:buNone/>
            </a:pPr>
            <a:endParaRPr lang="fr-BE"/>
          </a:p>
          <a:p>
            <a:pPr marL="0" indent="0">
              <a:buNone/>
            </a:pPr>
            <a:endParaRPr lang="fr-BE"/>
          </a:p>
          <a:p>
            <a:pPr marL="0" indent="0">
              <a:buNone/>
            </a:pPr>
            <a:endParaRPr lang="fr-BE"/>
          </a:p>
          <a:p>
            <a:pPr marL="0" indent="0">
              <a:buNone/>
            </a:pPr>
            <a:endParaRPr lang="fr-BE"/>
          </a:p>
          <a:p>
            <a:pPr marL="0" indent="0">
              <a:buNone/>
            </a:pPr>
            <a:r>
              <a:rPr lang="fr-BE"/>
              <a:t>14.11.2023</a:t>
            </a:r>
          </a:p>
          <a:p>
            <a:pPr marL="0" indent="0">
              <a:buNone/>
            </a:pPr>
            <a:r>
              <a:rPr lang="fr-BE"/>
              <a:t>BOSA-SDVD</a:t>
            </a:r>
            <a:endParaRPr lang="en-GB"/>
          </a:p>
        </p:txBody>
      </p:sp>
      <p:pic>
        <p:nvPicPr>
          <p:cNvPr id="5" name="Picture 4" descr="Logo&#10;&#10;Description automatically generated">
            <a:extLst>
              <a:ext uri="{FF2B5EF4-FFF2-40B4-BE49-F238E27FC236}">
                <a16:creationId xmlns:a16="http://schemas.microsoft.com/office/drawing/2014/main" id="{CC2A06B3-2299-48EE-AC0D-09ED782B9A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1298" y="2643342"/>
            <a:ext cx="6493701" cy="1571315"/>
          </a:xfrm>
          <a:prstGeom prst="rect">
            <a:avLst/>
          </a:prstGeom>
        </p:spPr>
      </p:pic>
    </p:spTree>
    <p:extLst>
      <p:ext uri="{BB962C8B-B14F-4D97-AF65-F5344CB8AC3E}">
        <p14:creationId xmlns:p14="http://schemas.microsoft.com/office/powerpoint/2010/main" val="887695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8B24CA3-F129-40FC-A6CC-EF87042335BA}"/>
              </a:ext>
            </a:extLst>
          </p:cNvPr>
          <p:cNvSpPr>
            <a:spLocks noGrp="1"/>
          </p:cNvSpPr>
          <p:nvPr>
            <p:ph type="title"/>
          </p:nvPr>
        </p:nvSpPr>
        <p:spPr/>
        <p:txBody>
          <a:bodyPr/>
          <a:lstStyle/>
          <a:p>
            <a:r>
              <a:rPr lang="nl-BE" sz="4000"/>
              <a:t>Agenda</a:t>
            </a:r>
            <a:endParaRPr lang="fr-BE" noProof="0"/>
          </a:p>
        </p:txBody>
      </p:sp>
      <p:sp>
        <p:nvSpPr>
          <p:cNvPr id="6" name="Content Placeholder 5">
            <a:extLst>
              <a:ext uri="{FF2B5EF4-FFF2-40B4-BE49-F238E27FC236}">
                <a16:creationId xmlns:a16="http://schemas.microsoft.com/office/drawing/2014/main" id="{4C6FECFA-AE50-4EB7-BB81-05FD93A6B3DC}"/>
              </a:ext>
            </a:extLst>
          </p:cNvPr>
          <p:cNvSpPr>
            <a:spLocks noGrp="1"/>
          </p:cNvSpPr>
          <p:nvPr>
            <p:ph sz="half" idx="2"/>
          </p:nvPr>
        </p:nvSpPr>
        <p:spPr>
          <a:xfrm>
            <a:off x="839788" y="1690688"/>
            <a:ext cx="11181883" cy="4083579"/>
          </a:xfrm>
        </p:spPr>
        <p:txBody>
          <a:bodyPr vert="horz" lIns="91440" tIns="45720" rIns="91440" bIns="45720" rtlCol="0" anchor="t">
            <a:normAutofit/>
          </a:bodyPr>
          <a:lstStyle/>
          <a:p>
            <a:pPr marL="514350" indent="-514350">
              <a:lnSpc>
                <a:spcPct val="150000"/>
              </a:lnSpc>
              <a:buFontTx/>
              <a:buAutoNum type="romanUcPeriod"/>
            </a:pPr>
            <a:r>
              <a:rPr lang="en-US" b="1">
                <a:solidFill>
                  <a:schemeClr val="accent1">
                    <a:lumMod val="75000"/>
                  </a:schemeClr>
                </a:solidFill>
              </a:rPr>
              <a:t>smp.belgium.be retirement</a:t>
            </a:r>
          </a:p>
          <a:p>
            <a:pPr marL="514350" indent="-514350">
              <a:lnSpc>
                <a:spcPct val="150000"/>
              </a:lnSpc>
              <a:buFontTx/>
              <a:buAutoNum type="romanUcPeriod"/>
            </a:pPr>
            <a:r>
              <a:rPr lang="en-US" b="1">
                <a:solidFill>
                  <a:schemeClr val="accent1">
                    <a:lumMod val="75000"/>
                  </a:schemeClr>
                </a:solidFill>
              </a:rPr>
              <a:t>Rejection on AS4 level</a:t>
            </a:r>
          </a:p>
          <a:p>
            <a:pPr marL="514350" indent="-514350">
              <a:lnSpc>
                <a:spcPct val="150000"/>
              </a:lnSpc>
              <a:buFontTx/>
              <a:buAutoNum type="romanUcPeriod"/>
            </a:pPr>
            <a:r>
              <a:rPr lang="en-US" b="1">
                <a:solidFill>
                  <a:schemeClr val="accent1">
                    <a:lumMod val="75000"/>
                  </a:schemeClr>
                </a:solidFill>
                <a:ea typeface="Open Sans"/>
                <a:cs typeface="Open Sans"/>
              </a:rPr>
              <a:t>eInvoicing testimonials</a:t>
            </a:r>
            <a:endParaRPr lang="en-US" b="1">
              <a:solidFill>
                <a:schemeClr val="accent1">
                  <a:lumMod val="75000"/>
                </a:schemeClr>
              </a:solidFill>
            </a:endParaRPr>
          </a:p>
          <a:p>
            <a:pPr marL="514350" indent="-514350">
              <a:lnSpc>
                <a:spcPct val="150000"/>
              </a:lnSpc>
              <a:buFontTx/>
              <a:buAutoNum type="romanUcPeriod"/>
            </a:pPr>
            <a:r>
              <a:rPr lang="en-US" b="1">
                <a:solidFill>
                  <a:schemeClr val="accent1">
                    <a:lumMod val="75000"/>
                  </a:schemeClr>
                </a:solidFill>
              </a:rPr>
              <a:t>Your questions &amp; topics</a:t>
            </a:r>
            <a:endParaRPr lang="en-US">
              <a:solidFill>
                <a:schemeClr val="accent1">
                  <a:lumMod val="75000"/>
                </a:schemeClr>
              </a:solidFill>
            </a:endParaRPr>
          </a:p>
          <a:p>
            <a:pPr marL="514350" indent="-514350">
              <a:lnSpc>
                <a:spcPct val="150000"/>
              </a:lnSpc>
              <a:buFontTx/>
              <a:buAutoNum type="romanUcPeriod"/>
            </a:pPr>
            <a:r>
              <a:rPr lang="en-US" sz="2800" b="1">
                <a:solidFill>
                  <a:schemeClr val="accent1">
                    <a:lumMod val="75000"/>
                  </a:schemeClr>
                </a:solidFill>
              </a:rPr>
              <a:t>Backlog / AOB / Next forum</a:t>
            </a:r>
            <a:endParaRPr lang="en-US" sz="2800" b="1">
              <a:solidFill>
                <a:schemeClr val="accent1">
                  <a:lumMod val="75000"/>
                </a:schemeClr>
              </a:solidFill>
              <a:ea typeface="Open Sans"/>
              <a:cs typeface="Open Sans"/>
            </a:endParaRPr>
          </a:p>
        </p:txBody>
      </p:sp>
      <p:sp>
        <p:nvSpPr>
          <p:cNvPr id="7" name="Rectangle : coins arrondis 4">
            <a:extLst>
              <a:ext uri="{FF2B5EF4-FFF2-40B4-BE49-F238E27FC236}">
                <a16:creationId xmlns:a16="http://schemas.microsoft.com/office/drawing/2014/main" id="{41DC656D-FEC3-4765-807A-1B3A626777DF}"/>
              </a:ext>
            </a:extLst>
          </p:cNvPr>
          <p:cNvSpPr/>
          <p:nvPr/>
        </p:nvSpPr>
        <p:spPr>
          <a:xfrm flipV="1">
            <a:off x="770068" y="2564911"/>
            <a:ext cx="11314356" cy="514211"/>
          </a:xfrm>
          <a:prstGeom prst="roundRect">
            <a:avLst/>
          </a:prstGeom>
          <a:noFill/>
          <a:ln w="38100" cap="flat" cmpd="sng" algn="ctr">
            <a:solidFill>
              <a:schemeClr val="bg2"/>
            </a:solid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BE" sz="2400" b="0" i="0" u="none" strike="noStrike" kern="0" cap="none" spc="0" normalizeH="0" baseline="0" noProof="0">
              <a:ln>
                <a:noFill/>
              </a:ln>
              <a:solidFill>
                <a:srgbClr val="FFFFFF"/>
              </a:solidFill>
              <a:effectLst/>
              <a:uLnTx/>
              <a:uFillTx/>
              <a:latin typeface="Calibri"/>
              <a:ea typeface="+mn-ea"/>
              <a:cs typeface="+mn-cs"/>
            </a:endParaRPr>
          </a:p>
        </p:txBody>
      </p:sp>
      <p:pic>
        <p:nvPicPr>
          <p:cNvPr id="8" name="Picture 6">
            <a:extLst>
              <a:ext uri="{FF2B5EF4-FFF2-40B4-BE49-F238E27FC236}">
                <a16:creationId xmlns:a16="http://schemas.microsoft.com/office/drawing/2014/main" id="{2C16490E-0955-42E8-BD1D-A372CA000E70}"/>
              </a:ext>
            </a:extLst>
          </p:cNvPr>
          <p:cNvPicPr>
            <a:picLocks noChangeAspect="1"/>
          </p:cNvPicPr>
          <p:nvPr/>
        </p:nvPicPr>
        <p:blipFill>
          <a:blip r:embed="rId3"/>
          <a:srcRect/>
          <a:stretch/>
        </p:blipFill>
        <p:spPr>
          <a:xfrm>
            <a:off x="9588004" y="219526"/>
            <a:ext cx="2503503" cy="808380"/>
          </a:xfrm>
          <a:prstGeom prst="rect">
            <a:avLst/>
          </a:prstGeom>
        </p:spPr>
      </p:pic>
    </p:spTree>
    <p:extLst>
      <p:ext uri="{BB962C8B-B14F-4D97-AF65-F5344CB8AC3E}">
        <p14:creationId xmlns:p14="http://schemas.microsoft.com/office/powerpoint/2010/main" val="63376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275"/>
        <p:cNvGrpSpPr/>
        <p:nvPr/>
      </p:nvGrpSpPr>
      <p:grpSpPr>
        <a:xfrm>
          <a:off x="0" y="0"/>
          <a:ext cx="0" cy="0"/>
          <a:chOff x="0" y="0"/>
          <a:chExt cx="0" cy="0"/>
        </a:xfrm>
      </p:grpSpPr>
      <p:pic>
        <p:nvPicPr>
          <p:cNvPr id="276" name="Google Shape;276;p28"/>
          <p:cNvPicPr preferRelativeResize="0"/>
          <p:nvPr/>
        </p:nvPicPr>
        <p:blipFill>
          <a:blip r:embed="rId3">
            <a:alphaModFix/>
          </a:blip>
          <a:stretch>
            <a:fillRect/>
          </a:stretch>
        </p:blipFill>
        <p:spPr>
          <a:xfrm>
            <a:off x="1" y="-2"/>
            <a:ext cx="3771241" cy="1236603"/>
          </a:xfrm>
          <a:prstGeom prst="rect">
            <a:avLst/>
          </a:prstGeom>
          <a:noFill/>
          <a:ln>
            <a:noFill/>
          </a:ln>
        </p:spPr>
      </p:pic>
      <p:sp>
        <p:nvSpPr>
          <p:cNvPr id="277" name="Google Shape;277;p28"/>
          <p:cNvSpPr txBox="1">
            <a:spLocks noGrp="1"/>
          </p:cNvSpPr>
          <p:nvPr>
            <p:ph type="sldNum" idx="4294967295"/>
          </p:nvPr>
        </p:nvSpPr>
        <p:spPr>
          <a:xfrm>
            <a:off x="24384" y="6428080"/>
            <a:ext cx="512000" cy="353600"/>
          </a:xfrm>
          <a:prstGeom prst="rect">
            <a:avLst/>
          </a:prstGeom>
        </p:spPr>
        <p:txBody>
          <a:bodyPr spcFirstLastPara="1" wrap="square" lIns="0" tIns="60933" rIns="0" bIns="60933" anchor="t" anchorCtr="0">
            <a:noAutofit/>
          </a:bodyPr>
          <a:lstStyle/>
          <a:p>
            <a:pPr defTabSz="1219170">
              <a:buClr>
                <a:srgbClr val="000000"/>
              </a:buClr>
            </a:pPr>
            <a:fld id="{00000000-1234-1234-1234-123412341234}" type="slidenum">
              <a:rPr lang="en" kern="0"/>
              <a:pPr defTabSz="1219170">
                <a:buClr>
                  <a:srgbClr val="000000"/>
                </a:buClr>
              </a:pPr>
              <a:t>11</a:t>
            </a:fld>
            <a:endParaRPr kern="0"/>
          </a:p>
        </p:txBody>
      </p:sp>
      <p:sp>
        <p:nvSpPr>
          <p:cNvPr id="278" name="Google Shape;278;p28"/>
          <p:cNvSpPr txBox="1"/>
          <p:nvPr/>
        </p:nvSpPr>
        <p:spPr>
          <a:xfrm>
            <a:off x="2093633" y="2375467"/>
            <a:ext cx="7394800" cy="1274800"/>
          </a:xfrm>
          <a:prstGeom prst="rect">
            <a:avLst/>
          </a:prstGeom>
          <a:noFill/>
          <a:ln>
            <a:noFill/>
          </a:ln>
        </p:spPr>
        <p:txBody>
          <a:bodyPr spcFirstLastPara="1" wrap="square" lIns="121900" tIns="121900" rIns="121900" bIns="121900" anchor="t" anchorCtr="0">
            <a:noAutofit/>
          </a:bodyPr>
          <a:lstStyle/>
          <a:p>
            <a:pPr algn="ctr" defTabSz="1219170">
              <a:lnSpc>
                <a:spcPct val="85000"/>
              </a:lnSpc>
              <a:buClr>
                <a:srgbClr val="000000"/>
              </a:buClr>
            </a:pPr>
            <a:r>
              <a:rPr lang="en-GB" sz="3600" kern="0">
                <a:solidFill>
                  <a:srgbClr val="FFFFFF"/>
                </a:solidFill>
                <a:latin typeface="Muli"/>
                <a:ea typeface="Muli"/>
                <a:cs typeface="Muli"/>
                <a:sym typeface="Muli"/>
              </a:rPr>
              <a:t>Rejection on AS4 level</a:t>
            </a:r>
          </a:p>
          <a:p>
            <a:pPr algn="ctr" defTabSz="1219170">
              <a:lnSpc>
                <a:spcPct val="85000"/>
              </a:lnSpc>
              <a:buClr>
                <a:srgbClr val="000000"/>
              </a:buClr>
            </a:pPr>
            <a:endParaRPr lang="en-GB" sz="2400" i="1" kern="0">
              <a:solidFill>
                <a:srgbClr val="FFFFFF"/>
              </a:solidFill>
              <a:latin typeface="Muli"/>
              <a:ea typeface="Muli"/>
              <a:cs typeface="Muli"/>
              <a:sym typeface="Muli"/>
            </a:endParaRPr>
          </a:p>
          <a:p>
            <a:pPr algn="ctr" defTabSz="1219170">
              <a:lnSpc>
                <a:spcPct val="85000"/>
              </a:lnSpc>
              <a:buClr>
                <a:srgbClr val="000000"/>
              </a:buClr>
            </a:pPr>
            <a:r>
              <a:rPr lang="en-GB" sz="2400" i="1" kern="0">
                <a:solidFill>
                  <a:srgbClr val="FFFFFF"/>
                </a:solidFill>
                <a:latin typeface="Muli"/>
                <a:ea typeface="Muli"/>
                <a:cs typeface="Muli"/>
                <a:sym typeface="Muli"/>
              </a:rPr>
              <a:t>14 Nov 2023</a:t>
            </a:r>
          </a:p>
          <a:p>
            <a:pPr algn="ctr" defTabSz="1219170">
              <a:lnSpc>
                <a:spcPct val="85000"/>
              </a:lnSpc>
              <a:buClr>
                <a:srgbClr val="000000"/>
              </a:buClr>
            </a:pPr>
            <a:endParaRPr lang="en-GB" sz="2400" i="1" kern="0">
              <a:solidFill>
                <a:srgbClr val="FFFFFF"/>
              </a:solidFill>
              <a:latin typeface="Muli"/>
              <a:ea typeface="Muli"/>
              <a:cs typeface="Muli"/>
              <a:sym typeface="Muli"/>
            </a:endParaRPr>
          </a:p>
          <a:p>
            <a:pPr algn="ctr" defTabSz="1219170">
              <a:lnSpc>
                <a:spcPct val="85000"/>
              </a:lnSpc>
              <a:buClr>
                <a:srgbClr val="000000"/>
              </a:buClr>
            </a:pPr>
            <a:endParaRPr lang="en-GB" sz="2400" i="1" kern="0">
              <a:solidFill>
                <a:srgbClr val="FFFFFF"/>
              </a:solidFill>
              <a:latin typeface="Muli"/>
              <a:ea typeface="Muli"/>
              <a:cs typeface="Muli"/>
              <a:sym typeface="Muli"/>
            </a:endParaRPr>
          </a:p>
        </p:txBody>
      </p:sp>
      <p:sp>
        <p:nvSpPr>
          <p:cNvPr id="279" name="Google Shape;279;p28"/>
          <p:cNvSpPr txBox="1"/>
          <p:nvPr/>
        </p:nvSpPr>
        <p:spPr>
          <a:xfrm>
            <a:off x="9593900" y="6314467"/>
            <a:ext cx="2456400" cy="296800"/>
          </a:xfrm>
          <a:prstGeom prst="rect">
            <a:avLst/>
          </a:prstGeom>
          <a:noFill/>
          <a:ln>
            <a:noFill/>
          </a:ln>
        </p:spPr>
        <p:txBody>
          <a:bodyPr spcFirstLastPara="1" wrap="square" lIns="121900" tIns="121900" rIns="121900" bIns="121900" anchor="t" anchorCtr="0">
            <a:noAutofit/>
          </a:bodyPr>
          <a:lstStyle/>
          <a:p>
            <a:pPr algn="ctr" defTabSz="1219170">
              <a:lnSpc>
                <a:spcPct val="85000"/>
              </a:lnSpc>
              <a:buClr>
                <a:srgbClr val="000000"/>
              </a:buClr>
            </a:pPr>
            <a:r>
              <a:rPr lang="en" sz="1333" kern="0">
                <a:solidFill>
                  <a:srgbClr val="FFFFFF"/>
                </a:solidFill>
                <a:latin typeface="Muli"/>
                <a:ea typeface="Muli"/>
                <a:cs typeface="Muli"/>
                <a:sym typeface="Muli"/>
              </a:rPr>
              <a:t>Version 1.0 - 14 Nov 2023</a:t>
            </a:r>
            <a:endParaRPr sz="1333" kern="0">
              <a:solidFill>
                <a:srgbClr val="FFFFFF"/>
              </a:solidFill>
              <a:latin typeface="Muli"/>
              <a:ea typeface="Muli"/>
              <a:cs typeface="Muli"/>
              <a:sym typeface="Mul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29"/>
          <p:cNvSpPr txBox="1">
            <a:spLocks noGrp="1"/>
          </p:cNvSpPr>
          <p:nvPr>
            <p:ph type="title"/>
          </p:nvPr>
        </p:nvSpPr>
        <p:spPr>
          <a:xfrm>
            <a:off x="520467" y="399333"/>
            <a:ext cx="8303600" cy="1306000"/>
          </a:xfrm>
          <a:prstGeom prst="rect">
            <a:avLst/>
          </a:prstGeom>
        </p:spPr>
        <p:txBody>
          <a:bodyPr spcFirstLastPara="1" wrap="square" lIns="121900" tIns="121900" rIns="121900" bIns="121900" anchor="t" anchorCtr="0">
            <a:noAutofit/>
          </a:bodyPr>
          <a:lstStyle/>
          <a:p>
            <a:r>
              <a:rPr lang="en"/>
              <a:t>Agenda</a:t>
            </a:r>
            <a:endParaRPr u="sng"/>
          </a:p>
        </p:txBody>
      </p:sp>
      <p:sp>
        <p:nvSpPr>
          <p:cNvPr id="285" name="Google Shape;285;p29"/>
          <p:cNvSpPr txBox="1">
            <a:spLocks noGrp="1"/>
          </p:cNvSpPr>
          <p:nvPr>
            <p:ph type="sldNum" idx="12"/>
          </p:nvPr>
        </p:nvSpPr>
        <p:spPr>
          <a:xfrm>
            <a:off x="23733" y="6458368"/>
            <a:ext cx="510800" cy="354400"/>
          </a:xfrm>
          <a:prstGeom prst="rect">
            <a:avLst/>
          </a:prstGeom>
        </p:spPr>
        <p:txBody>
          <a:bodyPr spcFirstLastPara="1" wrap="square" lIns="0" tIns="60933" rIns="0" bIns="60933" anchor="t" anchorCtr="0">
            <a:noAutofit/>
          </a:bodyPr>
          <a:lstStyle/>
          <a:p>
            <a:pPr defTabSz="1219170">
              <a:buClr>
                <a:srgbClr val="000000"/>
              </a:buClr>
            </a:pPr>
            <a:fld id="{00000000-1234-1234-1234-123412341234}" type="slidenum">
              <a:rPr lang="en" kern="0"/>
              <a:pPr defTabSz="1219170">
                <a:buClr>
                  <a:srgbClr val="000000"/>
                </a:buClr>
              </a:pPr>
              <a:t>12</a:t>
            </a:fld>
            <a:endParaRPr kern="0"/>
          </a:p>
        </p:txBody>
      </p:sp>
      <p:sp>
        <p:nvSpPr>
          <p:cNvPr id="286" name="Google Shape;286;p29"/>
          <p:cNvSpPr txBox="1">
            <a:spLocks noGrp="1"/>
          </p:cNvSpPr>
          <p:nvPr>
            <p:ph type="sldNum" idx="2"/>
          </p:nvPr>
        </p:nvSpPr>
        <p:spPr>
          <a:xfrm>
            <a:off x="23733" y="6458368"/>
            <a:ext cx="510800" cy="354400"/>
          </a:xfrm>
          <a:prstGeom prst="rect">
            <a:avLst/>
          </a:prstGeom>
        </p:spPr>
        <p:txBody>
          <a:bodyPr spcFirstLastPara="1" wrap="square" lIns="0" tIns="60933" rIns="0" bIns="60933" anchor="t" anchorCtr="0">
            <a:noAutofit/>
          </a:bodyPr>
          <a:lstStyle/>
          <a:p>
            <a:pPr defTabSz="1219170">
              <a:buClr>
                <a:srgbClr val="000000"/>
              </a:buClr>
            </a:pPr>
            <a:fld id="{00000000-1234-1234-1234-123412341234}" type="slidenum">
              <a:rPr lang="en" kern="0"/>
              <a:pPr defTabSz="1219170">
                <a:buClr>
                  <a:srgbClr val="000000"/>
                </a:buClr>
              </a:pPr>
              <a:t>12</a:t>
            </a:fld>
            <a:endParaRPr kern="0">
              <a:solidFill>
                <a:srgbClr val="B5B5B5"/>
              </a:solidFill>
            </a:endParaRPr>
          </a:p>
        </p:txBody>
      </p:sp>
      <p:sp>
        <p:nvSpPr>
          <p:cNvPr id="287" name="Google Shape;287;p29"/>
          <p:cNvSpPr txBox="1">
            <a:spLocks noGrp="1"/>
          </p:cNvSpPr>
          <p:nvPr>
            <p:ph type="body" idx="1"/>
          </p:nvPr>
        </p:nvSpPr>
        <p:spPr>
          <a:xfrm>
            <a:off x="520467" y="1197467"/>
            <a:ext cx="9623600" cy="4292400"/>
          </a:xfrm>
          <a:prstGeom prst="rect">
            <a:avLst/>
          </a:prstGeom>
        </p:spPr>
        <p:txBody>
          <a:bodyPr spcFirstLastPara="1" wrap="square" lIns="121900" tIns="121900" rIns="121900" bIns="121900" anchor="t" anchorCtr="0">
            <a:noAutofit/>
          </a:bodyPr>
          <a:lstStyle/>
          <a:p>
            <a:pPr indent="-414856">
              <a:lnSpc>
                <a:spcPct val="150000"/>
              </a:lnSpc>
              <a:buSzPts val="1300"/>
              <a:buAutoNum type="arabicPeriod"/>
            </a:pPr>
            <a:r>
              <a:rPr lang="en-GB" sz="1733" b="1"/>
              <a:t>Context</a:t>
            </a:r>
          </a:p>
          <a:p>
            <a:pPr indent="-414856">
              <a:lnSpc>
                <a:spcPct val="150000"/>
              </a:lnSpc>
              <a:spcBef>
                <a:spcPts val="1333"/>
              </a:spcBef>
              <a:buSzPts val="1300"/>
              <a:buAutoNum type="arabicPeriod"/>
            </a:pPr>
            <a:r>
              <a:rPr lang="en-GB" sz="1733" b="1"/>
              <a:t>Proposed solution</a:t>
            </a:r>
          </a:p>
          <a:p>
            <a:pPr indent="-414856">
              <a:lnSpc>
                <a:spcPct val="150000"/>
              </a:lnSpc>
              <a:spcBef>
                <a:spcPts val="1333"/>
              </a:spcBef>
              <a:buSzPts val="1300"/>
              <a:buAutoNum type="arabicPeriod"/>
            </a:pPr>
            <a:r>
              <a:rPr lang="en-GB" sz="1733" b="1"/>
              <a:t>Open discussion</a:t>
            </a:r>
          </a:p>
          <a:p>
            <a:pPr indent="0">
              <a:spcBef>
                <a:spcPts val="1333"/>
              </a:spcBef>
              <a:buNone/>
            </a:pPr>
            <a:endParaRPr lang="en-GB" sz="1733" b="1"/>
          </a:p>
          <a:p>
            <a:pPr indent="0">
              <a:spcBef>
                <a:spcPts val="1333"/>
              </a:spcBef>
              <a:buNone/>
            </a:pPr>
            <a:endParaRPr lang="en-GB" sz="1733" b="1" i="1"/>
          </a:p>
          <a:p>
            <a:pPr indent="0">
              <a:spcBef>
                <a:spcPts val="1333"/>
              </a:spcBef>
              <a:spcAft>
                <a:spcPts val="1333"/>
              </a:spcAft>
              <a:buNone/>
            </a:pPr>
            <a:endParaRPr lang="en-GB"/>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291"/>
        <p:cNvGrpSpPr/>
        <p:nvPr/>
      </p:nvGrpSpPr>
      <p:grpSpPr>
        <a:xfrm>
          <a:off x="0" y="0"/>
          <a:ext cx="0" cy="0"/>
          <a:chOff x="0" y="0"/>
          <a:chExt cx="0" cy="0"/>
        </a:xfrm>
      </p:grpSpPr>
      <p:sp>
        <p:nvSpPr>
          <p:cNvPr id="292" name="Google Shape;292;p30"/>
          <p:cNvSpPr txBox="1">
            <a:spLocks noGrp="1"/>
          </p:cNvSpPr>
          <p:nvPr>
            <p:ph type="title" idx="2"/>
          </p:nvPr>
        </p:nvSpPr>
        <p:spPr>
          <a:xfrm>
            <a:off x="-4693317" y="420637"/>
            <a:ext cx="10927200" cy="6764800"/>
          </a:xfrm>
          <a:prstGeom prst="rect">
            <a:avLst/>
          </a:prstGeom>
        </p:spPr>
        <p:txBody>
          <a:bodyPr spcFirstLastPara="1" wrap="square" lIns="121900" tIns="121900" rIns="121900" bIns="121900" anchor="t" anchorCtr="0">
            <a:noAutofit/>
          </a:bodyPr>
          <a:lstStyle/>
          <a:p>
            <a:r>
              <a:rPr lang="en">
                <a:solidFill>
                  <a:srgbClr val="FFFFFF"/>
                </a:solidFill>
              </a:rPr>
              <a:t>01</a:t>
            </a:r>
            <a:endParaRPr>
              <a:solidFill>
                <a:srgbClr val="FFFFFF"/>
              </a:solidFill>
            </a:endParaRPr>
          </a:p>
        </p:txBody>
      </p:sp>
      <p:sp>
        <p:nvSpPr>
          <p:cNvPr id="293" name="Google Shape;293;p30"/>
          <p:cNvSpPr txBox="1">
            <a:spLocks noGrp="1"/>
          </p:cNvSpPr>
          <p:nvPr>
            <p:ph type="title"/>
          </p:nvPr>
        </p:nvSpPr>
        <p:spPr>
          <a:xfrm>
            <a:off x="6429728" y="4558707"/>
            <a:ext cx="4961600" cy="1303600"/>
          </a:xfrm>
          <a:prstGeom prst="rect">
            <a:avLst/>
          </a:prstGeom>
        </p:spPr>
        <p:txBody>
          <a:bodyPr spcFirstLastPara="1" wrap="square" lIns="121900" tIns="121900" rIns="121900" bIns="121900" anchor="b" anchorCtr="0">
            <a:noAutofit/>
          </a:bodyPr>
          <a:lstStyle/>
          <a:p>
            <a:r>
              <a:rPr lang="en">
                <a:solidFill>
                  <a:srgbClr val="FFFFFF"/>
                </a:solidFill>
              </a:rPr>
              <a:t>Context</a:t>
            </a:r>
            <a:endParaRPr>
              <a:solidFill>
                <a:srgbClr val="FFFFFF"/>
              </a:solidFill>
            </a:endParaRPr>
          </a:p>
        </p:txBody>
      </p:sp>
      <p:sp>
        <p:nvSpPr>
          <p:cNvPr id="294" name="Google Shape;294;p30"/>
          <p:cNvSpPr txBox="1">
            <a:spLocks noGrp="1"/>
          </p:cNvSpPr>
          <p:nvPr>
            <p:ph type="sldNum" idx="12"/>
          </p:nvPr>
        </p:nvSpPr>
        <p:spPr>
          <a:xfrm>
            <a:off x="23733" y="6454401"/>
            <a:ext cx="510800" cy="354400"/>
          </a:xfrm>
          <a:prstGeom prst="rect">
            <a:avLst/>
          </a:prstGeom>
        </p:spPr>
        <p:txBody>
          <a:bodyPr spcFirstLastPara="1" wrap="square" lIns="0" tIns="60933" rIns="0" bIns="60933" anchor="t" anchorCtr="0">
            <a:noAutofit/>
          </a:bodyPr>
          <a:lstStyle/>
          <a:p>
            <a:pPr defTabSz="1219170">
              <a:buClr>
                <a:srgbClr val="000000"/>
              </a:buClr>
            </a:pPr>
            <a:fld id="{00000000-1234-1234-1234-123412341234}" type="slidenum">
              <a:rPr lang="en" kern="0"/>
              <a:pPr defTabSz="1219170">
                <a:buClr>
                  <a:srgbClr val="000000"/>
                </a:buClr>
              </a:pPr>
              <a:t>13</a:t>
            </a:fld>
            <a:endParaRPr kern="0"/>
          </a:p>
        </p:txBody>
      </p:sp>
      <p:sp>
        <p:nvSpPr>
          <p:cNvPr id="295" name="Google Shape;295;p30"/>
          <p:cNvSpPr txBox="1">
            <a:spLocks noGrp="1"/>
          </p:cNvSpPr>
          <p:nvPr>
            <p:ph type="sldNum" idx="3"/>
          </p:nvPr>
        </p:nvSpPr>
        <p:spPr>
          <a:xfrm>
            <a:off x="23733" y="6458368"/>
            <a:ext cx="510800" cy="354400"/>
          </a:xfrm>
          <a:prstGeom prst="rect">
            <a:avLst/>
          </a:prstGeom>
        </p:spPr>
        <p:txBody>
          <a:bodyPr spcFirstLastPara="1" wrap="square" lIns="0" tIns="60933" rIns="0" bIns="60933" anchor="t" anchorCtr="0">
            <a:noAutofit/>
          </a:bodyPr>
          <a:lstStyle/>
          <a:p>
            <a:pPr defTabSz="1219170">
              <a:buClr>
                <a:srgbClr val="000000"/>
              </a:buClr>
            </a:pPr>
            <a:fld id="{00000000-1234-1234-1234-123412341234}" type="slidenum">
              <a:rPr lang="en" kern="0"/>
              <a:pPr defTabSz="1219170">
                <a:buClr>
                  <a:srgbClr val="000000"/>
                </a:buClr>
              </a:pPr>
              <a:t>13</a:t>
            </a:fld>
            <a:endParaRPr kern="0">
              <a:solidFill>
                <a:srgbClr val="B5B5B5"/>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31"/>
          <p:cNvSpPr txBox="1">
            <a:spLocks noGrp="1"/>
          </p:cNvSpPr>
          <p:nvPr>
            <p:ph type="title"/>
          </p:nvPr>
        </p:nvSpPr>
        <p:spPr>
          <a:xfrm>
            <a:off x="520467" y="399333"/>
            <a:ext cx="8303600" cy="1306000"/>
          </a:xfrm>
          <a:prstGeom prst="rect">
            <a:avLst/>
          </a:prstGeom>
        </p:spPr>
        <p:txBody>
          <a:bodyPr spcFirstLastPara="1" wrap="square" lIns="121900" tIns="121900" rIns="121900" bIns="121900" anchor="t" anchorCtr="0">
            <a:noAutofit/>
          </a:bodyPr>
          <a:lstStyle/>
          <a:p>
            <a:r>
              <a:rPr lang="en-GB"/>
              <a:t>Context</a:t>
            </a:r>
          </a:p>
          <a:p>
            <a:endParaRPr lang="en-GB"/>
          </a:p>
        </p:txBody>
      </p:sp>
      <p:sp>
        <p:nvSpPr>
          <p:cNvPr id="301" name="Google Shape;301;p31"/>
          <p:cNvSpPr txBox="1">
            <a:spLocks noGrp="1"/>
          </p:cNvSpPr>
          <p:nvPr>
            <p:ph type="sldNum" idx="12"/>
          </p:nvPr>
        </p:nvSpPr>
        <p:spPr>
          <a:xfrm>
            <a:off x="23733" y="6458368"/>
            <a:ext cx="510800" cy="354400"/>
          </a:xfrm>
          <a:prstGeom prst="rect">
            <a:avLst/>
          </a:prstGeom>
        </p:spPr>
        <p:txBody>
          <a:bodyPr spcFirstLastPara="1" wrap="square" lIns="0" tIns="60933" rIns="0" bIns="60933" anchor="t" anchorCtr="0">
            <a:noAutofit/>
          </a:bodyPr>
          <a:lstStyle/>
          <a:p>
            <a:pPr defTabSz="1219170">
              <a:buClr>
                <a:srgbClr val="000000"/>
              </a:buClr>
            </a:pPr>
            <a:fld id="{00000000-1234-1234-1234-123412341234}" type="slidenum">
              <a:rPr lang="en" kern="0"/>
              <a:pPr defTabSz="1219170">
                <a:buClr>
                  <a:srgbClr val="000000"/>
                </a:buClr>
              </a:pPr>
              <a:t>14</a:t>
            </a:fld>
            <a:endParaRPr kern="0"/>
          </a:p>
        </p:txBody>
      </p:sp>
      <p:sp>
        <p:nvSpPr>
          <p:cNvPr id="302" name="Google Shape;302;p31"/>
          <p:cNvSpPr txBox="1">
            <a:spLocks noGrp="1"/>
          </p:cNvSpPr>
          <p:nvPr>
            <p:ph type="sldNum" idx="2"/>
          </p:nvPr>
        </p:nvSpPr>
        <p:spPr>
          <a:xfrm>
            <a:off x="23733" y="6458368"/>
            <a:ext cx="510800" cy="354400"/>
          </a:xfrm>
          <a:prstGeom prst="rect">
            <a:avLst/>
          </a:prstGeom>
        </p:spPr>
        <p:txBody>
          <a:bodyPr spcFirstLastPara="1" wrap="square" lIns="0" tIns="60933" rIns="0" bIns="60933" anchor="t" anchorCtr="0">
            <a:noAutofit/>
          </a:bodyPr>
          <a:lstStyle/>
          <a:p>
            <a:pPr defTabSz="1219170">
              <a:buClr>
                <a:srgbClr val="000000"/>
              </a:buClr>
            </a:pPr>
            <a:fld id="{00000000-1234-1234-1234-123412341234}" type="slidenum">
              <a:rPr lang="en" kern="0"/>
              <a:pPr defTabSz="1219170">
                <a:buClr>
                  <a:srgbClr val="000000"/>
                </a:buClr>
              </a:pPr>
              <a:t>14</a:t>
            </a:fld>
            <a:endParaRPr kern="0">
              <a:solidFill>
                <a:srgbClr val="B5B5B5"/>
              </a:solidFill>
            </a:endParaRPr>
          </a:p>
        </p:txBody>
      </p:sp>
      <p:sp>
        <p:nvSpPr>
          <p:cNvPr id="7" name="Google Shape;303;p31">
            <a:extLst>
              <a:ext uri="{FF2B5EF4-FFF2-40B4-BE49-F238E27FC236}">
                <a16:creationId xmlns:a16="http://schemas.microsoft.com/office/drawing/2014/main" id="{93F83A57-9D4A-9661-ADF6-ADACEF46C1D1}"/>
              </a:ext>
            </a:extLst>
          </p:cNvPr>
          <p:cNvSpPr txBox="1">
            <a:spLocks noGrp="1"/>
          </p:cNvSpPr>
          <p:nvPr>
            <p:ph type="body" idx="1"/>
          </p:nvPr>
        </p:nvSpPr>
        <p:spPr>
          <a:xfrm>
            <a:off x="520467" y="1364504"/>
            <a:ext cx="10793296" cy="4752901"/>
          </a:xfrm>
          <a:prstGeom prst="rect">
            <a:avLst/>
          </a:prstGeom>
        </p:spPr>
        <p:txBody>
          <a:bodyPr spcFirstLastPara="1" wrap="square" lIns="121900" tIns="121900" rIns="121900" bIns="121900" anchor="t" anchorCtr="0">
            <a:noAutofit/>
          </a:bodyPr>
          <a:lstStyle/>
          <a:p>
            <a:pPr marL="228594" indent="0">
              <a:buNone/>
            </a:pPr>
            <a:r>
              <a:rPr lang="en-GB" sz="1867">
                <a:solidFill>
                  <a:srgbClr val="333333"/>
                </a:solidFill>
                <a:latin typeface="Arial" panose="020B0604020202020204" pitchFamily="34" charset="0"/>
              </a:rPr>
              <a:t>Peppol Rule : </a:t>
            </a:r>
          </a:p>
          <a:p>
            <a:pPr marL="228594" indent="0">
              <a:buNone/>
            </a:pPr>
            <a:r>
              <a:rPr lang="en-GB" sz="1600" b="1">
                <a:solidFill>
                  <a:srgbClr val="222222"/>
                </a:solidFill>
                <a:latin typeface="Arial" panose="020B0604020202020204" pitchFamily="34" charset="0"/>
              </a:rPr>
              <a:t>As a sending Peppol Service provider, you must ensure that the business documents sent from your customers are confirmed as valid instances, according to the applicable rules, before accepting them for transport through your Access Point services, either by providing validation services on behalf of your customers, or by ensuring that your customers have performed such validation on their Peppol BIS documents</a:t>
            </a:r>
            <a:endParaRPr lang="en-GB" sz="1867">
              <a:solidFill>
                <a:srgbClr val="333333"/>
              </a:solidFill>
              <a:latin typeface="Arial" panose="020B0604020202020204" pitchFamily="34" charset="0"/>
            </a:endParaRPr>
          </a:p>
          <a:p>
            <a:pPr marL="228594" indent="0">
              <a:buNone/>
            </a:pPr>
            <a:r>
              <a:rPr lang="en-GB" sz="1333" i="1">
                <a:solidFill>
                  <a:srgbClr val="333333"/>
                </a:solidFill>
                <a:latin typeface="Arial" panose="020B0604020202020204" pitchFamily="34" charset="0"/>
              </a:rPr>
              <a:t>Extract from How to set up a (Post-Award procurement) Peppol Access Point (AP) v1.9</a:t>
            </a:r>
          </a:p>
          <a:p>
            <a:pPr marL="194728" indent="0">
              <a:lnSpc>
                <a:spcPct val="150000"/>
              </a:lnSpc>
              <a:spcBef>
                <a:spcPts val="1333"/>
              </a:spcBef>
              <a:buSzPts val="1300"/>
              <a:buNone/>
            </a:pPr>
            <a:r>
              <a:rPr lang="en-GB" sz="1867">
                <a:solidFill>
                  <a:srgbClr val="333333"/>
                </a:solidFill>
                <a:latin typeface="+mn-lt"/>
              </a:rPr>
              <a:t>Answering on errors with MLR not always possible</a:t>
            </a:r>
          </a:p>
          <a:p>
            <a:pPr marL="194728" indent="0">
              <a:lnSpc>
                <a:spcPct val="150000"/>
              </a:lnSpc>
              <a:spcBef>
                <a:spcPts val="1333"/>
              </a:spcBef>
              <a:buSzPts val="1300"/>
              <a:buNone/>
            </a:pPr>
            <a:r>
              <a:rPr lang="en-GB" sz="1867">
                <a:solidFill>
                  <a:srgbClr val="333333"/>
                </a:solidFill>
                <a:latin typeface="+mn-lt"/>
              </a:rPr>
              <a:t>Creates burden on Receiver shoulders</a:t>
            </a:r>
          </a:p>
          <a:p>
            <a:pPr marL="194728" indent="0">
              <a:lnSpc>
                <a:spcPct val="150000"/>
              </a:lnSpc>
              <a:spcBef>
                <a:spcPts val="1333"/>
              </a:spcBef>
              <a:buSzPts val="1300"/>
              <a:buNone/>
            </a:pPr>
            <a:r>
              <a:rPr lang="en-GB" sz="1867">
                <a:solidFill>
                  <a:srgbClr val="333333"/>
                </a:solidFill>
                <a:latin typeface="+mn-lt"/>
              </a:rPr>
              <a:t>MLS (Message Level Status) currently being formalized (release date TBC)</a:t>
            </a:r>
            <a:endParaRPr lang="en-GB" sz="1600">
              <a:latin typeface="+mn-lt"/>
            </a:endParaRPr>
          </a:p>
          <a:p>
            <a:pPr indent="0">
              <a:spcBef>
                <a:spcPts val="1333"/>
              </a:spcBef>
              <a:buNone/>
            </a:pPr>
            <a:endParaRPr lang="en-GB" sz="1733" b="1"/>
          </a:p>
          <a:p>
            <a:pPr marL="0" indent="0">
              <a:spcBef>
                <a:spcPts val="1333"/>
              </a:spcBef>
              <a:spcAft>
                <a:spcPts val="1333"/>
              </a:spcAft>
              <a:buNone/>
            </a:pPr>
            <a:endParaRPr lang="en-GB"/>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307"/>
        <p:cNvGrpSpPr/>
        <p:nvPr/>
      </p:nvGrpSpPr>
      <p:grpSpPr>
        <a:xfrm>
          <a:off x="0" y="0"/>
          <a:ext cx="0" cy="0"/>
          <a:chOff x="0" y="0"/>
          <a:chExt cx="0" cy="0"/>
        </a:xfrm>
      </p:grpSpPr>
      <p:sp>
        <p:nvSpPr>
          <p:cNvPr id="308" name="Google Shape;308;p32"/>
          <p:cNvSpPr txBox="1">
            <a:spLocks noGrp="1"/>
          </p:cNvSpPr>
          <p:nvPr>
            <p:ph type="title" idx="2"/>
          </p:nvPr>
        </p:nvSpPr>
        <p:spPr>
          <a:xfrm>
            <a:off x="-4693317" y="420637"/>
            <a:ext cx="10927200" cy="6764800"/>
          </a:xfrm>
          <a:prstGeom prst="rect">
            <a:avLst/>
          </a:prstGeom>
        </p:spPr>
        <p:txBody>
          <a:bodyPr spcFirstLastPara="1" wrap="square" lIns="121900" tIns="121900" rIns="121900" bIns="121900" anchor="t" anchorCtr="0">
            <a:noAutofit/>
          </a:bodyPr>
          <a:lstStyle/>
          <a:p>
            <a:r>
              <a:rPr lang="en">
                <a:solidFill>
                  <a:srgbClr val="FFFFFF"/>
                </a:solidFill>
              </a:rPr>
              <a:t>02</a:t>
            </a:r>
            <a:endParaRPr>
              <a:solidFill>
                <a:srgbClr val="FFFFFF"/>
              </a:solidFill>
            </a:endParaRPr>
          </a:p>
        </p:txBody>
      </p:sp>
      <p:sp>
        <p:nvSpPr>
          <p:cNvPr id="309" name="Google Shape;309;p32"/>
          <p:cNvSpPr txBox="1">
            <a:spLocks noGrp="1"/>
          </p:cNvSpPr>
          <p:nvPr>
            <p:ph type="title"/>
          </p:nvPr>
        </p:nvSpPr>
        <p:spPr>
          <a:xfrm>
            <a:off x="6429728" y="4558707"/>
            <a:ext cx="4961600" cy="1303600"/>
          </a:xfrm>
          <a:prstGeom prst="rect">
            <a:avLst/>
          </a:prstGeom>
        </p:spPr>
        <p:txBody>
          <a:bodyPr spcFirstLastPara="1" wrap="square" lIns="121900" tIns="121900" rIns="121900" bIns="121900" anchor="b" anchorCtr="0">
            <a:noAutofit/>
          </a:bodyPr>
          <a:lstStyle/>
          <a:p>
            <a:r>
              <a:rPr lang="en">
                <a:solidFill>
                  <a:srgbClr val="FFFFFF"/>
                </a:solidFill>
              </a:rPr>
              <a:t>Proposed solution</a:t>
            </a:r>
            <a:endParaRPr>
              <a:solidFill>
                <a:srgbClr val="FFFFFF"/>
              </a:solidFill>
            </a:endParaRPr>
          </a:p>
        </p:txBody>
      </p:sp>
      <p:sp>
        <p:nvSpPr>
          <p:cNvPr id="310" name="Google Shape;310;p32"/>
          <p:cNvSpPr txBox="1">
            <a:spLocks noGrp="1"/>
          </p:cNvSpPr>
          <p:nvPr>
            <p:ph type="sldNum" idx="12"/>
          </p:nvPr>
        </p:nvSpPr>
        <p:spPr>
          <a:xfrm>
            <a:off x="23733" y="6454401"/>
            <a:ext cx="510800" cy="354400"/>
          </a:xfrm>
          <a:prstGeom prst="rect">
            <a:avLst/>
          </a:prstGeom>
        </p:spPr>
        <p:txBody>
          <a:bodyPr spcFirstLastPara="1" wrap="square" lIns="0" tIns="60933" rIns="0" bIns="60933" anchor="t" anchorCtr="0">
            <a:noAutofit/>
          </a:bodyPr>
          <a:lstStyle/>
          <a:p>
            <a:pPr defTabSz="1219170">
              <a:buClr>
                <a:srgbClr val="000000"/>
              </a:buClr>
            </a:pPr>
            <a:fld id="{00000000-1234-1234-1234-123412341234}" type="slidenum">
              <a:rPr lang="en" kern="0"/>
              <a:pPr defTabSz="1219170">
                <a:buClr>
                  <a:srgbClr val="000000"/>
                </a:buClr>
              </a:pPr>
              <a:t>15</a:t>
            </a:fld>
            <a:endParaRPr kern="0"/>
          </a:p>
        </p:txBody>
      </p:sp>
      <p:sp>
        <p:nvSpPr>
          <p:cNvPr id="311" name="Google Shape;311;p32"/>
          <p:cNvSpPr txBox="1">
            <a:spLocks noGrp="1"/>
          </p:cNvSpPr>
          <p:nvPr>
            <p:ph type="sldNum" idx="3"/>
          </p:nvPr>
        </p:nvSpPr>
        <p:spPr>
          <a:xfrm>
            <a:off x="23733" y="6458368"/>
            <a:ext cx="510800" cy="354400"/>
          </a:xfrm>
          <a:prstGeom prst="rect">
            <a:avLst/>
          </a:prstGeom>
        </p:spPr>
        <p:txBody>
          <a:bodyPr spcFirstLastPara="1" wrap="square" lIns="0" tIns="60933" rIns="0" bIns="60933" anchor="t" anchorCtr="0">
            <a:noAutofit/>
          </a:bodyPr>
          <a:lstStyle/>
          <a:p>
            <a:pPr defTabSz="1219170">
              <a:buClr>
                <a:srgbClr val="000000"/>
              </a:buClr>
            </a:pPr>
            <a:fld id="{00000000-1234-1234-1234-123412341234}" type="slidenum">
              <a:rPr lang="en" kern="0"/>
              <a:pPr defTabSz="1219170">
                <a:buClr>
                  <a:srgbClr val="000000"/>
                </a:buClr>
              </a:pPr>
              <a:t>15</a:t>
            </a:fld>
            <a:endParaRPr kern="0">
              <a:solidFill>
                <a:srgbClr val="B5B5B5"/>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33"/>
          <p:cNvSpPr txBox="1">
            <a:spLocks noGrp="1"/>
          </p:cNvSpPr>
          <p:nvPr>
            <p:ph type="title"/>
          </p:nvPr>
        </p:nvSpPr>
        <p:spPr>
          <a:xfrm>
            <a:off x="520467" y="399333"/>
            <a:ext cx="8303600" cy="1306000"/>
          </a:xfrm>
          <a:prstGeom prst="rect">
            <a:avLst/>
          </a:prstGeom>
        </p:spPr>
        <p:txBody>
          <a:bodyPr spcFirstLastPara="1" wrap="square" lIns="121900" tIns="121900" rIns="121900" bIns="121900" anchor="t" anchorCtr="0">
            <a:noAutofit/>
          </a:bodyPr>
          <a:lstStyle/>
          <a:p>
            <a:r>
              <a:rPr lang="en"/>
              <a:t>Input by P. Helger from OpenPeppol (support ticket)</a:t>
            </a:r>
            <a:endParaRPr/>
          </a:p>
        </p:txBody>
      </p:sp>
      <p:sp>
        <p:nvSpPr>
          <p:cNvPr id="317" name="Google Shape;317;p33"/>
          <p:cNvSpPr txBox="1">
            <a:spLocks noGrp="1"/>
          </p:cNvSpPr>
          <p:nvPr>
            <p:ph type="sldNum" idx="12"/>
          </p:nvPr>
        </p:nvSpPr>
        <p:spPr>
          <a:xfrm>
            <a:off x="23733" y="6458368"/>
            <a:ext cx="510800" cy="354400"/>
          </a:xfrm>
          <a:prstGeom prst="rect">
            <a:avLst/>
          </a:prstGeom>
        </p:spPr>
        <p:txBody>
          <a:bodyPr spcFirstLastPara="1" wrap="square" lIns="0" tIns="60933" rIns="0" bIns="60933" anchor="t" anchorCtr="0">
            <a:noAutofit/>
          </a:bodyPr>
          <a:lstStyle/>
          <a:p>
            <a:pPr defTabSz="1219170">
              <a:buClr>
                <a:srgbClr val="000000"/>
              </a:buClr>
            </a:pPr>
            <a:fld id="{00000000-1234-1234-1234-123412341234}" type="slidenum">
              <a:rPr lang="en" kern="0"/>
              <a:pPr defTabSz="1219170">
                <a:buClr>
                  <a:srgbClr val="000000"/>
                </a:buClr>
              </a:pPr>
              <a:t>16</a:t>
            </a:fld>
            <a:endParaRPr kern="0"/>
          </a:p>
        </p:txBody>
      </p:sp>
      <p:sp>
        <p:nvSpPr>
          <p:cNvPr id="318" name="Google Shape;318;p33"/>
          <p:cNvSpPr txBox="1">
            <a:spLocks noGrp="1"/>
          </p:cNvSpPr>
          <p:nvPr>
            <p:ph type="sldNum" idx="2"/>
          </p:nvPr>
        </p:nvSpPr>
        <p:spPr>
          <a:xfrm>
            <a:off x="23733" y="6458368"/>
            <a:ext cx="510800" cy="354400"/>
          </a:xfrm>
          <a:prstGeom prst="rect">
            <a:avLst/>
          </a:prstGeom>
        </p:spPr>
        <p:txBody>
          <a:bodyPr spcFirstLastPara="1" wrap="square" lIns="0" tIns="60933" rIns="0" bIns="60933" anchor="t" anchorCtr="0">
            <a:noAutofit/>
          </a:bodyPr>
          <a:lstStyle/>
          <a:p>
            <a:pPr defTabSz="1219170">
              <a:buClr>
                <a:srgbClr val="000000"/>
              </a:buClr>
            </a:pPr>
            <a:fld id="{00000000-1234-1234-1234-123412341234}" type="slidenum">
              <a:rPr lang="en" kern="0"/>
              <a:pPr defTabSz="1219170">
                <a:buClr>
                  <a:srgbClr val="000000"/>
                </a:buClr>
              </a:pPr>
              <a:t>16</a:t>
            </a:fld>
            <a:endParaRPr kern="0">
              <a:solidFill>
                <a:srgbClr val="B5B5B5"/>
              </a:solidFill>
            </a:endParaRPr>
          </a:p>
        </p:txBody>
      </p:sp>
      <p:sp>
        <p:nvSpPr>
          <p:cNvPr id="5" name="Google Shape;303;p31">
            <a:extLst>
              <a:ext uri="{FF2B5EF4-FFF2-40B4-BE49-F238E27FC236}">
                <a16:creationId xmlns:a16="http://schemas.microsoft.com/office/drawing/2014/main" id="{1894BB0E-FB0B-21AE-23B6-78F8DDE33676}"/>
              </a:ext>
            </a:extLst>
          </p:cNvPr>
          <p:cNvSpPr txBox="1">
            <a:spLocks noGrp="1"/>
          </p:cNvSpPr>
          <p:nvPr>
            <p:ph type="body" idx="1"/>
          </p:nvPr>
        </p:nvSpPr>
        <p:spPr>
          <a:xfrm>
            <a:off x="520467" y="1705467"/>
            <a:ext cx="10793296" cy="4752901"/>
          </a:xfrm>
          <a:prstGeom prst="rect">
            <a:avLst/>
          </a:prstGeom>
        </p:spPr>
        <p:txBody>
          <a:bodyPr spcFirstLastPara="1" wrap="square" lIns="121900" tIns="121900" rIns="121900" bIns="121900" anchor="t" anchorCtr="0">
            <a:noAutofit/>
          </a:bodyPr>
          <a:lstStyle/>
          <a:p>
            <a:pPr marL="228594" indent="0">
              <a:buNone/>
            </a:pPr>
            <a:r>
              <a:rPr lang="en-GB" sz="1867">
                <a:solidFill>
                  <a:srgbClr val="333333"/>
                </a:solidFill>
                <a:latin typeface="Arial" panose="020B0604020202020204" pitchFamily="34" charset="0"/>
              </a:rPr>
              <a:t>The sole usage of MLR does not solve the problem, but it is part of the solution.</a:t>
            </a:r>
          </a:p>
          <a:p>
            <a:pPr marL="228594" indent="0">
              <a:buNone/>
            </a:pPr>
            <a:r>
              <a:rPr lang="en-GB" sz="1867">
                <a:solidFill>
                  <a:srgbClr val="333333"/>
                </a:solidFill>
                <a:latin typeface="Arial" panose="020B0604020202020204" pitchFamily="34" charset="0"/>
              </a:rPr>
              <a:t>The current optimal process in this regard is as follows:</a:t>
            </a:r>
          </a:p>
          <a:p>
            <a:pPr>
              <a:buFont typeface="Arial" panose="020B0604020202020204" pitchFamily="34" charset="0"/>
              <a:buChar char="•"/>
            </a:pPr>
            <a:r>
              <a:rPr lang="en-GB" sz="1600">
                <a:solidFill>
                  <a:srgbClr val="333333"/>
                </a:solidFill>
                <a:latin typeface="Arial" panose="020B0604020202020204" pitchFamily="34" charset="0"/>
              </a:rPr>
              <a:t>You validate synchronously and found at least one Error</a:t>
            </a:r>
          </a:p>
          <a:p>
            <a:pPr algn="l">
              <a:buFont typeface="Arial" panose="020B0604020202020204" pitchFamily="34" charset="0"/>
              <a:buChar char="•"/>
            </a:pPr>
            <a:r>
              <a:rPr lang="en-GB" sz="1600">
                <a:solidFill>
                  <a:srgbClr val="333333"/>
                </a:solidFill>
                <a:latin typeface="Arial" panose="020B0604020202020204" pitchFamily="34" charset="0"/>
              </a:rPr>
              <a:t>You synchronously check if the sender supports MLR or not (via SMP call)</a:t>
            </a:r>
          </a:p>
          <a:p>
            <a:pPr lvl="1">
              <a:buFont typeface="Arial" panose="020B0604020202020204" pitchFamily="34" charset="0"/>
              <a:buChar char="•"/>
            </a:pPr>
            <a:r>
              <a:rPr lang="en-GB" sz="1600">
                <a:solidFill>
                  <a:srgbClr val="333333"/>
                </a:solidFill>
                <a:latin typeface="Arial" panose="020B0604020202020204" pitchFamily="34" charset="0"/>
              </a:rPr>
              <a:t>Case a) sender supports MLR</a:t>
            </a:r>
          </a:p>
          <a:p>
            <a:pPr marL="1600160" lvl="2" indent="-380990">
              <a:buFont typeface="Arial" panose="020B0604020202020204" pitchFamily="34" charset="0"/>
              <a:buChar char="•"/>
            </a:pPr>
            <a:r>
              <a:rPr lang="en-GB" sz="1467" b="0">
                <a:solidFill>
                  <a:srgbClr val="333333"/>
                </a:solidFill>
                <a:latin typeface="Arial" panose="020B0604020202020204" pitchFamily="34" charset="0"/>
              </a:rPr>
              <a:t>Send a positive AS4 Receipt back</a:t>
            </a:r>
          </a:p>
          <a:p>
            <a:pPr marL="1600160" lvl="2" indent="-380990">
              <a:buFont typeface="Arial" panose="020B0604020202020204" pitchFamily="34" charset="0"/>
              <a:buChar char="•"/>
            </a:pPr>
            <a:r>
              <a:rPr lang="en-GB" sz="1467" b="0">
                <a:solidFill>
                  <a:srgbClr val="333333"/>
                </a:solidFill>
                <a:latin typeface="Arial" panose="020B0604020202020204" pitchFamily="34" charset="0"/>
              </a:rPr>
              <a:t>Create the MLR and trigger an explicit AS4 transmission of the MLR</a:t>
            </a:r>
          </a:p>
          <a:p>
            <a:pPr marL="1600160" lvl="2" indent="-380990">
              <a:buFont typeface="Arial" panose="020B0604020202020204" pitchFamily="34" charset="0"/>
              <a:buChar char="•"/>
            </a:pPr>
            <a:r>
              <a:rPr lang="en-GB" sz="1467" b="0">
                <a:solidFill>
                  <a:srgbClr val="333333"/>
                </a:solidFill>
                <a:latin typeface="Arial" panose="020B0604020202020204" pitchFamily="34" charset="0"/>
              </a:rPr>
              <a:t>Note: make sure the AS4 Receipt is received by the sender BEFORE the MLR is send (asynchronous processing required)</a:t>
            </a:r>
          </a:p>
          <a:p>
            <a:pPr lvl="1">
              <a:buFont typeface="Arial" panose="020B0604020202020204" pitchFamily="34" charset="0"/>
              <a:buChar char="•"/>
            </a:pPr>
            <a:r>
              <a:rPr lang="en-GB" sz="1600">
                <a:solidFill>
                  <a:srgbClr val="333333"/>
                </a:solidFill>
                <a:latin typeface="Arial" panose="020B0604020202020204" pitchFamily="34" charset="0"/>
              </a:rPr>
              <a:t>Case b) sender does not support MLR</a:t>
            </a:r>
          </a:p>
          <a:p>
            <a:pPr marL="1600160" lvl="2" indent="-380990">
              <a:buFont typeface="Arial" panose="020B0604020202020204" pitchFamily="34" charset="0"/>
              <a:buChar char="•"/>
            </a:pPr>
            <a:r>
              <a:rPr lang="en-GB" sz="1467" b="0">
                <a:solidFill>
                  <a:srgbClr val="333333"/>
                </a:solidFill>
                <a:latin typeface="Arial" panose="020B0604020202020204" pitchFamily="34" charset="0"/>
              </a:rPr>
              <a:t>Send back an AS4 Error with the error details</a:t>
            </a:r>
          </a:p>
          <a:p>
            <a:pPr marL="1600160" lvl="2" indent="-380990">
              <a:buFont typeface="Arial" panose="020B0604020202020204" pitchFamily="34" charset="0"/>
              <a:buChar char="•"/>
            </a:pPr>
            <a:r>
              <a:rPr lang="en-GB" sz="1467" b="0">
                <a:solidFill>
                  <a:srgbClr val="333333"/>
                </a:solidFill>
                <a:latin typeface="Arial" panose="020B0604020202020204" pitchFamily="34" charset="0"/>
              </a:rPr>
              <a:t>Note: do not use SOAP Faults but an AS4 SignalMessage with an Error element inside</a:t>
            </a:r>
          </a:p>
          <a:p>
            <a:pPr indent="-414856">
              <a:lnSpc>
                <a:spcPct val="150000"/>
              </a:lnSpc>
              <a:spcBef>
                <a:spcPts val="1333"/>
              </a:spcBef>
              <a:buSzPts val="1300"/>
              <a:buChar char="●"/>
            </a:pPr>
            <a:endParaRPr lang="en-GB" b="1"/>
          </a:p>
          <a:p>
            <a:pPr indent="0">
              <a:spcBef>
                <a:spcPts val="1333"/>
              </a:spcBef>
              <a:buNone/>
            </a:pPr>
            <a:endParaRPr lang="en-GB" sz="1733" b="1"/>
          </a:p>
          <a:p>
            <a:pPr marL="0" indent="0">
              <a:spcBef>
                <a:spcPts val="1333"/>
              </a:spcBef>
              <a:spcAft>
                <a:spcPts val="1333"/>
              </a:spcAft>
              <a:buNone/>
            </a:pPr>
            <a:endParaRPr lang="en-GB"/>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33"/>
          <p:cNvSpPr txBox="1">
            <a:spLocks noGrp="1"/>
          </p:cNvSpPr>
          <p:nvPr>
            <p:ph type="title"/>
          </p:nvPr>
        </p:nvSpPr>
        <p:spPr>
          <a:xfrm>
            <a:off x="520467" y="399333"/>
            <a:ext cx="8303600" cy="1306000"/>
          </a:xfrm>
          <a:prstGeom prst="rect">
            <a:avLst/>
          </a:prstGeom>
        </p:spPr>
        <p:txBody>
          <a:bodyPr spcFirstLastPara="1" wrap="square" lIns="121900" tIns="121900" rIns="121900" bIns="121900" anchor="t" anchorCtr="0">
            <a:noAutofit/>
          </a:bodyPr>
          <a:lstStyle/>
          <a:p>
            <a:r>
              <a:rPr lang="en-GB"/>
              <a:t>Short term solution</a:t>
            </a:r>
          </a:p>
        </p:txBody>
      </p:sp>
      <p:sp>
        <p:nvSpPr>
          <p:cNvPr id="317" name="Google Shape;317;p33"/>
          <p:cNvSpPr txBox="1">
            <a:spLocks noGrp="1"/>
          </p:cNvSpPr>
          <p:nvPr>
            <p:ph type="sldNum" idx="12"/>
          </p:nvPr>
        </p:nvSpPr>
        <p:spPr>
          <a:xfrm>
            <a:off x="23733" y="6458368"/>
            <a:ext cx="510800" cy="354400"/>
          </a:xfrm>
          <a:prstGeom prst="rect">
            <a:avLst/>
          </a:prstGeom>
        </p:spPr>
        <p:txBody>
          <a:bodyPr spcFirstLastPara="1" wrap="square" lIns="0" tIns="60933" rIns="0" bIns="60933" anchor="t" anchorCtr="0">
            <a:noAutofit/>
          </a:bodyPr>
          <a:lstStyle/>
          <a:p>
            <a:pPr defTabSz="1219170">
              <a:buClr>
                <a:srgbClr val="000000"/>
              </a:buClr>
            </a:pPr>
            <a:fld id="{00000000-1234-1234-1234-123412341234}" type="slidenum">
              <a:rPr lang="en" kern="0"/>
              <a:pPr defTabSz="1219170">
                <a:buClr>
                  <a:srgbClr val="000000"/>
                </a:buClr>
              </a:pPr>
              <a:t>17</a:t>
            </a:fld>
            <a:endParaRPr kern="0"/>
          </a:p>
        </p:txBody>
      </p:sp>
      <p:sp>
        <p:nvSpPr>
          <p:cNvPr id="318" name="Google Shape;318;p33"/>
          <p:cNvSpPr txBox="1">
            <a:spLocks noGrp="1"/>
          </p:cNvSpPr>
          <p:nvPr>
            <p:ph type="sldNum" idx="2"/>
          </p:nvPr>
        </p:nvSpPr>
        <p:spPr>
          <a:xfrm>
            <a:off x="23733" y="6458368"/>
            <a:ext cx="510800" cy="354400"/>
          </a:xfrm>
          <a:prstGeom prst="rect">
            <a:avLst/>
          </a:prstGeom>
        </p:spPr>
        <p:txBody>
          <a:bodyPr spcFirstLastPara="1" wrap="square" lIns="0" tIns="60933" rIns="0" bIns="60933" anchor="t" anchorCtr="0">
            <a:noAutofit/>
          </a:bodyPr>
          <a:lstStyle/>
          <a:p>
            <a:pPr defTabSz="1219170">
              <a:buClr>
                <a:srgbClr val="000000"/>
              </a:buClr>
            </a:pPr>
            <a:fld id="{00000000-1234-1234-1234-123412341234}" type="slidenum">
              <a:rPr lang="en" kern="0"/>
              <a:pPr defTabSz="1219170">
                <a:buClr>
                  <a:srgbClr val="000000"/>
                </a:buClr>
              </a:pPr>
              <a:t>17</a:t>
            </a:fld>
            <a:endParaRPr kern="0">
              <a:solidFill>
                <a:srgbClr val="B5B5B5"/>
              </a:solidFill>
            </a:endParaRPr>
          </a:p>
        </p:txBody>
      </p:sp>
      <p:sp>
        <p:nvSpPr>
          <p:cNvPr id="5" name="Google Shape;303;p31">
            <a:extLst>
              <a:ext uri="{FF2B5EF4-FFF2-40B4-BE49-F238E27FC236}">
                <a16:creationId xmlns:a16="http://schemas.microsoft.com/office/drawing/2014/main" id="{1894BB0E-FB0B-21AE-23B6-78F8DDE33676}"/>
              </a:ext>
            </a:extLst>
          </p:cNvPr>
          <p:cNvSpPr txBox="1">
            <a:spLocks noGrp="1"/>
          </p:cNvSpPr>
          <p:nvPr>
            <p:ph type="body" idx="1"/>
          </p:nvPr>
        </p:nvSpPr>
        <p:spPr>
          <a:xfrm>
            <a:off x="520467" y="1705467"/>
            <a:ext cx="10793296" cy="4752901"/>
          </a:xfrm>
          <a:prstGeom prst="rect">
            <a:avLst/>
          </a:prstGeom>
        </p:spPr>
        <p:txBody>
          <a:bodyPr spcFirstLastPara="1" wrap="square" lIns="121900" tIns="121900" rIns="121900" bIns="121900" anchor="t" anchorCtr="0">
            <a:noAutofit/>
          </a:bodyPr>
          <a:lstStyle/>
          <a:p>
            <a:pPr marL="228594" indent="0">
              <a:buNone/>
            </a:pPr>
            <a:r>
              <a:rPr lang="en-GB" sz="1867">
                <a:solidFill>
                  <a:srgbClr val="333333"/>
                </a:solidFill>
                <a:latin typeface="Arial" panose="020B0604020202020204" pitchFamily="34" charset="0"/>
              </a:rPr>
              <a:t>Goal </a:t>
            </a:r>
            <a:r>
              <a:rPr lang="en-GB" sz="1867" b="1">
                <a:solidFill>
                  <a:srgbClr val="333333"/>
                </a:solidFill>
                <a:latin typeface="Arial" panose="020B0604020202020204" pitchFamily="34" charset="0"/>
              </a:rPr>
              <a:t>is not to </a:t>
            </a:r>
            <a:r>
              <a:rPr lang="en-GB" sz="1867">
                <a:solidFill>
                  <a:srgbClr val="333333"/>
                </a:solidFill>
                <a:latin typeface="Arial" panose="020B0604020202020204" pitchFamily="34" charset="0"/>
              </a:rPr>
              <a:t>replace the MLS Solution being developed by OpenPeppol</a:t>
            </a:r>
          </a:p>
          <a:p>
            <a:pPr marL="228594" indent="0">
              <a:buNone/>
            </a:pPr>
            <a:endParaRPr lang="en-GB" sz="1867">
              <a:solidFill>
                <a:srgbClr val="333333"/>
              </a:solidFill>
              <a:latin typeface="Arial" panose="020B0604020202020204" pitchFamily="34" charset="0"/>
            </a:endParaRPr>
          </a:p>
          <a:p>
            <a:pPr marL="228594" indent="0">
              <a:buNone/>
            </a:pPr>
            <a:r>
              <a:rPr lang="en-GB" sz="1867">
                <a:solidFill>
                  <a:srgbClr val="333333"/>
                </a:solidFill>
                <a:latin typeface="Arial" panose="020B0604020202020204" pitchFamily="34" charset="0"/>
              </a:rPr>
              <a:t>Provide a quick short-term solution to leverage burden on Receivers’ shoulders in awaiting the MLS delivery (interim solution)</a:t>
            </a:r>
          </a:p>
          <a:p>
            <a:pPr marL="228594" indent="0">
              <a:buNone/>
            </a:pPr>
            <a:endParaRPr lang="en-GB" sz="1867">
              <a:solidFill>
                <a:srgbClr val="333333"/>
              </a:solidFill>
              <a:latin typeface="Arial" panose="020B0604020202020204" pitchFamily="34" charset="0"/>
            </a:endParaRPr>
          </a:p>
          <a:p>
            <a:pPr marL="228594" indent="0">
              <a:buNone/>
            </a:pPr>
            <a:endParaRPr lang="en-GB" sz="1867">
              <a:solidFill>
                <a:srgbClr val="333333"/>
              </a:solidFill>
              <a:latin typeface="Arial" panose="020B0604020202020204" pitchFamily="34" charset="0"/>
            </a:endParaRPr>
          </a:p>
          <a:p>
            <a:pPr marL="228594" indent="0">
              <a:buNone/>
            </a:pPr>
            <a:endParaRPr lang="en-GB" sz="1733" b="1"/>
          </a:p>
          <a:p>
            <a:pPr marL="228594" indent="0">
              <a:buNone/>
            </a:pPr>
            <a:endParaRPr lang="en-GB" sz="1733" b="1"/>
          </a:p>
        </p:txBody>
      </p:sp>
    </p:spTree>
    <p:extLst>
      <p:ext uri="{BB962C8B-B14F-4D97-AF65-F5344CB8AC3E}">
        <p14:creationId xmlns:p14="http://schemas.microsoft.com/office/powerpoint/2010/main" val="17192376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307"/>
        <p:cNvGrpSpPr/>
        <p:nvPr/>
      </p:nvGrpSpPr>
      <p:grpSpPr>
        <a:xfrm>
          <a:off x="0" y="0"/>
          <a:ext cx="0" cy="0"/>
          <a:chOff x="0" y="0"/>
          <a:chExt cx="0" cy="0"/>
        </a:xfrm>
      </p:grpSpPr>
      <p:sp>
        <p:nvSpPr>
          <p:cNvPr id="308" name="Google Shape;308;p32"/>
          <p:cNvSpPr txBox="1">
            <a:spLocks noGrp="1"/>
          </p:cNvSpPr>
          <p:nvPr>
            <p:ph type="title" idx="2"/>
          </p:nvPr>
        </p:nvSpPr>
        <p:spPr>
          <a:xfrm>
            <a:off x="-4693317" y="420637"/>
            <a:ext cx="10927200" cy="6764800"/>
          </a:xfrm>
          <a:prstGeom prst="rect">
            <a:avLst/>
          </a:prstGeom>
        </p:spPr>
        <p:txBody>
          <a:bodyPr spcFirstLastPara="1" wrap="square" lIns="121900" tIns="121900" rIns="121900" bIns="121900" anchor="t" anchorCtr="0">
            <a:noAutofit/>
          </a:bodyPr>
          <a:lstStyle/>
          <a:p>
            <a:r>
              <a:rPr lang="en">
                <a:solidFill>
                  <a:srgbClr val="FFFFFF"/>
                </a:solidFill>
              </a:rPr>
              <a:t>03</a:t>
            </a:r>
            <a:endParaRPr>
              <a:solidFill>
                <a:srgbClr val="FFFFFF"/>
              </a:solidFill>
            </a:endParaRPr>
          </a:p>
        </p:txBody>
      </p:sp>
      <p:sp>
        <p:nvSpPr>
          <p:cNvPr id="309" name="Google Shape;309;p32"/>
          <p:cNvSpPr txBox="1">
            <a:spLocks noGrp="1"/>
          </p:cNvSpPr>
          <p:nvPr>
            <p:ph type="title"/>
          </p:nvPr>
        </p:nvSpPr>
        <p:spPr>
          <a:xfrm>
            <a:off x="6429728" y="4558707"/>
            <a:ext cx="4961600" cy="1303600"/>
          </a:xfrm>
          <a:prstGeom prst="rect">
            <a:avLst/>
          </a:prstGeom>
        </p:spPr>
        <p:txBody>
          <a:bodyPr spcFirstLastPara="1" wrap="square" lIns="121900" tIns="121900" rIns="121900" bIns="121900" anchor="b" anchorCtr="0">
            <a:noAutofit/>
          </a:bodyPr>
          <a:lstStyle/>
          <a:p>
            <a:r>
              <a:rPr lang="en">
                <a:solidFill>
                  <a:srgbClr val="FFFFFF"/>
                </a:solidFill>
              </a:rPr>
              <a:t>Open discussion</a:t>
            </a:r>
            <a:endParaRPr>
              <a:solidFill>
                <a:srgbClr val="FFFFFF"/>
              </a:solidFill>
            </a:endParaRPr>
          </a:p>
        </p:txBody>
      </p:sp>
      <p:sp>
        <p:nvSpPr>
          <p:cNvPr id="310" name="Google Shape;310;p32"/>
          <p:cNvSpPr txBox="1">
            <a:spLocks noGrp="1"/>
          </p:cNvSpPr>
          <p:nvPr>
            <p:ph type="sldNum" idx="12"/>
          </p:nvPr>
        </p:nvSpPr>
        <p:spPr>
          <a:xfrm>
            <a:off x="23733" y="6454401"/>
            <a:ext cx="510800" cy="354400"/>
          </a:xfrm>
          <a:prstGeom prst="rect">
            <a:avLst/>
          </a:prstGeom>
        </p:spPr>
        <p:txBody>
          <a:bodyPr spcFirstLastPara="1" wrap="square" lIns="0" tIns="60933" rIns="0" bIns="60933" anchor="t" anchorCtr="0">
            <a:noAutofit/>
          </a:bodyPr>
          <a:lstStyle/>
          <a:p>
            <a:pPr defTabSz="1219170">
              <a:buClr>
                <a:srgbClr val="000000"/>
              </a:buClr>
            </a:pPr>
            <a:fld id="{00000000-1234-1234-1234-123412341234}" type="slidenum">
              <a:rPr lang="en" kern="0"/>
              <a:pPr defTabSz="1219170">
                <a:buClr>
                  <a:srgbClr val="000000"/>
                </a:buClr>
              </a:pPr>
              <a:t>18</a:t>
            </a:fld>
            <a:endParaRPr kern="0"/>
          </a:p>
        </p:txBody>
      </p:sp>
      <p:sp>
        <p:nvSpPr>
          <p:cNvPr id="311" name="Google Shape;311;p32"/>
          <p:cNvSpPr txBox="1">
            <a:spLocks noGrp="1"/>
          </p:cNvSpPr>
          <p:nvPr>
            <p:ph type="sldNum" idx="3"/>
          </p:nvPr>
        </p:nvSpPr>
        <p:spPr>
          <a:xfrm>
            <a:off x="23733" y="6458368"/>
            <a:ext cx="510800" cy="354400"/>
          </a:xfrm>
          <a:prstGeom prst="rect">
            <a:avLst/>
          </a:prstGeom>
        </p:spPr>
        <p:txBody>
          <a:bodyPr spcFirstLastPara="1" wrap="square" lIns="0" tIns="60933" rIns="0" bIns="60933" anchor="t" anchorCtr="0">
            <a:noAutofit/>
          </a:bodyPr>
          <a:lstStyle/>
          <a:p>
            <a:pPr defTabSz="1219170">
              <a:buClr>
                <a:srgbClr val="000000"/>
              </a:buClr>
            </a:pPr>
            <a:fld id="{00000000-1234-1234-1234-123412341234}" type="slidenum">
              <a:rPr lang="en" kern="0"/>
              <a:pPr defTabSz="1219170">
                <a:buClr>
                  <a:srgbClr val="000000"/>
                </a:buClr>
              </a:pPr>
              <a:t>18</a:t>
            </a:fld>
            <a:endParaRPr kern="0">
              <a:solidFill>
                <a:srgbClr val="B5B5B5"/>
              </a:solidFill>
            </a:endParaRPr>
          </a:p>
        </p:txBody>
      </p:sp>
    </p:spTree>
    <p:extLst>
      <p:ext uri="{BB962C8B-B14F-4D97-AF65-F5344CB8AC3E}">
        <p14:creationId xmlns:p14="http://schemas.microsoft.com/office/powerpoint/2010/main" val="29967885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33"/>
          <p:cNvSpPr txBox="1">
            <a:spLocks noGrp="1"/>
          </p:cNvSpPr>
          <p:nvPr>
            <p:ph type="title"/>
          </p:nvPr>
        </p:nvSpPr>
        <p:spPr>
          <a:xfrm>
            <a:off x="520467" y="399333"/>
            <a:ext cx="8303600" cy="1306000"/>
          </a:xfrm>
          <a:prstGeom prst="rect">
            <a:avLst/>
          </a:prstGeom>
        </p:spPr>
        <p:txBody>
          <a:bodyPr spcFirstLastPara="1" wrap="square" lIns="121900" tIns="121900" rIns="121900" bIns="121900" anchor="t" anchorCtr="0">
            <a:noAutofit/>
          </a:bodyPr>
          <a:lstStyle/>
          <a:p>
            <a:r>
              <a:rPr lang="en"/>
              <a:t>Open discussion</a:t>
            </a:r>
            <a:endParaRPr/>
          </a:p>
        </p:txBody>
      </p:sp>
      <p:sp>
        <p:nvSpPr>
          <p:cNvPr id="317" name="Google Shape;317;p33"/>
          <p:cNvSpPr txBox="1">
            <a:spLocks noGrp="1"/>
          </p:cNvSpPr>
          <p:nvPr>
            <p:ph type="sldNum" idx="12"/>
          </p:nvPr>
        </p:nvSpPr>
        <p:spPr>
          <a:xfrm>
            <a:off x="23733" y="6458368"/>
            <a:ext cx="510800" cy="354400"/>
          </a:xfrm>
          <a:prstGeom prst="rect">
            <a:avLst/>
          </a:prstGeom>
        </p:spPr>
        <p:txBody>
          <a:bodyPr spcFirstLastPara="1" wrap="square" lIns="0" tIns="60933" rIns="0" bIns="60933" anchor="t" anchorCtr="0">
            <a:noAutofit/>
          </a:bodyPr>
          <a:lstStyle/>
          <a:p>
            <a:pPr defTabSz="1219170">
              <a:buClr>
                <a:srgbClr val="000000"/>
              </a:buClr>
            </a:pPr>
            <a:fld id="{00000000-1234-1234-1234-123412341234}" type="slidenum">
              <a:rPr lang="en" kern="0"/>
              <a:pPr defTabSz="1219170">
                <a:buClr>
                  <a:srgbClr val="000000"/>
                </a:buClr>
              </a:pPr>
              <a:t>19</a:t>
            </a:fld>
            <a:endParaRPr kern="0"/>
          </a:p>
        </p:txBody>
      </p:sp>
      <p:sp>
        <p:nvSpPr>
          <p:cNvPr id="318" name="Google Shape;318;p33"/>
          <p:cNvSpPr txBox="1">
            <a:spLocks noGrp="1"/>
          </p:cNvSpPr>
          <p:nvPr>
            <p:ph type="sldNum" idx="2"/>
          </p:nvPr>
        </p:nvSpPr>
        <p:spPr>
          <a:xfrm>
            <a:off x="23733" y="6458368"/>
            <a:ext cx="510800" cy="354400"/>
          </a:xfrm>
          <a:prstGeom prst="rect">
            <a:avLst/>
          </a:prstGeom>
        </p:spPr>
        <p:txBody>
          <a:bodyPr spcFirstLastPara="1" wrap="square" lIns="0" tIns="60933" rIns="0" bIns="60933" anchor="t" anchorCtr="0">
            <a:noAutofit/>
          </a:bodyPr>
          <a:lstStyle/>
          <a:p>
            <a:pPr defTabSz="1219170">
              <a:buClr>
                <a:srgbClr val="000000"/>
              </a:buClr>
            </a:pPr>
            <a:fld id="{00000000-1234-1234-1234-123412341234}" type="slidenum">
              <a:rPr lang="en" kern="0"/>
              <a:pPr defTabSz="1219170">
                <a:buClr>
                  <a:srgbClr val="000000"/>
                </a:buClr>
              </a:pPr>
              <a:t>19</a:t>
            </a:fld>
            <a:endParaRPr kern="0">
              <a:solidFill>
                <a:srgbClr val="B5B5B5"/>
              </a:solidFill>
            </a:endParaRPr>
          </a:p>
        </p:txBody>
      </p:sp>
      <p:sp>
        <p:nvSpPr>
          <p:cNvPr id="5" name="Google Shape;303;p31">
            <a:extLst>
              <a:ext uri="{FF2B5EF4-FFF2-40B4-BE49-F238E27FC236}">
                <a16:creationId xmlns:a16="http://schemas.microsoft.com/office/drawing/2014/main" id="{1894BB0E-FB0B-21AE-23B6-78F8DDE33676}"/>
              </a:ext>
            </a:extLst>
          </p:cNvPr>
          <p:cNvSpPr txBox="1">
            <a:spLocks noGrp="1"/>
          </p:cNvSpPr>
          <p:nvPr>
            <p:ph type="body" idx="1"/>
          </p:nvPr>
        </p:nvSpPr>
        <p:spPr>
          <a:xfrm>
            <a:off x="520467" y="1705467"/>
            <a:ext cx="10793296" cy="4752901"/>
          </a:xfrm>
          <a:prstGeom prst="rect">
            <a:avLst/>
          </a:prstGeom>
        </p:spPr>
        <p:txBody>
          <a:bodyPr spcFirstLastPara="1" wrap="square" lIns="121900" tIns="121900" rIns="121900" bIns="121900" anchor="t" anchorCtr="0">
            <a:noAutofit/>
          </a:bodyPr>
          <a:lstStyle/>
          <a:p>
            <a:pPr marL="228594" indent="0">
              <a:buNone/>
            </a:pPr>
            <a:r>
              <a:rPr lang="en-GB" sz="1867">
                <a:solidFill>
                  <a:srgbClr val="333333"/>
                </a:solidFill>
                <a:latin typeface="Arial" panose="020B0604020202020204" pitchFamily="34" charset="0"/>
              </a:rPr>
              <a:t>Goal of the presentation is to have an open discussion about this topic</a:t>
            </a:r>
          </a:p>
          <a:p>
            <a:pPr marL="228594" indent="0">
              <a:buNone/>
            </a:pPr>
            <a:endParaRPr lang="en-GB" sz="1867">
              <a:solidFill>
                <a:srgbClr val="333333"/>
              </a:solidFill>
              <a:latin typeface="Arial" panose="020B0604020202020204" pitchFamily="34" charset="0"/>
            </a:endParaRPr>
          </a:p>
          <a:p>
            <a:pPr marL="228594" indent="0">
              <a:buNone/>
            </a:pPr>
            <a:r>
              <a:rPr lang="en-GB" sz="1867">
                <a:solidFill>
                  <a:srgbClr val="333333"/>
                </a:solidFill>
                <a:latin typeface="Arial" panose="020B0604020202020204" pitchFamily="34" charset="0"/>
              </a:rPr>
              <a:t>Pros/cons?</a:t>
            </a:r>
          </a:p>
          <a:p>
            <a:pPr marL="228594" indent="0">
              <a:buNone/>
            </a:pPr>
            <a:r>
              <a:rPr lang="en-GB" sz="1867">
                <a:solidFill>
                  <a:srgbClr val="333333"/>
                </a:solidFill>
                <a:latin typeface="Arial" panose="020B0604020202020204" pitchFamily="34" charset="0"/>
              </a:rPr>
              <a:t>Feasibility? Constraints?</a:t>
            </a:r>
            <a:endParaRPr lang="en-GB">
              <a:solidFill>
                <a:srgbClr val="333333"/>
              </a:solidFill>
              <a:latin typeface="Arial" panose="020B0604020202020204" pitchFamily="34" charset="0"/>
            </a:endParaRPr>
          </a:p>
          <a:p>
            <a:pPr marL="228594" indent="0">
              <a:buNone/>
            </a:pPr>
            <a:endParaRPr lang="en-GB" sz="1867">
              <a:solidFill>
                <a:srgbClr val="333333"/>
              </a:solidFill>
              <a:latin typeface="Arial" panose="020B0604020202020204" pitchFamily="34" charset="0"/>
            </a:endParaRPr>
          </a:p>
          <a:p>
            <a:pPr marL="228594" indent="0">
              <a:buNone/>
            </a:pPr>
            <a:r>
              <a:rPr lang="en-GB" sz="1867">
                <a:solidFill>
                  <a:srgbClr val="333333"/>
                </a:solidFill>
                <a:latin typeface="Arial" panose="020B0604020202020204" pitchFamily="34" charset="0"/>
              </a:rPr>
              <a:t>Thanks for your input</a:t>
            </a:r>
          </a:p>
        </p:txBody>
      </p:sp>
    </p:spTree>
    <p:extLst>
      <p:ext uri="{BB962C8B-B14F-4D97-AF65-F5344CB8AC3E}">
        <p14:creationId xmlns:p14="http://schemas.microsoft.com/office/powerpoint/2010/main" val="1715112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8B24CA3-F129-40FC-A6CC-EF87042335BA}"/>
              </a:ext>
            </a:extLst>
          </p:cNvPr>
          <p:cNvSpPr>
            <a:spLocks noGrp="1"/>
          </p:cNvSpPr>
          <p:nvPr>
            <p:ph type="title"/>
          </p:nvPr>
        </p:nvSpPr>
        <p:spPr/>
        <p:txBody>
          <a:bodyPr/>
          <a:lstStyle/>
          <a:p>
            <a:pPr algn="ctr"/>
            <a:r>
              <a:rPr lang="fr-BE" noProof="0" err="1"/>
              <a:t>Welcome</a:t>
            </a:r>
            <a:endParaRPr lang="fr-BE" noProof="0"/>
          </a:p>
        </p:txBody>
      </p:sp>
      <p:sp>
        <p:nvSpPr>
          <p:cNvPr id="3" name="Content Placeholder 2">
            <a:extLst>
              <a:ext uri="{FF2B5EF4-FFF2-40B4-BE49-F238E27FC236}">
                <a16:creationId xmlns:a16="http://schemas.microsoft.com/office/drawing/2014/main" id="{7D96E3C5-343D-4C26-B1FB-5417841C54B1}"/>
              </a:ext>
            </a:extLst>
          </p:cNvPr>
          <p:cNvSpPr>
            <a:spLocks noGrp="1"/>
          </p:cNvSpPr>
          <p:nvPr>
            <p:ph type="body" idx="1"/>
          </p:nvPr>
        </p:nvSpPr>
        <p:spPr/>
        <p:txBody>
          <a:bodyPr>
            <a:normAutofit/>
          </a:bodyPr>
          <a:lstStyle/>
          <a:p>
            <a:endParaRPr lang="fr-BE" noProof="0"/>
          </a:p>
        </p:txBody>
      </p:sp>
    </p:spTree>
    <p:extLst>
      <p:ext uri="{BB962C8B-B14F-4D97-AF65-F5344CB8AC3E}">
        <p14:creationId xmlns:p14="http://schemas.microsoft.com/office/powerpoint/2010/main" val="31035482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8B24CA3-F129-40FC-A6CC-EF87042335BA}"/>
              </a:ext>
            </a:extLst>
          </p:cNvPr>
          <p:cNvSpPr>
            <a:spLocks noGrp="1"/>
          </p:cNvSpPr>
          <p:nvPr>
            <p:ph type="title"/>
          </p:nvPr>
        </p:nvSpPr>
        <p:spPr/>
        <p:txBody>
          <a:bodyPr/>
          <a:lstStyle/>
          <a:p>
            <a:r>
              <a:rPr lang="nl-BE" sz="4000"/>
              <a:t>Agenda</a:t>
            </a:r>
            <a:endParaRPr lang="fr-BE" noProof="0"/>
          </a:p>
        </p:txBody>
      </p:sp>
      <p:sp>
        <p:nvSpPr>
          <p:cNvPr id="6" name="Content Placeholder 5">
            <a:extLst>
              <a:ext uri="{FF2B5EF4-FFF2-40B4-BE49-F238E27FC236}">
                <a16:creationId xmlns:a16="http://schemas.microsoft.com/office/drawing/2014/main" id="{4C6FECFA-AE50-4EB7-BB81-05FD93A6B3DC}"/>
              </a:ext>
            </a:extLst>
          </p:cNvPr>
          <p:cNvSpPr>
            <a:spLocks noGrp="1"/>
          </p:cNvSpPr>
          <p:nvPr>
            <p:ph sz="half" idx="2"/>
          </p:nvPr>
        </p:nvSpPr>
        <p:spPr>
          <a:xfrm>
            <a:off x="839788" y="1690688"/>
            <a:ext cx="11181883" cy="4083579"/>
          </a:xfrm>
        </p:spPr>
        <p:txBody>
          <a:bodyPr vert="horz" lIns="91440" tIns="45720" rIns="91440" bIns="45720" rtlCol="0" anchor="t">
            <a:normAutofit/>
          </a:bodyPr>
          <a:lstStyle/>
          <a:p>
            <a:pPr marL="514350" indent="-514350">
              <a:lnSpc>
                <a:spcPct val="150000"/>
              </a:lnSpc>
              <a:buFontTx/>
              <a:buAutoNum type="romanUcPeriod"/>
            </a:pPr>
            <a:r>
              <a:rPr lang="en-US" b="1">
                <a:solidFill>
                  <a:schemeClr val="accent1">
                    <a:lumMod val="75000"/>
                  </a:schemeClr>
                </a:solidFill>
              </a:rPr>
              <a:t>smp.belgium.be retirement</a:t>
            </a:r>
          </a:p>
          <a:p>
            <a:pPr marL="514350" indent="-514350">
              <a:lnSpc>
                <a:spcPct val="150000"/>
              </a:lnSpc>
              <a:buFontTx/>
              <a:buAutoNum type="romanUcPeriod"/>
            </a:pPr>
            <a:r>
              <a:rPr lang="en-US" b="1">
                <a:solidFill>
                  <a:schemeClr val="accent1">
                    <a:lumMod val="75000"/>
                  </a:schemeClr>
                </a:solidFill>
              </a:rPr>
              <a:t>Rejection on AS4 level</a:t>
            </a:r>
          </a:p>
          <a:p>
            <a:pPr marL="514350" indent="-514350">
              <a:lnSpc>
                <a:spcPct val="150000"/>
              </a:lnSpc>
              <a:buFontTx/>
              <a:buAutoNum type="romanUcPeriod"/>
            </a:pPr>
            <a:r>
              <a:rPr lang="en-US" b="1">
                <a:solidFill>
                  <a:schemeClr val="accent1">
                    <a:lumMod val="75000"/>
                  </a:schemeClr>
                </a:solidFill>
                <a:ea typeface="Open Sans"/>
                <a:cs typeface="Open Sans"/>
              </a:rPr>
              <a:t>eInvoicing testimonials</a:t>
            </a:r>
            <a:endParaRPr lang="en-US" b="1">
              <a:solidFill>
                <a:schemeClr val="accent1">
                  <a:lumMod val="75000"/>
                </a:schemeClr>
              </a:solidFill>
            </a:endParaRPr>
          </a:p>
          <a:p>
            <a:pPr marL="514350" indent="-514350">
              <a:lnSpc>
                <a:spcPct val="150000"/>
              </a:lnSpc>
              <a:buFontTx/>
              <a:buAutoNum type="romanUcPeriod"/>
            </a:pPr>
            <a:r>
              <a:rPr lang="en-US" b="1">
                <a:solidFill>
                  <a:schemeClr val="accent1">
                    <a:lumMod val="75000"/>
                  </a:schemeClr>
                </a:solidFill>
              </a:rPr>
              <a:t>Your questions &amp; topics</a:t>
            </a:r>
            <a:endParaRPr lang="en-US" b="1">
              <a:solidFill>
                <a:schemeClr val="accent1">
                  <a:lumMod val="75000"/>
                </a:schemeClr>
              </a:solidFill>
              <a:ea typeface="Open Sans"/>
              <a:cs typeface="Open Sans"/>
            </a:endParaRPr>
          </a:p>
          <a:p>
            <a:pPr marL="514350" indent="-514350">
              <a:lnSpc>
                <a:spcPct val="150000"/>
              </a:lnSpc>
              <a:buFontTx/>
              <a:buAutoNum type="romanUcPeriod"/>
            </a:pPr>
            <a:r>
              <a:rPr lang="en-US" sz="2800" b="1">
                <a:solidFill>
                  <a:schemeClr val="accent1">
                    <a:lumMod val="75000"/>
                  </a:schemeClr>
                </a:solidFill>
              </a:rPr>
              <a:t>Backlog / AOB / Next forum</a:t>
            </a:r>
            <a:endParaRPr lang="en-US" sz="2800" b="1">
              <a:solidFill>
                <a:schemeClr val="accent1">
                  <a:lumMod val="75000"/>
                </a:schemeClr>
              </a:solidFill>
              <a:ea typeface="Open Sans"/>
              <a:cs typeface="Open Sans"/>
            </a:endParaRPr>
          </a:p>
        </p:txBody>
      </p:sp>
      <p:sp>
        <p:nvSpPr>
          <p:cNvPr id="7" name="Rectangle : coins arrondis 4">
            <a:extLst>
              <a:ext uri="{FF2B5EF4-FFF2-40B4-BE49-F238E27FC236}">
                <a16:creationId xmlns:a16="http://schemas.microsoft.com/office/drawing/2014/main" id="{41DC656D-FEC3-4765-807A-1B3A626777DF}"/>
              </a:ext>
            </a:extLst>
          </p:cNvPr>
          <p:cNvSpPr/>
          <p:nvPr/>
        </p:nvSpPr>
        <p:spPr>
          <a:xfrm flipV="1">
            <a:off x="710691" y="3336807"/>
            <a:ext cx="11314356" cy="514211"/>
          </a:xfrm>
          <a:prstGeom prst="roundRect">
            <a:avLst/>
          </a:prstGeom>
          <a:noFill/>
          <a:ln w="38100" cap="flat" cmpd="sng" algn="ctr">
            <a:solidFill>
              <a:schemeClr val="bg2"/>
            </a:solid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BE" sz="2400" b="0" i="0" u="none" strike="noStrike" kern="0" cap="none" spc="0" normalizeH="0" baseline="0" noProof="0">
              <a:ln>
                <a:noFill/>
              </a:ln>
              <a:solidFill>
                <a:srgbClr val="FFFFFF"/>
              </a:solidFill>
              <a:effectLst/>
              <a:uLnTx/>
              <a:uFillTx/>
              <a:latin typeface="Calibri"/>
              <a:ea typeface="+mn-ea"/>
              <a:cs typeface="+mn-cs"/>
            </a:endParaRPr>
          </a:p>
        </p:txBody>
      </p:sp>
      <p:pic>
        <p:nvPicPr>
          <p:cNvPr id="8" name="Picture 6">
            <a:extLst>
              <a:ext uri="{FF2B5EF4-FFF2-40B4-BE49-F238E27FC236}">
                <a16:creationId xmlns:a16="http://schemas.microsoft.com/office/drawing/2014/main" id="{2C16490E-0955-42E8-BD1D-A372CA000E70}"/>
              </a:ext>
            </a:extLst>
          </p:cNvPr>
          <p:cNvPicPr>
            <a:picLocks noChangeAspect="1"/>
          </p:cNvPicPr>
          <p:nvPr/>
        </p:nvPicPr>
        <p:blipFill>
          <a:blip r:embed="rId3"/>
          <a:srcRect/>
          <a:stretch/>
        </p:blipFill>
        <p:spPr>
          <a:xfrm>
            <a:off x="9588004" y="219526"/>
            <a:ext cx="2503503" cy="808380"/>
          </a:xfrm>
          <a:prstGeom prst="rect">
            <a:avLst/>
          </a:prstGeom>
        </p:spPr>
      </p:pic>
    </p:spTree>
    <p:extLst>
      <p:ext uri="{BB962C8B-B14F-4D97-AF65-F5344CB8AC3E}">
        <p14:creationId xmlns:p14="http://schemas.microsoft.com/office/powerpoint/2010/main" val="8435631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F8B18-7490-859F-65B6-FA115818AEA5}"/>
              </a:ext>
            </a:extLst>
          </p:cNvPr>
          <p:cNvSpPr>
            <a:spLocks noGrp="1"/>
          </p:cNvSpPr>
          <p:nvPr>
            <p:ph type="title"/>
          </p:nvPr>
        </p:nvSpPr>
        <p:spPr/>
        <p:txBody>
          <a:bodyPr/>
          <a:lstStyle/>
          <a:p>
            <a:r>
              <a:rPr lang="en-US">
                <a:solidFill>
                  <a:schemeClr val="accent1">
                    <a:lumMod val="75000"/>
                  </a:schemeClr>
                </a:solidFill>
              </a:rPr>
              <a:t>eInvoicing testimonials</a:t>
            </a:r>
          </a:p>
        </p:txBody>
      </p:sp>
      <p:sp>
        <p:nvSpPr>
          <p:cNvPr id="3" name="Content Placeholder 2">
            <a:extLst>
              <a:ext uri="{FF2B5EF4-FFF2-40B4-BE49-F238E27FC236}">
                <a16:creationId xmlns:a16="http://schemas.microsoft.com/office/drawing/2014/main" id="{65CD8D80-E8DC-0A30-3716-04B07464982A}"/>
              </a:ext>
            </a:extLst>
          </p:cNvPr>
          <p:cNvSpPr>
            <a:spLocks noGrp="1"/>
          </p:cNvSpPr>
          <p:nvPr>
            <p:ph idx="1"/>
          </p:nvPr>
        </p:nvSpPr>
        <p:spPr>
          <a:xfrm>
            <a:off x="838200" y="1825625"/>
            <a:ext cx="10970820" cy="4324693"/>
          </a:xfrm>
        </p:spPr>
        <p:txBody>
          <a:bodyPr vert="horz" lIns="91440" tIns="45720" rIns="91440" bIns="45720" rtlCol="0" anchor="t">
            <a:normAutofit fontScale="92500" lnSpcReduction="20000"/>
          </a:bodyPr>
          <a:lstStyle/>
          <a:p>
            <a:r>
              <a:rPr lang="en-US" sz="1800">
                <a:solidFill>
                  <a:srgbClr val="09181B"/>
                </a:solidFill>
                <a:latin typeface="Open Sans"/>
              </a:rPr>
              <a:t>We are looking for additional </a:t>
            </a:r>
            <a:r>
              <a:rPr lang="en-US" sz="1800">
                <a:latin typeface="Open Sans"/>
                <a:ea typeface="Open Sans"/>
                <a:cs typeface="Open Sans"/>
              </a:rPr>
              <a:t>relevant and interesting testimonials.</a:t>
            </a:r>
            <a:r>
              <a:rPr lang="en-US" sz="1800">
                <a:latin typeface="Calibri"/>
                <a:ea typeface="Times New Roman" panose="02020603050405020304" pitchFamily="18" charset="0"/>
                <a:cs typeface="Calibri"/>
              </a:rPr>
              <a:t> </a:t>
            </a:r>
          </a:p>
          <a:p>
            <a:endParaRPr lang="en-US" sz="1800">
              <a:latin typeface="Calibri" panose="020F0502020204030204" pitchFamily="34" charset="0"/>
              <a:ea typeface="Times New Roman" panose="02020603050405020304" pitchFamily="18" charset="0"/>
              <a:cs typeface="Calibri"/>
            </a:endParaRPr>
          </a:p>
          <a:p>
            <a:endParaRPr lang="en-US" sz="1800">
              <a:latin typeface="Calibri" panose="020F0502020204030204" pitchFamily="34" charset="0"/>
              <a:ea typeface="Times New Roman" panose="02020603050405020304" pitchFamily="18" charset="0"/>
              <a:cs typeface="Calibri"/>
            </a:endParaRPr>
          </a:p>
          <a:p>
            <a:endParaRPr lang="en-US" sz="1800">
              <a:latin typeface="Calibri" panose="020F0502020204030204" pitchFamily="34" charset="0"/>
              <a:ea typeface="Times New Roman" panose="02020603050405020304" pitchFamily="18" charset="0"/>
              <a:cs typeface="Calibri"/>
            </a:endParaRPr>
          </a:p>
          <a:p>
            <a:endParaRPr lang="en-US" sz="1800">
              <a:latin typeface="Calibri" panose="020F0502020204030204" pitchFamily="34" charset="0"/>
              <a:ea typeface="Times New Roman" panose="02020603050405020304" pitchFamily="18" charset="0"/>
              <a:cs typeface="Calibri"/>
            </a:endParaRPr>
          </a:p>
          <a:p>
            <a:endParaRPr lang="en-US" sz="1800">
              <a:latin typeface="Calibri" panose="020F0502020204030204" pitchFamily="34" charset="0"/>
              <a:ea typeface="Times New Roman" panose="02020603050405020304" pitchFamily="18" charset="0"/>
              <a:cs typeface="Calibri"/>
            </a:endParaRPr>
          </a:p>
          <a:p>
            <a:endParaRPr lang="en-US" sz="1800">
              <a:latin typeface="Calibri" panose="020F0502020204030204" pitchFamily="34" charset="0"/>
              <a:ea typeface="Times New Roman" panose="02020603050405020304" pitchFamily="18" charset="0"/>
              <a:cs typeface="Calibri"/>
            </a:endParaRPr>
          </a:p>
          <a:p>
            <a:endParaRPr lang="en-US" sz="1800">
              <a:latin typeface="Calibri" panose="020F0502020204030204" pitchFamily="34" charset="0"/>
              <a:ea typeface="Times New Roman" panose="02020603050405020304" pitchFamily="18" charset="0"/>
              <a:cs typeface="Calibri"/>
            </a:endParaRPr>
          </a:p>
          <a:p>
            <a:endParaRPr lang="en-US" sz="1800">
              <a:latin typeface="Calibri" panose="020F0502020204030204" pitchFamily="34" charset="0"/>
              <a:ea typeface="Times New Roman" panose="02020603050405020304" pitchFamily="18" charset="0"/>
              <a:cs typeface="Calibri"/>
            </a:endParaRPr>
          </a:p>
          <a:p>
            <a:endParaRPr lang="en-US" sz="1800">
              <a:latin typeface="Calibri" panose="020F0502020204030204" pitchFamily="34" charset="0"/>
              <a:ea typeface="Times New Roman" panose="02020603050405020304" pitchFamily="18" charset="0"/>
              <a:cs typeface="Calibri"/>
            </a:endParaRPr>
          </a:p>
          <a:p>
            <a:endParaRPr lang="en-US" sz="1800">
              <a:latin typeface="Calibri" panose="020F0502020204030204" pitchFamily="34" charset="0"/>
              <a:ea typeface="Times New Roman" panose="02020603050405020304" pitchFamily="18" charset="0"/>
              <a:cs typeface="Calibri"/>
            </a:endParaRPr>
          </a:p>
          <a:p>
            <a:endParaRPr lang="en-US" sz="1800">
              <a:solidFill>
                <a:srgbClr val="09181B"/>
              </a:solidFill>
              <a:latin typeface="Open Sans"/>
            </a:endParaRPr>
          </a:p>
          <a:p>
            <a:endParaRPr lang="en-US" sz="1800">
              <a:solidFill>
                <a:srgbClr val="09181B"/>
              </a:solidFill>
              <a:latin typeface="Open Sans"/>
            </a:endParaRPr>
          </a:p>
          <a:p>
            <a:r>
              <a:rPr lang="en-US" sz="1800">
                <a:solidFill>
                  <a:srgbClr val="09181B"/>
                </a:solidFill>
                <a:latin typeface="Open Sans"/>
              </a:rPr>
              <a:t>In case you are interested contact us via the </a:t>
            </a:r>
            <a:r>
              <a:rPr lang="en-US" sz="1800">
                <a:solidFill>
                  <a:srgbClr val="09181B"/>
                </a:solidFill>
                <a:latin typeface="Open Sans"/>
                <a:hlinkClick r:id="rId3"/>
              </a:rPr>
              <a:t>Contact form</a:t>
            </a:r>
            <a:r>
              <a:rPr lang="en-US" sz="1800">
                <a:solidFill>
                  <a:srgbClr val="09181B"/>
                </a:solidFill>
                <a:latin typeface="Open Sans"/>
              </a:rPr>
              <a:t> or send an e-mail to </a:t>
            </a:r>
            <a:r>
              <a:rPr lang="en-US" sz="1800">
                <a:solidFill>
                  <a:srgbClr val="09181B"/>
                </a:solidFill>
                <a:ea typeface="+mn-lt"/>
                <a:cs typeface="+mn-lt"/>
                <a:hlinkClick r:id="rId4"/>
              </a:rPr>
              <a:t>e-invoicing@bosa.fgov.be</a:t>
            </a:r>
            <a:endParaRPr lang="en-US" sz="1800">
              <a:solidFill>
                <a:srgbClr val="09181B"/>
              </a:solidFill>
              <a:ea typeface="+mn-lt"/>
              <a:cs typeface="+mn-lt"/>
            </a:endParaRPr>
          </a:p>
          <a:p>
            <a:pPr marL="0" indent="0">
              <a:buNone/>
            </a:pPr>
            <a:endParaRPr lang="en-US" sz="1800">
              <a:solidFill>
                <a:srgbClr val="09181B"/>
              </a:solidFill>
              <a:latin typeface="Open Sans"/>
              <a:ea typeface="Open Sans"/>
              <a:cs typeface="Open Sans"/>
            </a:endParaRPr>
          </a:p>
        </p:txBody>
      </p:sp>
      <p:pic>
        <p:nvPicPr>
          <p:cNvPr id="4" name="Picture 3" descr="A person walking on a road&#10;&#10;Description automatically generated">
            <a:extLst>
              <a:ext uri="{FF2B5EF4-FFF2-40B4-BE49-F238E27FC236}">
                <a16:creationId xmlns:a16="http://schemas.microsoft.com/office/drawing/2014/main" id="{3B9F5C0C-6460-6F61-446E-6C89656C7A0A}"/>
              </a:ext>
            </a:extLst>
          </p:cNvPr>
          <p:cNvPicPr>
            <a:picLocks noChangeAspect="1"/>
          </p:cNvPicPr>
          <p:nvPr/>
        </p:nvPicPr>
        <p:blipFill>
          <a:blip r:embed="rId5"/>
          <a:stretch>
            <a:fillRect/>
          </a:stretch>
        </p:blipFill>
        <p:spPr>
          <a:xfrm>
            <a:off x="4140529" y="2128749"/>
            <a:ext cx="4425537" cy="3332814"/>
          </a:xfrm>
          <a:prstGeom prst="rect">
            <a:avLst/>
          </a:prstGeom>
        </p:spPr>
      </p:pic>
    </p:spTree>
    <p:extLst>
      <p:ext uri="{BB962C8B-B14F-4D97-AF65-F5344CB8AC3E}">
        <p14:creationId xmlns:p14="http://schemas.microsoft.com/office/powerpoint/2010/main" val="42114673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8B24CA3-F129-40FC-A6CC-EF87042335BA}"/>
              </a:ext>
            </a:extLst>
          </p:cNvPr>
          <p:cNvSpPr>
            <a:spLocks noGrp="1"/>
          </p:cNvSpPr>
          <p:nvPr>
            <p:ph type="title"/>
          </p:nvPr>
        </p:nvSpPr>
        <p:spPr/>
        <p:txBody>
          <a:bodyPr/>
          <a:lstStyle/>
          <a:p>
            <a:r>
              <a:rPr lang="nl-BE" sz="4000"/>
              <a:t>Agenda</a:t>
            </a:r>
            <a:endParaRPr lang="fr-BE" noProof="0"/>
          </a:p>
        </p:txBody>
      </p:sp>
      <p:sp>
        <p:nvSpPr>
          <p:cNvPr id="6" name="Content Placeholder 5">
            <a:extLst>
              <a:ext uri="{FF2B5EF4-FFF2-40B4-BE49-F238E27FC236}">
                <a16:creationId xmlns:a16="http://schemas.microsoft.com/office/drawing/2014/main" id="{4C6FECFA-AE50-4EB7-BB81-05FD93A6B3DC}"/>
              </a:ext>
            </a:extLst>
          </p:cNvPr>
          <p:cNvSpPr>
            <a:spLocks noGrp="1"/>
          </p:cNvSpPr>
          <p:nvPr>
            <p:ph sz="half" idx="2"/>
          </p:nvPr>
        </p:nvSpPr>
        <p:spPr>
          <a:xfrm>
            <a:off x="839788" y="1690688"/>
            <a:ext cx="11181883" cy="4083579"/>
          </a:xfrm>
        </p:spPr>
        <p:txBody>
          <a:bodyPr vert="horz" lIns="91440" tIns="45720" rIns="91440" bIns="45720" rtlCol="0" anchor="t">
            <a:normAutofit/>
          </a:bodyPr>
          <a:lstStyle/>
          <a:p>
            <a:pPr marL="514350" indent="-514350">
              <a:lnSpc>
                <a:spcPct val="150000"/>
              </a:lnSpc>
              <a:buFontTx/>
              <a:buAutoNum type="romanUcPeriod"/>
            </a:pPr>
            <a:r>
              <a:rPr lang="en-US" b="1">
                <a:solidFill>
                  <a:schemeClr val="accent1">
                    <a:lumMod val="75000"/>
                  </a:schemeClr>
                </a:solidFill>
              </a:rPr>
              <a:t>smp.belgium.be retirement</a:t>
            </a:r>
          </a:p>
          <a:p>
            <a:pPr marL="514350" indent="-514350">
              <a:lnSpc>
                <a:spcPct val="150000"/>
              </a:lnSpc>
              <a:buFontTx/>
              <a:buAutoNum type="romanUcPeriod"/>
            </a:pPr>
            <a:r>
              <a:rPr lang="en-US" b="1">
                <a:solidFill>
                  <a:schemeClr val="accent1">
                    <a:lumMod val="75000"/>
                  </a:schemeClr>
                </a:solidFill>
              </a:rPr>
              <a:t>Rejection on AS4 level</a:t>
            </a:r>
          </a:p>
          <a:p>
            <a:pPr marL="514350" indent="-514350">
              <a:lnSpc>
                <a:spcPct val="150000"/>
              </a:lnSpc>
              <a:buFontTx/>
              <a:buAutoNum type="romanUcPeriod"/>
            </a:pPr>
            <a:r>
              <a:rPr lang="en-US" b="1">
                <a:solidFill>
                  <a:schemeClr val="accent1">
                    <a:lumMod val="75000"/>
                  </a:schemeClr>
                </a:solidFill>
                <a:ea typeface="Open Sans"/>
                <a:cs typeface="Open Sans"/>
              </a:rPr>
              <a:t>eInvoicing testimonials</a:t>
            </a:r>
            <a:endParaRPr lang="en-US" b="1">
              <a:solidFill>
                <a:schemeClr val="accent1">
                  <a:lumMod val="75000"/>
                </a:schemeClr>
              </a:solidFill>
            </a:endParaRPr>
          </a:p>
          <a:p>
            <a:pPr marL="514350" indent="-514350">
              <a:lnSpc>
                <a:spcPct val="150000"/>
              </a:lnSpc>
              <a:buFontTx/>
              <a:buAutoNum type="romanUcPeriod"/>
            </a:pPr>
            <a:r>
              <a:rPr lang="en-US" b="1">
                <a:solidFill>
                  <a:schemeClr val="accent1">
                    <a:lumMod val="75000"/>
                  </a:schemeClr>
                </a:solidFill>
              </a:rPr>
              <a:t>Your questions &amp; topics</a:t>
            </a:r>
            <a:endParaRPr lang="en-US" b="1">
              <a:solidFill>
                <a:schemeClr val="accent1">
                  <a:lumMod val="75000"/>
                </a:schemeClr>
              </a:solidFill>
              <a:ea typeface="Open Sans"/>
              <a:cs typeface="Open Sans"/>
            </a:endParaRPr>
          </a:p>
          <a:p>
            <a:pPr marL="514350" indent="-514350">
              <a:lnSpc>
                <a:spcPct val="150000"/>
              </a:lnSpc>
              <a:buFontTx/>
              <a:buAutoNum type="romanUcPeriod"/>
            </a:pPr>
            <a:r>
              <a:rPr lang="en-US" sz="2800" b="1">
                <a:solidFill>
                  <a:schemeClr val="accent1">
                    <a:lumMod val="75000"/>
                  </a:schemeClr>
                </a:solidFill>
              </a:rPr>
              <a:t>Backlog / AOB / Next forum</a:t>
            </a:r>
            <a:endParaRPr lang="en-US" sz="2800" b="1">
              <a:solidFill>
                <a:schemeClr val="accent1">
                  <a:lumMod val="75000"/>
                </a:schemeClr>
              </a:solidFill>
              <a:ea typeface="Open Sans"/>
              <a:cs typeface="Open Sans"/>
            </a:endParaRPr>
          </a:p>
        </p:txBody>
      </p:sp>
      <p:sp>
        <p:nvSpPr>
          <p:cNvPr id="7" name="Rectangle : coins arrondis 4">
            <a:extLst>
              <a:ext uri="{FF2B5EF4-FFF2-40B4-BE49-F238E27FC236}">
                <a16:creationId xmlns:a16="http://schemas.microsoft.com/office/drawing/2014/main" id="{41DC656D-FEC3-4765-807A-1B3A626777DF}"/>
              </a:ext>
            </a:extLst>
          </p:cNvPr>
          <p:cNvSpPr/>
          <p:nvPr/>
        </p:nvSpPr>
        <p:spPr>
          <a:xfrm flipV="1">
            <a:off x="710691" y="4129127"/>
            <a:ext cx="11314356" cy="514211"/>
          </a:xfrm>
          <a:prstGeom prst="roundRect">
            <a:avLst/>
          </a:prstGeom>
          <a:noFill/>
          <a:ln w="38100" cap="flat" cmpd="sng" algn="ctr">
            <a:solidFill>
              <a:schemeClr val="bg2"/>
            </a:solid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BE" sz="2400" b="0" i="0" u="none" strike="noStrike" kern="0" cap="none" spc="0" normalizeH="0" baseline="0" noProof="0">
              <a:ln>
                <a:noFill/>
              </a:ln>
              <a:solidFill>
                <a:srgbClr val="FFFFFF"/>
              </a:solidFill>
              <a:effectLst/>
              <a:uLnTx/>
              <a:uFillTx/>
              <a:latin typeface="Calibri"/>
              <a:ea typeface="+mn-ea"/>
              <a:cs typeface="+mn-cs"/>
            </a:endParaRPr>
          </a:p>
        </p:txBody>
      </p:sp>
      <p:pic>
        <p:nvPicPr>
          <p:cNvPr id="8" name="Picture 6">
            <a:extLst>
              <a:ext uri="{FF2B5EF4-FFF2-40B4-BE49-F238E27FC236}">
                <a16:creationId xmlns:a16="http://schemas.microsoft.com/office/drawing/2014/main" id="{2C16490E-0955-42E8-BD1D-A372CA000E70}"/>
              </a:ext>
            </a:extLst>
          </p:cNvPr>
          <p:cNvPicPr>
            <a:picLocks noChangeAspect="1"/>
          </p:cNvPicPr>
          <p:nvPr/>
        </p:nvPicPr>
        <p:blipFill>
          <a:blip r:embed="rId3"/>
          <a:srcRect/>
          <a:stretch/>
        </p:blipFill>
        <p:spPr>
          <a:xfrm>
            <a:off x="9588004" y="219526"/>
            <a:ext cx="2503503" cy="808380"/>
          </a:xfrm>
          <a:prstGeom prst="rect">
            <a:avLst/>
          </a:prstGeom>
        </p:spPr>
      </p:pic>
    </p:spTree>
    <p:extLst>
      <p:ext uri="{BB962C8B-B14F-4D97-AF65-F5344CB8AC3E}">
        <p14:creationId xmlns:p14="http://schemas.microsoft.com/office/powerpoint/2010/main" val="6775036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F8B18-7490-859F-65B6-FA115818AEA5}"/>
              </a:ext>
            </a:extLst>
          </p:cNvPr>
          <p:cNvSpPr>
            <a:spLocks noGrp="1"/>
          </p:cNvSpPr>
          <p:nvPr>
            <p:ph type="title"/>
          </p:nvPr>
        </p:nvSpPr>
        <p:spPr/>
        <p:txBody>
          <a:bodyPr/>
          <a:lstStyle/>
          <a:p>
            <a:r>
              <a:rPr lang="en-US">
                <a:solidFill>
                  <a:schemeClr val="accent1">
                    <a:lumMod val="75000"/>
                  </a:schemeClr>
                </a:solidFill>
              </a:rPr>
              <a:t>Your questions – topics</a:t>
            </a:r>
            <a:endParaRPr lang="fr-FR"/>
          </a:p>
        </p:txBody>
      </p:sp>
      <p:sp>
        <p:nvSpPr>
          <p:cNvPr id="3" name="Content Placeholder 2">
            <a:extLst>
              <a:ext uri="{FF2B5EF4-FFF2-40B4-BE49-F238E27FC236}">
                <a16:creationId xmlns:a16="http://schemas.microsoft.com/office/drawing/2014/main" id="{65CD8D80-E8DC-0A30-3716-04B07464982A}"/>
              </a:ext>
            </a:extLst>
          </p:cNvPr>
          <p:cNvSpPr>
            <a:spLocks noGrp="1"/>
          </p:cNvSpPr>
          <p:nvPr>
            <p:ph idx="1"/>
          </p:nvPr>
        </p:nvSpPr>
        <p:spPr/>
        <p:txBody>
          <a:bodyPr>
            <a:normAutofit/>
          </a:bodyPr>
          <a:lstStyle/>
          <a:p>
            <a:r>
              <a:rPr lang="en-US" sz="1800">
                <a:effectLst/>
                <a:latin typeface="Calibri" panose="020F0502020204030204" pitchFamily="34" charset="0"/>
                <a:ea typeface="Times New Roman" panose="02020603050405020304" pitchFamily="18" charset="0"/>
              </a:rPr>
              <a:t>No questions received from participants </a:t>
            </a:r>
            <a:endParaRPr lang="en-US" sz="1400">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42094294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8B24CA3-F129-40FC-A6CC-EF87042335BA}"/>
              </a:ext>
            </a:extLst>
          </p:cNvPr>
          <p:cNvSpPr>
            <a:spLocks noGrp="1"/>
          </p:cNvSpPr>
          <p:nvPr>
            <p:ph type="title"/>
          </p:nvPr>
        </p:nvSpPr>
        <p:spPr/>
        <p:txBody>
          <a:bodyPr/>
          <a:lstStyle/>
          <a:p>
            <a:r>
              <a:rPr lang="nl-BE" sz="4000"/>
              <a:t>Agenda</a:t>
            </a:r>
            <a:endParaRPr lang="fr-BE" noProof="0"/>
          </a:p>
        </p:txBody>
      </p:sp>
      <p:sp>
        <p:nvSpPr>
          <p:cNvPr id="6" name="Content Placeholder 5">
            <a:extLst>
              <a:ext uri="{FF2B5EF4-FFF2-40B4-BE49-F238E27FC236}">
                <a16:creationId xmlns:a16="http://schemas.microsoft.com/office/drawing/2014/main" id="{4C6FECFA-AE50-4EB7-BB81-05FD93A6B3DC}"/>
              </a:ext>
            </a:extLst>
          </p:cNvPr>
          <p:cNvSpPr>
            <a:spLocks noGrp="1"/>
          </p:cNvSpPr>
          <p:nvPr>
            <p:ph sz="half" idx="2"/>
          </p:nvPr>
        </p:nvSpPr>
        <p:spPr>
          <a:xfrm>
            <a:off x="839788" y="1690688"/>
            <a:ext cx="11181883" cy="4083579"/>
          </a:xfrm>
        </p:spPr>
        <p:txBody>
          <a:bodyPr vert="horz" lIns="91440" tIns="45720" rIns="91440" bIns="45720" rtlCol="0" anchor="t">
            <a:normAutofit/>
          </a:bodyPr>
          <a:lstStyle/>
          <a:p>
            <a:pPr marL="514350" indent="-514350">
              <a:lnSpc>
                <a:spcPct val="150000"/>
              </a:lnSpc>
              <a:buFontTx/>
              <a:buAutoNum type="romanUcPeriod"/>
            </a:pPr>
            <a:r>
              <a:rPr lang="en-US" b="1">
                <a:solidFill>
                  <a:schemeClr val="accent1">
                    <a:lumMod val="75000"/>
                  </a:schemeClr>
                </a:solidFill>
              </a:rPr>
              <a:t>smp.belgium.be retirement</a:t>
            </a:r>
          </a:p>
          <a:p>
            <a:pPr marL="514350" indent="-514350">
              <a:lnSpc>
                <a:spcPct val="150000"/>
              </a:lnSpc>
              <a:buFontTx/>
              <a:buAutoNum type="romanUcPeriod"/>
            </a:pPr>
            <a:r>
              <a:rPr lang="en-US" b="1">
                <a:solidFill>
                  <a:schemeClr val="accent1">
                    <a:lumMod val="75000"/>
                  </a:schemeClr>
                </a:solidFill>
              </a:rPr>
              <a:t>Rejection on AS4 level</a:t>
            </a:r>
          </a:p>
          <a:p>
            <a:pPr marL="514350" indent="-514350">
              <a:lnSpc>
                <a:spcPct val="150000"/>
              </a:lnSpc>
              <a:buFontTx/>
              <a:buAutoNum type="romanUcPeriod"/>
            </a:pPr>
            <a:r>
              <a:rPr lang="en-US" b="1">
                <a:solidFill>
                  <a:schemeClr val="accent1">
                    <a:lumMod val="75000"/>
                  </a:schemeClr>
                </a:solidFill>
                <a:ea typeface="Open Sans"/>
                <a:cs typeface="Open Sans"/>
              </a:rPr>
              <a:t>eInvoicing testimonials</a:t>
            </a:r>
            <a:endParaRPr lang="en-US" b="1">
              <a:solidFill>
                <a:schemeClr val="accent1">
                  <a:lumMod val="75000"/>
                </a:schemeClr>
              </a:solidFill>
            </a:endParaRPr>
          </a:p>
          <a:p>
            <a:pPr marL="514350" indent="-514350">
              <a:lnSpc>
                <a:spcPct val="150000"/>
              </a:lnSpc>
              <a:buFontTx/>
              <a:buAutoNum type="romanUcPeriod"/>
            </a:pPr>
            <a:r>
              <a:rPr lang="en-US" b="1">
                <a:solidFill>
                  <a:schemeClr val="accent1">
                    <a:lumMod val="75000"/>
                  </a:schemeClr>
                </a:solidFill>
              </a:rPr>
              <a:t>Your questions &amp; topics</a:t>
            </a:r>
            <a:endParaRPr lang="en-US" b="1">
              <a:solidFill>
                <a:schemeClr val="accent1">
                  <a:lumMod val="75000"/>
                </a:schemeClr>
              </a:solidFill>
              <a:ea typeface="Open Sans"/>
              <a:cs typeface="Open Sans"/>
            </a:endParaRPr>
          </a:p>
          <a:p>
            <a:pPr marL="514350" indent="-514350">
              <a:lnSpc>
                <a:spcPct val="150000"/>
              </a:lnSpc>
              <a:buFontTx/>
              <a:buAutoNum type="romanUcPeriod"/>
            </a:pPr>
            <a:r>
              <a:rPr lang="en-US" sz="2800" b="1">
                <a:solidFill>
                  <a:schemeClr val="accent1">
                    <a:lumMod val="75000"/>
                  </a:schemeClr>
                </a:solidFill>
              </a:rPr>
              <a:t>Backlog / AOB / Next forum</a:t>
            </a:r>
            <a:endParaRPr lang="en-US" sz="2800" b="1">
              <a:solidFill>
                <a:schemeClr val="accent1">
                  <a:lumMod val="75000"/>
                </a:schemeClr>
              </a:solidFill>
              <a:ea typeface="Open Sans"/>
              <a:cs typeface="Open Sans"/>
            </a:endParaRPr>
          </a:p>
        </p:txBody>
      </p:sp>
      <p:sp>
        <p:nvSpPr>
          <p:cNvPr id="7" name="Rectangle : coins arrondis 4">
            <a:extLst>
              <a:ext uri="{FF2B5EF4-FFF2-40B4-BE49-F238E27FC236}">
                <a16:creationId xmlns:a16="http://schemas.microsoft.com/office/drawing/2014/main" id="{41DC656D-FEC3-4765-807A-1B3A626777DF}"/>
              </a:ext>
            </a:extLst>
          </p:cNvPr>
          <p:cNvSpPr/>
          <p:nvPr/>
        </p:nvSpPr>
        <p:spPr>
          <a:xfrm flipV="1">
            <a:off x="710691" y="4910206"/>
            <a:ext cx="11314356" cy="514211"/>
          </a:xfrm>
          <a:prstGeom prst="roundRect">
            <a:avLst/>
          </a:prstGeom>
          <a:noFill/>
          <a:ln w="38100" cap="flat" cmpd="sng" algn="ctr">
            <a:solidFill>
              <a:schemeClr val="bg2"/>
            </a:solid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BE" sz="2400" b="0" i="0" u="none" strike="noStrike" kern="0" cap="none" spc="0" normalizeH="0" baseline="0" noProof="0">
              <a:ln>
                <a:noFill/>
              </a:ln>
              <a:solidFill>
                <a:srgbClr val="FFFFFF"/>
              </a:solidFill>
              <a:effectLst/>
              <a:uLnTx/>
              <a:uFillTx/>
              <a:latin typeface="Calibri"/>
              <a:ea typeface="+mn-ea"/>
              <a:cs typeface="+mn-cs"/>
            </a:endParaRPr>
          </a:p>
        </p:txBody>
      </p:sp>
      <p:pic>
        <p:nvPicPr>
          <p:cNvPr id="8" name="Picture 6">
            <a:extLst>
              <a:ext uri="{FF2B5EF4-FFF2-40B4-BE49-F238E27FC236}">
                <a16:creationId xmlns:a16="http://schemas.microsoft.com/office/drawing/2014/main" id="{2C16490E-0955-42E8-BD1D-A372CA000E70}"/>
              </a:ext>
            </a:extLst>
          </p:cNvPr>
          <p:cNvPicPr>
            <a:picLocks noChangeAspect="1"/>
          </p:cNvPicPr>
          <p:nvPr/>
        </p:nvPicPr>
        <p:blipFill>
          <a:blip r:embed="rId3"/>
          <a:srcRect/>
          <a:stretch/>
        </p:blipFill>
        <p:spPr>
          <a:xfrm>
            <a:off x="9588004" y="219526"/>
            <a:ext cx="2503503" cy="808380"/>
          </a:xfrm>
          <a:prstGeom prst="rect">
            <a:avLst/>
          </a:prstGeom>
        </p:spPr>
      </p:pic>
    </p:spTree>
    <p:extLst>
      <p:ext uri="{BB962C8B-B14F-4D97-AF65-F5344CB8AC3E}">
        <p14:creationId xmlns:p14="http://schemas.microsoft.com/office/powerpoint/2010/main" val="8948586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6D2C7C39-5BE3-413A-A5E8-743BA5E3C82E}"/>
              </a:ext>
            </a:extLst>
          </p:cNvPr>
          <p:cNvGraphicFramePr/>
          <p:nvPr>
            <p:extLst>
              <p:ext uri="{D42A27DB-BD31-4B8C-83A1-F6EECF244321}">
                <p14:modId xmlns:p14="http://schemas.microsoft.com/office/powerpoint/2010/main" val="2677018574"/>
              </p:ext>
            </p:extLst>
          </p:nvPr>
        </p:nvGraphicFramePr>
        <p:xfrm>
          <a:off x="650450" y="1555423"/>
          <a:ext cx="11142482" cy="43971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itle 1">
            <a:extLst>
              <a:ext uri="{FF2B5EF4-FFF2-40B4-BE49-F238E27FC236}">
                <a16:creationId xmlns:a16="http://schemas.microsoft.com/office/drawing/2014/main" id="{5A45C59A-88F3-46A4-8B3F-F2A34E561B6A}"/>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defPPr>
              <a:defRPr lang="nl-BE"/>
            </a:defPPr>
            <a:lvl1pPr marR="0" lvl="0" indent="0" fontAlgn="auto">
              <a:lnSpc>
                <a:spcPct val="90000"/>
              </a:lnSpc>
              <a:spcBef>
                <a:spcPct val="0"/>
              </a:spcBef>
              <a:spcAft>
                <a:spcPts val="0"/>
              </a:spcAft>
              <a:buClrTx/>
              <a:buSzTx/>
              <a:buFontTx/>
              <a:buNone/>
              <a:tabLst/>
              <a:defRPr kumimoji="0" sz="4000" b="1" i="0" u="none" strike="noStrike" cap="none" spc="0" normalizeH="0" baseline="0">
                <a:ln>
                  <a:noFill/>
                </a:ln>
                <a:solidFill>
                  <a:srgbClr val="FFFFFF"/>
                </a:solidFill>
                <a:effectLst/>
                <a:uLnTx/>
                <a:uFillTx/>
                <a:latin typeface="Montserra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a:t>AOB / Next forum</a:t>
            </a:r>
          </a:p>
        </p:txBody>
      </p:sp>
    </p:spTree>
    <p:extLst>
      <p:ext uri="{BB962C8B-B14F-4D97-AF65-F5344CB8AC3E}">
        <p14:creationId xmlns:p14="http://schemas.microsoft.com/office/powerpoint/2010/main" val="7712742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8B24CA3-F129-40FC-A6CC-EF87042335BA}"/>
              </a:ext>
            </a:extLst>
          </p:cNvPr>
          <p:cNvSpPr>
            <a:spLocks noGrp="1"/>
          </p:cNvSpPr>
          <p:nvPr>
            <p:ph type="title"/>
          </p:nvPr>
        </p:nvSpPr>
        <p:spPr>
          <a:xfrm>
            <a:off x="838200" y="365125"/>
            <a:ext cx="10515600" cy="1325563"/>
          </a:xfrm>
        </p:spPr>
        <p:txBody>
          <a:bodyPr anchor="ctr">
            <a:normAutofit/>
          </a:bodyPr>
          <a:lstStyle/>
          <a:p>
            <a:r>
              <a:rPr lang="en-US"/>
              <a:t>Thanks for your attendance!</a:t>
            </a:r>
            <a:endParaRPr lang="fr-BE" noProof="0"/>
          </a:p>
        </p:txBody>
      </p:sp>
      <p:sp>
        <p:nvSpPr>
          <p:cNvPr id="9" name="Date Placeholder 8" hidden="1">
            <a:extLst>
              <a:ext uri="{FF2B5EF4-FFF2-40B4-BE49-F238E27FC236}">
                <a16:creationId xmlns:a16="http://schemas.microsoft.com/office/drawing/2014/main" id="{B1813250-997D-48D5-8B5B-4B6A6503C0CD}"/>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nl-BE" sz="1050" b="0" i="0" u="none" strike="noStrike" kern="1200" cap="none" spc="0" normalizeH="0" baseline="0" noProof="0">
                <a:ln>
                  <a:noFill/>
                </a:ln>
                <a:solidFill>
                  <a:srgbClr val="FFFFFF">
                    <a:tint val="75000"/>
                  </a:srgbClr>
                </a:solidFill>
                <a:effectLst/>
                <a:uLnTx/>
                <a:uFillTx/>
                <a:latin typeface="Open Sans"/>
                <a:ea typeface="+mn-ea"/>
                <a:cs typeface="+mn-cs"/>
              </a:rPr>
              <a:t>20.08.21</a:t>
            </a:r>
          </a:p>
        </p:txBody>
      </p:sp>
      <p:sp>
        <p:nvSpPr>
          <p:cNvPr id="11" name="Slide Number Placeholder 10" hidden="1">
            <a:extLst>
              <a:ext uri="{FF2B5EF4-FFF2-40B4-BE49-F238E27FC236}">
                <a16:creationId xmlns:a16="http://schemas.microsoft.com/office/drawing/2014/main" id="{5E6744D3-47EE-48A5-8BD6-781BF90A13A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A93BCF5-A822-4033-88D0-CE017647B4F5}" type="slidenum">
              <a:rPr kumimoji="0" lang="nl-BE" sz="1200" b="0" i="0" u="none" strike="noStrike" kern="1200" cap="none" spc="0" normalizeH="0" baseline="0" noProof="0" smtClean="0">
                <a:ln>
                  <a:noFill/>
                </a:ln>
                <a:solidFill>
                  <a:srgbClr val="FFFFFF">
                    <a:tint val="75000"/>
                  </a:srgb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26</a:t>
            </a:fld>
            <a:endParaRPr kumimoji="0" lang="nl-BE" sz="1200" b="0" i="0" u="none" strike="noStrike" kern="1200" cap="none" spc="0" normalizeH="0" baseline="0" noProof="0">
              <a:ln>
                <a:noFill/>
              </a:ln>
              <a:solidFill>
                <a:srgbClr val="FFFFFF">
                  <a:tint val="75000"/>
                </a:srgbClr>
              </a:solidFill>
              <a:effectLst/>
              <a:uLnTx/>
              <a:uFillTx/>
              <a:latin typeface="Open Sans"/>
              <a:ea typeface="+mn-ea"/>
              <a:cs typeface="+mn-cs"/>
            </a:endParaRPr>
          </a:p>
        </p:txBody>
      </p:sp>
      <p:pic>
        <p:nvPicPr>
          <p:cNvPr id="7" name="Picture 6" descr="Logo&#10;&#10;Description automatically generated">
            <a:extLst>
              <a:ext uri="{FF2B5EF4-FFF2-40B4-BE49-F238E27FC236}">
                <a16:creationId xmlns:a16="http://schemas.microsoft.com/office/drawing/2014/main" id="{A8AF6D73-80D7-4562-9096-165C4862C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1747" y="2792639"/>
            <a:ext cx="7775681" cy="1881522"/>
          </a:xfrm>
          <a:prstGeom prst="rect">
            <a:avLst/>
          </a:prstGeom>
        </p:spPr>
      </p:pic>
    </p:spTree>
    <p:extLst>
      <p:ext uri="{BB962C8B-B14F-4D97-AF65-F5344CB8AC3E}">
        <p14:creationId xmlns:p14="http://schemas.microsoft.com/office/powerpoint/2010/main" val="19787703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D0060-FCFA-4C70-AEB4-7D4C44A54220}"/>
              </a:ext>
            </a:extLst>
          </p:cNvPr>
          <p:cNvSpPr>
            <a:spLocks noGrp="1"/>
          </p:cNvSpPr>
          <p:nvPr>
            <p:ph type="title"/>
          </p:nvPr>
        </p:nvSpPr>
        <p:spPr/>
        <p:txBody>
          <a:bodyPr/>
          <a:lstStyle/>
          <a:p>
            <a:r>
              <a:rPr lang="en-GB"/>
              <a:t>Backlog</a:t>
            </a:r>
          </a:p>
        </p:txBody>
      </p:sp>
      <p:graphicFrame>
        <p:nvGraphicFramePr>
          <p:cNvPr id="4" name="Table 4">
            <a:extLst>
              <a:ext uri="{FF2B5EF4-FFF2-40B4-BE49-F238E27FC236}">
                <a16:creationId xmlns:a16="http://schemas.microsoft.com/office/drawing/2014/main" id="{F705C82A-A96F-9763-03DA-85236348B93F}"/>
              </a:ext>
            </a:extLst>
          </p:cNvPr>
          <p:cNvGraphicFramePr>
            <a:graphicFrameLocks noGrp="1"/>
          </p:cNvGraphicFramePr>
          <p:nvPr>
            <p:ph idx="1"/>
            <p:extLst>
              <p:ext uri="{D42A27DB-BD31-4B8C-83A1-F6EECF244321}">
                <p14:modId xmlns:p14="http://schemas.microsoft.com/office/powerpoint/2010/main" val="1729634157"/>
              </p:ext>
            </p:extLst>
          </p:nvPr>
        </p:nvGraphicFramePr>
        <p:xfrm>
          <a:off x="838200" y="1825625"/>
          <a:ext cx="10515600" cy="3449320"/>
        </p:xfrm>
        <a:graphic>
          <a:graphicData uri="http://schemas.openxmlformats.org/drawingml/2006/table">
            <a:tbl>
              <a:tblPr firstRow="1" bandRow="1">
                <a:tableStyleId>{5C22544A-7EE6-4342-B048-85BDC9FD1C3A}</a:tableStyleId>
              </a:tblPr>
              <a:tblGrid>
                <a:gridCol w="563880">
                  <a:extLst>
                    <a:ext uri="{9D8B030D-6E8A-4147-A177-3AD203B41FA5}">
                      <a16:colId xmlns:a16="http://schemas.microsoft.com/office/drawing/2014/main" val="3666665581"/>
                    </a:ext>
                  </a:extLst>
                </a:gridCol>
                <a:gridCol w="3650211">
                  <a:extLst>
                    <a:ext uri="{9D8B030D-6E8A-4147-A177-3AD203B41FA5}">
                      <a16:colId xmlns:a16="http://schemas.microsoft.com/office/drawing/2014/main" val="3060505856"/>
                    </a:ext>
                  </a:extLst>
                </a:gridCol>
                <a:gridCol w="1071418">
                  <a:extLst>
                    <a:ext uri="{9D8B030D-6E8A-4147-A177-3AD203B41FA5}">
                      <a16:colId xmlns:a16="http://schemas.microsoft.com/office/drawing/2014/main" val="3964221684"/>
                    </a:ext>
                  </a:extLst>
                </a:gridCol>
                <a:gridCol w="5230091">
                  <a:extLst>
                    <a:ext uri="{9D8B030D-6E8A-4147-A177-3AD203B41FA5}">
                      <a16:colId xmlns:a16="http://schemas.microsoft.com/office/drawing/2014/main" val="2411897075"/>
                    </a:ext>
                  </a:extLst>
                </a:gridCol>
              </a:tblGrid>
              <a:tr h="370840">
                <a:tc>
                  <a:txBody>
                    <a:bodyPr/>
                    <a:lstStyle/>
                    <a:p>
                      <a:pPr algn="ctr" fontAlgn="b"/>
                      <a:r>
                        <a:rPr lang="en-GB" sz="2000" b="1" u="none" strike="noStrike" noProof="0">
                          <a:solidFill>
                            <a:schemeClr val="tx1"/>
                          </a:solidFill>
                          <a:effectLst/>
                          <a:latin typeface="+mn-lt"/>
                        </a:rPr>
                        <a:t>#</a:t>
                      </a:r>
                      <a:endParaRPr lang="en-GB" sz="2000" b="1" i="0" u="none" strike="noStrike" noProof="0">
                        <a:solidFill>
                          <a:schemeClr val="tx1"/>
                        </a:solidFill>
                        <a:effectLst/>
                        <a:latin typeface="+mn-lt"/>
                      </a:endParaRPr>
                    </a:p>
                  </a:txBody>
                  <a:tcPr marL="7620" marR="7620" marT="7620" marB="0" anchor="b"/>
                </a:tc>
                <a:tc>
                  <a:txBody>
                    <a:bodyPr/>
                    <a:lstStyle/>
                    <a:p>
                      <a:pPr algn="l" fontAlgn="b"/>
                      <a:r>
                        <a:rPr lang="en-GB" sz="2000" b="1" u="none" strike="noStrike" noProof="0">
                          <a:solidFill>
                            <a:schemeClr val="tx1"/>
                          </a:solidFill>
                          <a:effectLst/>
                          <a:latin typeface="+mn-lt"/>
                        </a:rPr>
                        <a:t>Topic</a:t>
                      </a:r>
                      <a:endParaRPr lang="en-GB" sz="2000" b="1" i="0" u="none" strike="noStrike" noProof="0">
                        <a:solidFill>
                          <a:schemeClr val="tx1"/>
                        </a:solidFill>
                        <a:effectLst/>
                        <a:latin typeface="+mn-lt"/>
                      </a:endParaRPr>
                    </a:p>
                  </a:txBody>
                  <a:tcPr marL="7620" marR="7620" marT="7620" marB="0" anchor="b"/>
                </a:tc>
                <a:tc>
                  <a:txBody>
                    <a:bodyPr/>
                    <a:lstStyle/>
                    <a:p>
                      <a:pPr algn="ctr" fontAlgn="b"/>
                      <a:r>
                        <a:rPr lang="en-GB" sz="2000" b="1" u="none" strike="noStrike" noProof="0">
                          <a:solidFill>
                            <a:schemeClr val="tx1"/>
                          </a:solidFill>
                          <a:effectLst/>
                          <a:latin typeface="+mn-lt"/>
                        </a:rPr>
                        <a:t>Status</a:t>
                      </a:r>
                      <a:endParaRPr lang="en-GB" sz="2000" b="1" i="0" u="none" strike="noStrike" noProof="0">
                        <a:solidFill>
                          <a:schemeClr val="tx1"/>
                        </a:solidFill>
                        <a:effectLst/>
                        <a:latin typeface="+mn-lt"/>
                      </a:endParaRPr>
                    </a:p>
                  </a:txBody>
                  <a:tcPr marL="7620" marR="7620" marT="7620" marB="0" anchor="b"/>
                </a:tc>
                <a:tc>
                  <a:txBody>
                    <a:bodyPr/>
                    <a:lstStyle/>
                    <a:p>
                      <a:pPr algn="l" fontAlgn="b"/>
                      <a:r>
                        <a:rPr lang="en-GB" sz="2000" b="1" u="none" strike="noStrike" noProof="0">
                          <a:solidFill>
                            <a:schemeClr val="tx1"/>
                          </a:solidFill>
                          <a:effectLst/>
                          <a:latin typeface="+mn-lt"/>
                        </a:rPr>
                        <a:t>Comments</a:t>
                      </a:r>
                      <a:endParaRPr lang="en-GB" sz="2000" b="1" i="0" u="none" strike="noStrike" noProof="0">
                        <a:solidFill>
                          <a:schemeClr val="tx1"/>
                        </a:solidFill>
                        <a:effectLst/>
                        <a:latin typeface="+mn-lt"/>
                      </a:endParaRPr>
                    </a:p>
                  </a:txBody>
                  <a:tcPr marL="7620" marR="7620" marT="7620" marB="0" anchor="b"/>
                </a:tc>
                <a:extLst>
                  <a:ext uri="{0D108BD9-81ED-4DB2-BD59-A6C34878D82A}">
                    <a16:rowId xmlns:a16="http://schemas.microsoft.com/office/drawing/2014/main" val="1597145101"/>
                  </a:ext>
                </a:extLst>
              </a:tr>
              <a:tr h="370840">
                <a:tc>
                  <a:txBody>
                    <a:bodyPr/>
                    <a:lstStyle/>
                    <a:p>
                      <a:pPr algn="ctr" fontAlgn="b"/>
                      <a:r>
                        <a:rPr lang="en-GB" sz="1600" b="0" u="none" strike="noStrike" noProof="0">
                          <a:solidFill>
                            <a:srgbClr val="000000"/>
                          </a:solidFill>
                          <a:effectLst/>
                          <a:latin typeface="+mn-lt"/>
                        </a:rPr>
                        <a:t>1</a:t>
                      </a:r>
                      <a:endParaRPr lang="en-GB" sz="1600" b="0" i="0" u="none" strike="noStrike" noProof="0">
                        <a:solidFill>
                          <a:srgbClr val="000000"/>
                        </a:solidFill>
                        <a:effectLst/>
                        <a:latin typeface="+mn-lt"/>
                      </a:endParaRPr>
                    </a:p>
                  </a:txBody>
                  <a:tcPr marL="7620" marR="7620" marT="7620" marB="0" anchor="b"/>
                </a:tc>
                <a:tc>
                  <a:txBody>
                    <a:bodyPr/>
                    <a:lstStyle/>
                    <a:p>
                      <a:pPr algn="l" fontAlgn="b"/>
                      <a:r>
                        <a:rPr lang="en-GB" sz="1600" b="0" u="none" strike="noStrike" noProof="0">
                          <a:solidFill>
                            <a:srgbClr val="000000"/>
                          </a:solidFill>
                          <a:effectLst/>
                          <a:latin typeface="+mn-lt"/>
                        </a:rPr>
                        <a:t>CTC</a:t>
                      </a:r>
                      <a:endParaRPr lang="en-GB" sz="1600" b="0" i="0" u="none" strike="noStrike" noProof="0">
                        <a:solidFill>
                          <a:srgbClr val="000000"/>
                        </a:solidFill>
                        <a:effectLst/>
                        <a:latin typeface="+mn-lt"/>
                      </a:endParaRPr>
                    </a:p>
                  </a:txBody>
                  <a:tcPr marL="7620" marR="7620" marT="7620" marB="0" anchor="b"/>
                </a:tc>
                <a:tc>
                  <a:txBody>
                    <a:bodyPr/>
                    <a:lstStyle/>
                    <a:p>
                      <a:pPr algn="ctr" fontAlgn="b"/>
                      <a:r>
                        <a:rPr lang="en-GB" sz="1600" b="0" u="none" strike="noStrike" noProof="0">
                          <a:solidFill>
                            <a:srgbClr val="000000"/>
                          </a:solidFill>
                          <a:effectLst/>
                          <a:latin typeface="+mn-lt"/>
                        </a:rPr>
                        <a:t>Backlog</a:t>
                      </a:r>
                      <a:endParaRPr lang="en-GB" sz="1600" b="0" i="0" u="none" strike="noStrike" noProof="0">
                        <a:solidFill>
                          <a:srgbClr val="000000"/>
                        </a:solidFill>
                        <a:effectLst/>
                        <a:latin typeface="+mn-lt"/>
                      </a:endParaRPr>
                    </a:p>
                  </a:txBody>
                  <a:tcPr marL="7620" marR="7620" marT="7620" marB="0" anchor="b"/>
                </a:tc>
                <a:tc>
                  <a:txBody>
                    <a:bodyPr/>
                    <a:lstStyle/>
                    <a:p>
                      <a:pPr algn="l" fontAlgn="b"/>
                      <a:r>
                        <a:rPr lang="en-GB" sz="1600" b="0" i="0" u="none" strike="noStrike" noProof="0">
                          <a:solidFill>
                            <a:srgbClr val="000000"/>
                          </a:solidFill>
                          <a:effectLst/>
                          <a:latin typeface="+mn-lt"/>
                        </a:rPr>
                        <a:t>Depends on B2B progress.</a:t>
                      </a:r>
                    </a:p>
                  </a:txBody>
                  <a:tcPr marL="7620" marR="7620" marT="7620" marB="0" anchor="b"/>
                </a:tc>
                <a:extLst>
                  <a:ext uri="{0D108BD9-81ED-4DB2-BD59-A6C34878D82A}">
                    <a16:rowId xmlns:a16="http://schemas.microsoft.com/office/drawing/2014/main" val="3808376345"/>
                  </a:ext>
                </a:extLst>
              </a:tr>
              <a:tr h="370840">
                <a:tc>
                  <a:txBody>
                    <a:bodyPr/>
                    <a:lstStyle/>
                    <a:p>
                      <a:pPr algn="ctr" fontAlgn="b"/>
                      <a:r>
                        <a:rPr lang="en-GB" sz="1600" b="0" u="none" strike="noStrike" noProof="0">
                          <a:solidFill>
                            <a:srgbClr val="000000"/>
                          </a:solidFill>
                          <a:effectLst/>
                          <a:latin typeface="+mn-lt"/>
                        </a:rPr>
                        <a:t>2</a:t>
                      </a:r>
                      <a:endParaRPr lang="en-GB" sz="1600" b="0" i="0" u="none" strike="noStrike" noProof="0">
                        <a:solidFill>
                          <a:srgbClr val="000000"/>
                        </a:solidFill>
                        <a:effectLst/>
                        <a:latin typeface="+mn-lt"/>
                      </a:endParaRPr>
                    </a:p>
                  </a:txBody>
                  <a:tcPr marL="7620" marR="7620" marT="7620" marB="0" anchor="b"/>
                </a:tc>
                <a:tc>
                  <a:txBody>
                    <a:bodyPr/>
                    <a:lstStyle/>
                    <a:p>
                      <a:pPr algn="l" fontAlgn="b"/>
                      <a:r>
                        <a:rPr lang="en-GB" sz="1600" b="0" u="none" strike="noStrike" noProof="0">
                          <a:solidFill>
                            <a:srgbClr val="000000"/>
                          </a:solidFill>
                          <a:effectLst/>
                          <a:latin typeface="+mn-lt"/>
                        </a:rPr>
                        <a:t>Planning for B2B obligations in BE</a:t>
                      </a:r>
                      <a:endParaRPr lang="en-GB" sz="1600" b="0" i="0" u="none" strike="noStrike" noProof="0">
                        <a:solidFill>
                          <a:srgbClr val="000000"/>
                        </a:solidFill>
                        <a:effectLst/>
                        <a:latin typeface="+mn-lt"/>
                      </a:endParaRPr>
                    </a:p>
                  </a:txBody>
                  <a:tcPr marL="7620" marR="7620" marT="7620" marB="0" anchor="b"/>
                </a:tc>
                <a:tc>
                  <a:txBody>
                    <a:bodyPr/>
                    <a:lstStyle/>
                    <a:p>
                      <a:pPr algn="ctr" fontAlgn="b"/>
                      <a:r>
                        <a:rPr lang="en-GB" sz="1600" b="0" u="none" strike="noStrike" noProof="0">
                          <a:solidFill>
                            <a:srgbClr val="000000"/>
                          </a:solidFill>
                          <a:effectLst/>
                          <a:latin typeface="+mn-lt"/>
                        </a:rPr>
                        <a:t>Ongoing</a:t>
                      </a:r>
                      <a:endParaRPr lang="en-GB" sz="1600" b="0" i="0" u="none" strike="noStrike" noProof="0">
                        <a:solidFill>
                          <a:srgbClr val="000000"/>
                        </a:solidFill>
                        <a:effectLst/>
                        <a:latin typeface="+mn-lt"/>
                      </a:endParaRPr>
                    </a:p>
                  </a:txBody>
                  <a:tcPr marL="7620" marR="7620" marT="7620" marB="0" anchor="b"/>
                </a:tc>
                <a:tc>
                  <a:txBody>
                    <a:bodyPr/>
                    <a:lstStyle/>
                    <a:p>
                      <a:pPr algn="l" fontAlgn="b"/>
                      <a:r>
                        <a:rPr lang="en-GB" sz="1600" b="0" u="none" strike="noStrike" noProof="0">
                          <a:solidFill>
                            <a:srgbClr val="000000"/>
                          </a:solidFill>
                          <a:effectLst/>
                          <a:latin typeface="+mn-lt"/>
                        </a:rPr>
                        <a:t>1</a:t>
                      </a:r>
                      <a:r>
                        <a:rPr lang="en-GB" sz="1600" b="0" u="none" strike="noStrike" baseline="30000" noProof="0">
                          <a:solidFill>
                            <a:srgbClr val="000000"/>
                          </a:solidFill>
                          <a:effectLst/>
                          <a:latin typeface="+mn-lt"/>
                        </a:rPr>
                        <a:t>st</a:t>
                      </a:r>
                      <a:r>
                        <a:rPr lang="en-GB" sz="1600" b="0" u="none" strike="noStrike" noProof="0">
                          <a:solidFill>
                            <a:srgbClr val="000000"/>
                          </a:solidFill>
                          <a:effectLst/>
                          <a:latin typeface="+mn-lt"/>
                        </a:rPr>
                        <a:t> presentation done by  FPS Finance 22.11.22</a:t>
                      </a:r>
                      <a:br>
                        <a:rPr lang="en-GB" sz="1600" b="0" u="none" strike="noStrike" noProof="0">
                          <a:solidFill>
                            <a:srgbClr val="000000"/>
                          </a:solidFill>
                          <a:effectLst/>
                          <a:latin typeface="+mn-lt"/>
                        </a:rPr>
                      </a:br>
                      <a:r>
                        <a:rPr lang="en-GB" sz="1600" b="0" u="none" strike="noStrike" noProof="0">
                          <a:solidFill>
                            <a:srgbClr val="000000"/>
                          </a:solidFill>
                          <a:effectLst/>
                          <a:latin typeface="+mn-lt"/>
                        </a:rPr>
                        <a:t>2</a:t>
                      </a:r>
                      <a:r>
                        <a:rPr lang="en-GB" sz="1600" b="0" u="none" strike="noStrike" baseline="30000" noProof="0">
                          <a:solidFill>
                            <a:srgbClr val="000000"/>
                          </a:solidFill>
                          <a:effectLst/>
                          <a:latin typeface="+mn-lt"/>
                        </a:rPr>
                        <a:t>nd</a:t>
                      </a:r>
                      <a:r>
                        <a:rPr lang="en-GB" sz="1600" b="0" u="none" strike="noStrike" noProof="0">
                          <a:solidFill>
                            <a:srgbClr val="000000"/>
                          </a:solidFill>
                          <a:effectLst/>
                          <a:latin typeface="+mn-lt"/>
                        </a:rPr>
                        <a:t> presentation done by  FPS Finance 27.06.23</a:t>
                      </a:r>
                      <a:endParaRPr lang="en-GB" sz="1600" b="0" i="0" u="none" strike="noStrike" noProof="0">
                        <a:solidFill>
                          <a:srgbClr val="000000"/>
                        </a:solidFill>
                        <a:effectLst/>
                        <a:latin typeface="+mn-lt"/>
                      </a:endParaRPr>
                    </a:p>
                  </a:txBody>
                  <a:tcPr marL="7620" marR="7620" marT="7620" marB="0" anchor="b"/>
                </a:tc>
                <a:extLst>
                  <a:ext uri="{0D108BD9-81ED-4DB2-BD59-A6C34878D82A}">
                    <a16:rowId xmlns:a16="http://schemas.microsoft.com/office/drawing/2014/main" val="1582669970"/>
                  </a:ext>
                </a:extLst>
              </a:tr>
              <a:tr h="370840">
                <a:tc>
                  <a:txBody>
                    <a:bodyPr/>
                    <a:lstStyle/>
                    <a:p>
                      <a:pPr algn="ctr" fontAlgn="b"/>
                      <a:r>
                        <a:rPr lang="en-GB" sz="1600" b="0" u="none" strike="noStrike" noProof="0">
                          <a:solidFill>
                            <a:srgbClr val="000000"/>
                          </a:solidFill>
                          <a:effectLst/>
                          <a:latin typeface="+mn-lt"/>
                        </a:rPr>
                        <a:t>3</a:t>
                      </a:r>
                      <a:endParaRPr lang="en-GB" sz="1600" b="0" i="0" u="none" strike="noStrike" noProof="0">
                        <a:solidFill>
                          <a:srgbClr val="000000"/>
                        </a:solidFill>
                        <a:effectLst/>
                        <a:latin typeface="+mn-lt"/>
                      </a:endParaRPr>
                    </a:p>
                  </a:txBody>
                  <a:tcPr marL="7620" marR="7620" marT="7620" marB="0" anchor="b"/>
                </a:tc>
                <a:tc>
                  <a:txBody>
                    <a:bodyPr/>
                    <a:lstStyle/>
                    <a:p>
                      <a:pPr algn="l" fontAlgn="b"/>
                      <a:r>
                        <a:rPr lang="en-GB" sz="1600" b="0" u="none" strike="noStrike" noProof="0">
                          <a:solidFill>
                            <a:srgbClr val="000000"/>
                          </a:solidFill>
                          <a:effectLst/>
                          <a:latin typeface="+mn-lt"/>
                        </a:rPr>
                        <a:t>B2C agenda</a:t>
                      </a:r>
                      <a:endParaRPr lang="en-GB" sz="1600" b="0" i="0" u="none" strike="noStrike" noProof="0">
                        <a:solidFill>
                          <a:srgbClr val="000000"/>
                        </a:solidFill>
                        <a:effectLst/>
                        <a:latin typeface="+mn-lt"/>
                      </a:endParaRPr>
                    </a:p>
                  </a:txBody>
                  <a:tcPr marL="7620" marR="7620" marT="7620" marB="0" anchor="b"/>
                </a:tc>
                <a:tc>
                  <a:txBody>
                    <a:bodyPr/>
                    <a:lstStyle/>
                    <a:p>
                      <a:pPr algn="ctr" fontAlgn="b"/>
                      <a:r>
                        <a:rPr lang="en-GB" sz="1600" b="0" u="none" strike="noStrike" noProof="0">
                          <a:solidFill>
                            <a:srgbClr val="000000"/>
                          </a:solidFill>
                          <a:effectLst/>
                          <a:latin typeface="+mn-lt"/>
                        </a:rPr>
                        <a:t>Backlog</a:t>
                      </a:r>
                      <a:endParaRPr lang="en-GB" sz="1600" b="0" i="0" u="none" strike="noStrike" noProof="0">
                        <a:solidFill>
                          <a:srgbClr val="000000"/>
                        </a:solidFill>
                        <a:effectLst/>
                        <a:latin typeface="+mn-lt"/>
                      </a:endParaRPr>
                    </a:p>
                  </a:txBody>
                  <a:tcPr marL="7620" marR="7620" marT="7620" marB="0" anchor="b"/>
                </a:tc>
                <a:tc>
                  <a:txBody>
                    <a:bodyPr/>
                    <a:lstStyle/>
                    <a:p>
                      <a:pPr algn="l" fontAlgn="b"/>
                      <a:r>
                        <a:rPr lang="en-GB" sz="1600" b="0" i="0" u="none" strike="noStrike" noProof="0">
                          <a:solidFill>
                            <a:srgbClr val="000000"/>
                          </a:solidFill>
                          <a:effectLst/>
                          <a:latin typeface="+mn-lt"/>
                        </a:rPr>
                        <a:t>Long term</a:t>
                      </a:r>
                    </a:p>
                  </a:txBody>
                  <a:tcPr marL="7620" marR="7620" marT="7620" marB="0" anchor="b"/>
                </a:tc>
                <a:extLst>
                  <a:ext uri="{0D108BD9-81ED-4DB2-BD59-A6C34878D82A}">
                    <a16:rowId xmlns:a16="http://schemas.microsoft.com/office/drawing/2014/main" val="3197397787"/>
                  </a:ext>
                </a:extLst>
              </a:tr>
              <a:tr h="370840">
                <a:tc>
                  <a:txBody>
                    <a:bodyPr/>
                    <a:lstStyle/>
                    <a:p>
                      <a:pPr algn="ctr" fontAlgn="b"/>
                      <a:r>
                        <a:rPr lang="en-GB" sz="1600" b="0" u="none" strike="noStrike" noProof="0">
                          <a:solidFill>
                            <a:srgbClr val="000000"/>
                          </a:solidFill>
                          <a:effectLst/>
                          <a:latin typeface="+mn-lt"/>
                        </a:rPr>
                        <a:t>4</a:t>
                      </a:r>
                      <a:endParaRPr lang="en-GB" sz="1600" b="0" i="0" u="none" strike="noStrike" noProof="0">
                        <a:solidFill>
                          <a:srgbClr val="000000"/>
                        </a:solidFill>
                        <a:effectLst/>
                        <a:latin typeface="+mn-lt"/>
                      </a:endParaRPr>
                    </a:p>
                  </a:txBody>
                  <a:tcPr marL="7620" marR="7620" marT="7620" marB="0" anchor="ctr"/>
                </a:tc>
                <a:tc>
                  <a:txBody>
                    <a:bodyPr/>
                    <a:lstStyle/>
                    <a:p>
                      <a:pPr algn="l" fontAlgn="b"/>
                      <a:r>
                        <a:rPr lang="en-GB" sz="1600" b="0" u="none" strike="noStrike" noProof="0">
                          <a:solidFill>
                            <a:srgbClr val="000000"/>
                          </a:solidFill>
                          <a:effectLst/>
                          <a:latin typeface="+mn-lt"/>
                        </a:rPr>
                        <a:t>SP ISO Certification</a:t>
                      </a:r>
                      <a:endParaRPr lang="en-GB" sz="1600" b="0" i="0" u="none" strike="noStrike" noProof="0">
                        <a:solidFill>
                          <a:srgbClr val="000000"/>
                        </a:solidFill>
                        <a:effectLst/>
                        <a:latin typeface="+mn-lt"/>
                      </a:endParaRPr>
                    </a:p>
                  </a:txBody>
                  <a:tcPr marL="7620" marR="7620" marT="7620" marB="0" anchor="ctr"/>
                </a:tc>
                <a:tc>
                  <a:txBody>
                    <a:bodyPr/>
                    <a:lstStyle/>
                    <a:p>
                      <a:pPr algn="ctr" fontAlgn="b"/>
                      <a:r>
                        <a:rPr lang="en-GB" sz="1600" b="0" u="none" strike="noStrike" noProof="0">
                          <a:solidFill>
                            <a:srgbClr val="000000"/>
                          </a:solidFill>
                          <a:effectLst/>
                          <a:latin typeface="+mn-lt"/>
                        </a:rPr>
                        <a:t>Done</a:t>
                      </a:r>
                      <a:endParaRPr lang="en-GB" sz="1600" b="0" i="0" u="none" strike="noStrike" noProof="0">
                        <a:solidFill>
                          <a:srgbClr val="000000"/>
                        </a:solidFill>
                        <a:effectLst/>
                        <a:latin typeface="+mn-lt"/>
                      </a:endParaRPr>
                    </a:p>
                  </a:txBody>
                  <a:tcPr marL="7620" marR="7620" marT="7620" marB="0" anchor="ctr"/>
                </a:tc>
                <a:tc>
                  <a:txBody>
                    <a:bodyPr/>
                    <a:lstStyle/>
                    <a:p>
                      <a:pPr algn="l" fontAlgn="b"/>
                      <a:r>
                        <a:rPr lang="en-GB" sz="1600" b="0" i="0" u="none" strike="noStrike" noProof="0">
                          <a:solidFill>
                            <a:srgbClr val="000000"/>
                          </a:solidFill>
                          <a:effectLst/>
                          <a:latin typeface="+mn-lt"/>
                        </a:rPr>
                        <a:t>Was already considered: confer notes of forum of 21-03-2023</a:t>
                      </a:r>
                    </a:p>
                    <a:p>
                      <a:pPr algn="l" fontAlgn="b"/>
                      <a:r>
                        <a:rPr lang="en-GB" sz="1600" b="0" i="0" u="none" strike="noStrike" noProof="0">
                          <a:solidFill>
                            <a:srgbClr val="000000"/>
                          </a:solidFill>
                          <a:effectLst/>
                          <a:latin typeface="+mn-lt"/>
                        </a:rPr>
                        <a:t>Update 27-06-2023: workgroup delivered final report. Next phase is to develop the specifications and establish governance bodies. Expect medium term update </a:t>
                      </a:r>
                    </a:p>
                  </a:txBody>
                  <a:tcPr marL="7620" marR="7620" marT="7620" marB="0" anchor="b"/>
                </a:tc>
                <a:extLst>
                  <a:ext uri="{0D108BD9-81ED-4DB2-BD59-A6C34878D82A}">
                    <a16:rowId xmlns:a16="http://schemas.microsoft.com/office/drawing/2014/main" val="1857282002"/>
                  </a:ext>
                </a:extLst>
              </a:tr>
              <a:tr h="370840">
                <a:tc>
                  <a:txBody>
                    <a:bodyPr/>
                    <a:lstStyle/>
                    <a:p>
                      <a:pPr algn="ctr" fontAlgn="b"/>
                      <a:endParaRPr lang="en-GB" sz="1600" b="0" i="0" u="none" strike="noStrike" noProof="0">
                        <a:solidFill>
                          <a:srgbClr val="000000"/>
                        </a:solidFill>
                        <a:effectLst/>
                        <a:latin typeface="+mn-lt"/>
                      </a:endParaRPr>
                    </a:p>
                  </a:txBody>
                  <a:tcPr marL="7620" marR="7620" marT="7620" marB="0" anchor="b"/>
                </a:tc>
                <a:tc>
                  <a:txBody>
                    <a:bodyPr/>
                    <a:lstStyle/>
                    <a:p>
                      <a:pPr algn="l" fontAlgn="b"/>
                      <a:endParaRPr lang="en-GB" sz="1600" b="0" i="0" u="none" strike="noStrike" noProof="0">
                        <a:solidFill>
                          <a:srgbClr val="000000"/>
                        </a:solidFill>
                        <a:effectLst/>
                        <a:latin typeface="+mn-lt"/>
                      </a:endParaRPr>
                    </a:p>
                  </a:txBody>
                  <a:tcPr marL="7620" marR="7620" marT="7620" marB="0" anchor="b"/>
                </a:tc>
                <a:tc>
                  <a:txBody>
                    <a:bodyPr/>
                    <a:lstStyle/>
                    <a:p>
                      <a:pPr algn="ctr" fontAlgn="b"/>
                      <a:endParaRPr lang="en-GB" sz="1600" b="0" i="0" u="none" strike="noStrike" noProof="0">
                        <a:solidFill>
                          <a:srgbClr val="000000"/>
                        </a:solidFill>
                        <a:effectLst/>
                        <a:latin typeface="+mn-lt"/>
                      </a:endParaRPr>
                    </a:p>
                  </a:txBody>
                  <a:tcPr marL="7620" marR="7620" marT="7620" marB="0" anchor="b"/>
                </a:tc>
                <a:tc>
                  <a:txBody>
                    <a:bodyPr/>
                    <a:lstStyle/>
                    <a:p>
                      <a:pPr algn="l" fontAlgn="b"/>
                      <a:endParaRPr lang="en-GB" sz="1600" b="0" i="0" u="none" strike="noStrike" noProof="0">
                        <a:solidFill>
                          <a:srgbClr val="000000"/>
                        </a:solidFill>
                        <a:effectLst/>
                        <a:latin typeface="+mn-lt"/>
                      </a:endParaRPr>
                    </a:p>
                  </a:txBody>
                  <a:tcPr marL="7620" marR="7620" marT="7620" marB="0" anchor="b"/>
                </a:tc>
                <a:extLst>
                  <a:ext uri="{0D108BD9-81ED-4DB2-BD59-A6C34878D82A}">
                    <a16:rowId xmlns:a16="http://schemas.microsoft.com/office/drawing/2014/main" val="2080676887"/>
                  </a:ext>
                </a:extLst>
              </a:tr>
            </a:tbl>
          </a:graphicData>
        </a:graphic>
      </p:graphicFrame>
    </p:spTree>
    <p:extLst>
      <p:ext uri="{BB962C8B-B14F-4D97-AF65-F5344CB8AC3E}">
        <p14:creationId xmlns:p14="http://schemas.microsoft.com/office/powerpoint/2010/main" val="4209020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D0060-FCFA-4C70-AEB4-7D4C44A54220}"/>
              </a:ext>
            </a:extLst>
          </p:cNvPr>
          <p:cNvSpPr>
            <a:spLocks noGrp="1"/>
          </p:cNvSpPr>
          <p:nvPr>
            <p:ph type="title"/>
          </p:nvPr>
        </p:nvSpPr>
        <p:spPr/>
        <p:txBody>
          <a:bodyPr/>
          <a:lstStyle/>
          <a:p>
            <a:r>
              <a:rPr lang="fr-BE"/>
              <a:t>Wrap up</a:t>
            </a:r>
            <a:endParaRPr lang="en-US"/>
          </a:p>
        </p:txBody>
      </p:sp>
      <p:sp>
        <p:nvSpPr>
          <p:cNvPr id="3" name="Content Placeholder 2">
            <a:extLst>
              <a:ext uri="{FF2B5EF4-FFF2-40B4-BE49-F238E27FC236}">
                <a16:creationId xmlns:a16="http://schemas.microsoft.com/office/drawing/2014/main" id="{7F4E2C2F-383F-4E71-84A8-ECFAEC3F0E0F}"/>
              </a:ext>
            </a:extLst>
          </p:cNvPr>
          <p:cNvSpPr>
            <a:spLocks noGrp="1"/>
          </p:cNvSpPr>
          <p:nvPr>
            <p:ph idx="1"/>
          </p:nvPr>
        </p:nvSpPr>
        <p:spPr>
          <a:xfrm>
            <a:off x="838200" y="1825625"/>
            <a:ext cx="10515600" cy="4351240"/>
          </a:xfrm>
        </p:spPr>
        <p:txBody>
          <a:bodyPr>
            <a:normAutofit/>
          </a:bodyPr>
          <a:lstStyle/>
          <a:p>
            <a:pPr marL="0" indent="0" algn="l">
              <a:buNone/>
            </a:pPr>
            <a:r>
              <a:rPr lang="en-US" b="0" i="0">
                <a:solidFill>
                  <a:srgbClr val="091E42"/>
                </a:solidFill>
                <a:effectLst/>
                <a:latin typeface="-apple-system"/>
              </a:rPr>
              <a:t>Confer </a:t>
            </a:r>
            <a:r>
              <a:rPr lang="en-US" b="0" i="0">
                <a:solidFill>
                  <a:srgbClr val="091E42"/>
                </a:solidFill>
                <a:effectLst/>
                <a:latin typeface="-apple-system"/>
                <a:hlinkClick r:id="rId2"/>
              </a:rPr>
              <a:t>https://openpeppol.atlassian.net/wiki/spaces/Belgium/overview</a:t>
            </a:r>
            <a:r>
              <a:rPr lang="en-US" b="0" i="0">
                <a:solidFill>
                  <a:srgbClr val="091E42"/>
                </a:solidFill>
                <a:effectLst/>
                <a:latin typeface="-apple-system"/>
              </a:rPr>
              <a:t> </a:t>
            </a:r>
          </a:p>
        </p:txBody>
      </p:sp>
    </p:spTree>
    <p:extLst>
      <p:ext uri="{BB962C8B-B14F-4D97-AF65-F5344CB8AC3E}">
        <p14:creationId xmlns:p14="http://schemas.microsoft.com/office/powerpoint/2010/main" val="2273133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8B24CA3-F129-40FC-A6CC-EF87042335BA}"/>
              </a:ext>
            </a:extLst>
          </p:cNvPr>
          <p:cNvSpPr>
            <a:spLocks noGrp="1"/>
          </p:cNvSpPr>
          <p:nvPr>
            <p:ph type="title"/>
          </p:nvPr>
        </p:nvSpPr>
        <p:spPr/>
        <p:txBody>
          <a:bodyPr/>
          <a:lstStyle/>
          <a:p>
            <a:r>
              <a:rPr lang="nl-BE" sz="4000"/>
              <a:t>Agenda</a:t>
            </a:r>
            <a:endParaRPr lang="fr-BE" noProof="0"/>
          </a:p>
        </p:txBody>
      </p:sp>
      <p:sp>
        <p:nvSpPr>
          <p:cNvPr id="6" name="Content Placeholder 5">
            <a:extLst>
              <a:ext uri="{FF2B5EF4-FFF2-40B4-BE49-F238E27FC236}">
                <a16:creationId xmlns:a16="http://schemas.microsoft.com/office/drawing/2014/main" id="{4C6FECFA-AE50-4EB7-BB81-05FD93A6B3DC}"/>
              </a:ext>
            </a:extLst>
          </p:cNvPr>
          <p:cNvSpPr>
            <a:spLocks noGrp="1"/>
          </p:cNvSpPr>
          <p:nvPr>
            <p:ph sz="half" idx="2"/>
          </p:nvPr>
        </p:nvSpPr>
        <p:spPr>
          <a:xfrm>
            <a:off x="839788" y="1690688"/>
            <a:ext cx="11181883" cy="4083579"/>
          </a:xfrm>
        </p:spPr>
        <p:txBody>
          <a:bodyPr vert="horz" lIns="91440" tIns="45720" rIns="91440" bIns="45720" rtlCol="0" anchor="t">
            <a:normAutofit/>
          </a:bodyPr>
          <a:lstStyle/>
          <a:p>
            <a:pPr marL="514350" indent="-514350">
              <a:lnSpc>
                <a:spcPct val="150000"/>
              </a:lnSpc>
              <a:buFontTx/>
              <a:buAutoNum type="romanUcPeriod"/>
            </a:pPr>
            <a:r>
              <a:rPr lang="en-US" b="1" dirty="0">
                <a:solidFill>
                  <a:schemeClr val="accent1">
                    <a:lumMod val="75000"/>
                  </a:schemeClr>
                </a:solidFill>
              </a:rPr>
              <a:t>smp.belgium.be retirement</a:t>
            </a:r>
          </a:p>
          <a:p>
            <a:pPr marL="514350" indent="-514350">
              <a:lnSpc>
                <a:spcPct val="150000"/>
              </a:lnSpc>
              <a:buFontTx/>
              <a:buAutoNum type="romanUcPeriod"/>
            </a:pPr>
            <a:r>
              <a:rPr lang="en-US" b="1" dirty="0">
                <a:solidFill>
                  <a:schemeClr val="accent1">
                    <a:lumMod val="75000"/>
                  </a:schemeClr>
                </a:solidFill>
              </a:rPr>
              <a:t>Rejection on AS4 level</a:t>
            </a:r>
          </a:p>
          <a:p>
            <a:pPr marL="514350" indent="-514350">
              <a:lnSpc>
                <a:spcPct val="150000"/>
              </a:lnSpc>
              <a:buFontTx/>
              <a:buAutoNum type="romanUcPeriod"/>
            </a:pPr>
            <a:r>
              <a:rPr lang="en-US" b="1" dirty="0">
                <a:solidFill>
                  <a:schemeClr val="accent1">
                    <a:lumMod val="75000"/>
                  </a:schemeClr>
                </a:solidFill>
                <a:ea typeface="Open Sans"/>
                <a:cs typeface="Open Sans"/>
              </a:rPr>
              <a:t>eInvoicing testimonials</a:t>
            </a:r>
            <a:endParaRPr lang="en-US" b="1" dirty="0">
              <a:solidFill>
                <a:schemeClr val="accent1">
                  <a:lumMod val="75000"/>
                </a:schemeClr>
              </a:solidFill>
            </a:endParaRPr>
          </a:p>
          <a:p>
            <a:pPr marL="514350" indent="-514350">
              <a:lnSpc>
                <a:spcPct val="150000"/>
              </a:lnSpc>
              <a:buFontTx/>
              <a:buAutoNum type="romanUcPeriod"/>
            </a:pPr>
            <a:r>
              <a:rPr lang="en-US" b="1" dirty="0">
                <a:solidFill>
                  <a:schemeClr val="accent1">
                    <a:lumMod val="75000"/>
                  </a:schemeClr>
                </a:solidFill>
              </a:rPr>
              <a:t>Your questions &amp; topics</a:t>
            </a:r>
            <a:endParaRPr lang="en-US" b="1" dirty="0">
              <a:solidFill>
                <a:schemeClr val="accent1">
                  <a:lumMod val="75000"/>
                </a:schemeClr>
              </a:solidFill>
              <a:ea typeface="Open Sans"/>
              <a:cs typeface="Open Sans"/>
            </a:endParaRPr>
          </a:p>
          <a:p>
            <a:pPr marL="514350" indent="-514350">
              <a:lnSpc>
                <a:spcPct val="150000"/>
              </a:lnSpc>
              <a:buFontTx/>
              <a:buAutoNum type="romanUcPeriod"/>
            </a:pPr>
            <a:r>
              <a:rPr lang="en-US" sz="2800" b="1" dirty="0">
                <a:solidFill>
                  <a:schemeClr val="accent1">
                    <a:lumMod val="75000"/>
                  </a:schemeClr>
                </a:solidFill>
              </a:rPr>
              <a:t>Backlog / AOB / Next forum</a:t>
            </a:r>
            <a:endParaRPr lang="en-US" sz="2800" b="1" dirty="0">
              <a:solidFill>
                <a:schemeClr val="accent1">
                  <a:lumMod val="75000"/>
                </a:schemeClr>
              </a:solidFill>
              <a:ea typeface="Open Sans"/>
              <a:cs typeface="Open Sans"/>
            </a:endParaRPr>
          </a:p>
          <a:p>
            <a:pPr>
              <a:lnSpc>
                <a:spcPct val="150000"/>
              </a:lnSpc>
            </a:pPr>
            <a:endParaRPr lang="en-US" sz="2800" b="1" dirty="0">
              <a:solidFill>
                <a:schemeClr val="accent1">
                  <a:lumMod val="75000"/>
                </a:schemeClr>
              </a:solidFill>
            </a:endParaRPr>
          </a:p>
        </p:txBody>
      </p:sp>
      <p:pic>
        <p:nvPicPr>
          <p:cNvPr id="16" name="Picture 6">
            <a:extLst>
              <a:ext uri="{FF2B5EF4-FFF2-40B4-BE49-F238E27FC236}">
                <a16:creationId xmlns:a16="http://schemas.microsoft.com/office/drawing/2014/main" id="{7BCB550D-947D-4C31-91A5-2294D7ED2746}"/>
              </a:ext>
            </a:extLst>
          </p:cNvPr>
          <p:cNvPicPr>
            <a:picLocks noChangeAspect="1"/>
          </p:cNvPicPr>
          <p:nvPr/>
        </p:nvPicPr>
        <p:blipFill>
          <a:blip r:embed="rId3"/>
          <a:srcRect/>
          <a:stretch/>
        </p:blipFill>
        <p:spPr>
          <a:xfrm>
            <a:off x="9588004" y="219526"/>
            <a:ext cx="2503503" cy="808380"/>
          </a:xfrm>
          <a:prstGeom prst="rect">
            <a:avLst/>
          </a:prstGeom>
        </p:spPr>
      </p:pic>
    </p:spTree>
    <p:extLst>
      <p:ext uri="{BB962C8B-B14F-4D97-AF65-F5344CB8AC3E}">
        <p14:creationId xmlns:p14="http://schemas.microsoft.com/office/powerpoint/2010/main" val="704554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8B24CA3-F129-40FC-A6CC-EF87042335BA}"/>
              </a:ext>
            </a:extLst>
          </p:cNvPr>
          <p:cNvSpPr>
            <a:spLocks noGrp="1"/>
          </p:cNvSpPr>
          <p:nvPr>
            <p:ph type="title"/>
          </p:nvPr>
        </p:nvSpPr>
        <p:spPr/>
        <p:txBody>
          <a:bodyPr/>
          <a:lstStyle/>
          <a:p>
            <a:r>
              <a:rPr lang="nl-BE" sz="4000"/>
              <a:t>Agenda</a:t>
            </a:r>
            <a:endParaRPr lang="fr-BE" noProof="0"/>
          </a:p>
        </p:txBody>
      </p:sp>
      <p:sp>
        <p:nvSpPr>
          <p:cNvPr id="6" name="Content Placeholder 5">
            <a:extLst>
              <a:ext uri="{FF2B5EF4-FFF2-40B4-BE49-F238E27FC236}">
                <a16:creationId xmlns:a16="http://schemas.microsoft.com/office/drawing/2014/main" id="{4C6FECFA-AE50-4EB7-BB81-05FD93A6B3DC}"/>
              </a:ext>
            </a:extLst>
          </p:cNvPr>
          <p:cNvSpPr>
            <a:spLocks noGrp="1"/>
          </p:cNvSpPr>
          <p:nvPr>
            <p:ph sz="half" idx="2"/>
          </p:nvPr>
        </p:nvSpPr>
        <p:spPr>
          <a:xfrm>
            <a:off x="839788" y="1690688"/>
            <a:ext cx="11181883" cy="4083579"/>
          </a:xfrm>
        </p:spPr>
        <p:txBody>
          <a:bodyPr vert="horz" lIns="91440" tIns="45720" rIns="91440" bIns="45720" rtlCol="0" anchor="t">
            <a:normAutofit/>
          </a:bodyPr>
          <a:lstStyle/>
          <a:p>
            <a:pPr marL="514350" indent="-514350">
              <a:lnSpc>
                <a:spcPct val="150000"/>
              </a:lnSpc>
              <a:buFontTx/>
              <a:buAutoNum type="romanUcPeriod"/>
            </a:pPr>
            <a:r>
              <a:rPr lang="en-US" b="1">
                <a:solidFill>
                  <a:schemeClr val="accent1">
                    <a:lumMod val="75000"/>
                  </a:schemeClr>
                </a:solidFill>
              </a:rPr>
              <a:t>smp.belgium.be retirement</a:t>
            </a:r>
          </a:p>
          <a:p>
            <a:pPr marL="514350" indent="-514350">
              <a:lnSpc>
                <a:spcPct val="150000"/>
              </a:lnSpc>
              <a:buFontTx/>
              <a:buAutoNum type="romanUcPeriod"/>
            </a:pPr>
            <a:r>
              <a:rPr lang="en-US" b="1">
                <a:solidFill>
                  <a:schemeClr val="accent1">
                    <a:lumMod val="75000"/>
                  </a:schemeClr>
                </a:solidFill>
              </a:rPr>
              <a:t>Rejection on AS4 level</a:t>
            </a:r>
          </a:p>
          <a:p>
            <a:pPr marL="514350" indent="-514350">
              <a:lnSpc>
                <a:spcPct val="150000"/>
              </a:lnSpc>
              <a:buFontTx/>
              <a:buAutoNum type="romanUcPeriod"/>
            </a:pPr>
            <a:r>
              <a:rPr lang="en-US" b="1">
                <a:solidFill>
                  <a:schemeClr val="accent1">
                    <a:lumMod val="75000"/>
                  </a:schemeClr>
                </a:solidFill>
                <a:ea typeface="Open Sans"/>
                <a:cs typeface="Open Sans"/>
              </a:rPr>
              <a:t>eInvoicing testimonials</a:t>
            </a:r>
            <a:endParaRPr lang="en-US" b="1">
              <a:solidFill>
                <a:schemeClr val="accent1">
                  <a:lumMod val="75000"/>
                </a:schemeClr>
              </a:solidFill>
            </a:endParaRPr>
          </a:p>
          <a:p>
            <a:pPr marL="514350" indent="-514350">
              <a:lnSpc>
                <a:spcPct val="150000"/>
              </a:lnSpc>
              <a:buFontTx/>
              <a:buAutoNum type="romanUcPeriod"/>
            </a:pPr>
            <a:r>
              <a:rPr lang="en-US" b="1">
                <a:solidFill>
                  <a:schemeClr val="accent1">
                    <a:lumMod val="75000"/>
                  </a:schemeClr>
                </a:solidFill>
              </a:rPr>
              <a:t>Your questions &amp; topics</a:t>
            </a:r>
            <a:endParaRPr lang="en-US">
              <a:solidFill>
                <a:schemeClr val="accent1">
                  <a:lumMod val="75000"/>
                </a:schemeClr>
              </a:solidFill>
            </a:endParaRPr>
          </a:p>
          <a:p>
            <a:pPr marL="514350" indent="-514350">
              <a:lnSpc>
                <a:spcPct val="150000"/>
              </a:lnSpc>
              <a:buFontTx/>
              <a:buAutoNum type="romanUcPeriod"/>
            </a:pPr>
            <a:r>
              <a:rPr lang="en-US" sz="2800" b="1">
                <a:solidFill>
                  <a:schemeClr val="accent1">
                    <a:lumMod val="75000"/>
                  </a:schemeClr>
                </a:solidFill>
              </a:rPr>
              <a:t>Backlog / AOB / Next forum</a:t>
            </a:r>
            <a:endParaRPr lang="en-US" sz="2800" b="1">
              <a:solidFill>
                <a:schemeClr val="accent1">
                  <a:lumMod val="75000"/>
                </a:schemeClr>
              </a:solidFill>
              <a:ea typeface="Open Sans"/>
              <a:cs typeface="Open Sans"/>
            </a:endParaRPr>
          </a:p>
        </p:txBody>
      </p:sp>
      <p:sp>
        <p:nvSpPr>
          <p:cNvPr id="7" name="Rectangle : coins arrondis 4">
            <a:extLst>
              <a:ext uri="{FF2B5EF4-FFF2-40B4-BE49-F238E27FC236}">
                <a16:creationId xmlns:a16="http://schemas.microsoft.com/office/drawing/2014/main" id="{41DC656D-FEC3-4765-807A-1B3A626777DF}"/>
              </a:ext>
            </a:extLst>
          </p:cNvPr>
          <p:cNvSpPr/>
          <p:nvPr/>
        </p:nvSpPr>
        <p:spPr>
          <a:xfrm flipV="1">
            <a:off x="770068" y="1849204"/>
            <a:ext cx="11314356" cy="514211"/>
          </a:xfrm>
          <a:prstGeom prst="roundRect">
            <a:avLst/>
          </a:prstGeom>
          <a:noFill/>
          <a:ln w="38100" cap="flat" cmpd="sng" algn="ctr">
            <a:solidFill>
              <a:schemeClr val="bg2"/>
            </a:solid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BE" sz="2400" b="0" i="0" u="none" strike="noStrike" kern="0" cap="none" spc="0" normalizeH="0" baseline="0" noProof="0">
              <a:ln>
                <a:noFill/>
              </a:ln>
              <a:solidFill>
                <a:srgbClr val="FFFFFF"/>
              </a:solidFill>
              <a:effectLst/>
              <a:uLnTx/>
              <a:uFillTx/>
              <a:latin typeface="Calibri"/>
              <a:ea typeface="+mn-ea"/>
              <a:cs typeface="+mn-cs"/>
            </a:endParaRPr>
          </a:p>
        </p:txBody>
      </p:sp>
      <p:pic>
        <p:nvPicPr>
          <p:cNvPr id="8" name="Picture 6">
            <a:extLst>
              <a:ext uri="{FF2B5EF4-FFF2-40B4-BE49-F238E27FC236}">
                <a16:creationId xmlns:a16="http://schemas.microsoft.com/office/drawing/2014/main" id="{2C16490E-0955-42E8-BD1D-A372CA000E70}"/>
              </a:ext>
            </a:extLst>
          </p:cNvPr>
          <p:cNvPicPr>
            <a:picLocks noChangeAspect="1"/>
          </p:cNvPicPr>
          <p:nvPr/>
        </p:nvPicPr>
        <p:blipFill>
          <a:blip r:embed="rId3"/>
          <a:srcRect/>
          <a:stretch/>
        </p:blipFill>
        <p:spPr>
          <a:xfrm>
            <a:off x="9588004" y="219526"/>
            <a:ext cx="2503503" cy="808380"/>
          </a:xfrm>
          <a:prstGeom prst="rect">
            <a:avLst/>
          </a:prstGeom>
        </p:spPr>
      </p:pic>
    </p:spTree>
    <p:extLst>
      <p:ext uri="{BB962C8B-B14F-4D97-AF65-F5344CB8AC3E}">
        <p14:creationId xmlns:p14="http://schemas.microsoft.com/office/powerpoint/2010/main" val="2565178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7EB17-2D2B-42BF-AD86-C7B18B20852F}"/>
              </a:ext>
            </a:extLst>
          </p:cNvPr>
          <p:cNvSpPr>
            <a:spLocks noGrp="1"/>
          </p:cNvSpPr>
          <p:nvPr>
            <p:ph type="title"/>
          </p:nvPr>
        </p:nvSpPr>
        <p:spPr/>
        <p:txBody>
          <a:bodyPr/>
          <a:lstStyle/>
          <a:p>
            <a:r>
              <a:rPr lang="en-US" b="1">
                <a:solidFill>
                  <a:schemeClr val="accent1">
                    <a:lumMod val="75000"/>
                  </a:schemeClr>
                </a:solidFill>
              </a:rPr>
              <a:t>smp.belgium.be: reminder of the retirement process</a:t>
            </a:r>
            <a:endParaRPr lang="en-GB"/>
          </a:p>
        </p:txBody>
      </p:sp>
      <p:sp>
        <p:nvSpPr>
          <p:cNvPr id="5" name="Content Placeholder 4">
            <a:extLst>
              <a:ext uri="{FF2B5EF4-FFF2-40B4-BE49-F238E27FC236}">
                <a16:creationId xmlns:a16="http://schemas.microsoft.com/office/drawing/2014/main" id="{A8DFFEDE-FD0F-C2FB-F9D8-5EF6AB3DF6A9}"/>
              </a:ext>
            </a:extLst>
          </p:cNvPr>
          <p:cNvSpPr>
            <a:spLocks noGrp="1"/>
          </p:cNvSpPr>
          <p:nvPr>
            <p:ph idx="1"/>
          </p:nvPr>
        </p:nvSpPr>
        <p:spPr/>
        <p:txBody>
          <a:bodyPr>
            <a:normAutofit fontScale="25000" lnSpcReduction="20000"/>
          </a:bodyPr>
          <a:lstStyle/>
          <a:p>
            <a:pPr marL="0" indent="0">
              <a:lnSpc>
                <a:spcPct val="160000"/>
              </a:lnSpc>
              <a:spcBef>
                <a:spcPts val="600"/>
              </a:spcBef>
              <a:buNone/>
            </a:pPr>
            <a:r>
              <a:rPr lang="en-GB" sz="4300" b="1">
                <a:solidFill>
                  <a:schemeClr val="accent1"/>
                </a:solidFill>
              </a:rPr>
              <a:t>Step 1: initiate planning at SPs</a:t>
            </a:r>
          </a:p>
          <a:p>
            <a:pPr>
              <a:lnSpc>
                <a:spcPct val="160000"/>
              </a:lnSpc>
              <a:spcBef>
                <a:spcPts val="600"/>
              </a:spcBef>
            </a:pPr>
            <a:r>
              <a:rPr lang="en-GB" sz="3200"/>
              <a:t>Last SP forum we kindly asked you to communicate the availability date of your move away plan</a:t>
            </a:r>
          </a:p>
          <a:p>
            <a:pPr>
              <a:lnSpc>
                <a:spcPct val="160000"/>
              </a:lnSpc>
              <a:spcBef>
                <a:spcPts val="600"/>
              </a:spcBef>
            </a:pPr>
            <a:r>
              <a:rPr lang="en-GB" sz="3200"/>
              <a:t>To date we received</a:t>
            </a:r>
          </a:p>
          <a:p>
            <a:pPr lvl="1">
              <a:lnSpc>
                <a:spcPct val="160000"/>
              </a:lnSpc>
              <a:spcBef>
                <a:spcPts val="0"/>
              </a:spcBef>
            </a:pPr>
            <a:r>
              <a:rPr lang="en-GB" sz="2800"/>
              <a:t>No answer to the question (probably it was not clear enough)</a:t>
            </a:r>
          </a:p>
          <a:p>
            <a:pPr lvl="1">
              <a:lnSpc>
                <a:spcPct val="160000"/>
              </a:lnSpc>
              <a:spcBef>
                <a:spcPts val="0"/>
              </a:spcBef>
            </a:pPr>
            <a:r>
              <a:rPr lang="en-GB" sz="2800"/>
              <a:t>3 move-away plans</a:t>
            </a:r>
          </a:p>
          <a:p>
            <a:pPr lvl="1">
              <a:lnSpc>
                <a:spcPct val="160000"/>
              </a:lnSpc>
              <a:spcBef>
                <a:spcPts val="0"/>
              </a:spcBef>
            </a:pPr>
            <a:r>
              <a:rPr lang="en-GB" sz="2800"/>
              <a:t>3 confirmation that smp.belgium.be is not used / not used anymore</a:t>
            </a:r>
          </a:p>
          <a:p>
            <a:pPr marL="0" indent="0">
              <a:lnSpc>
                <a:spcPct val="160000"/>
              </a:lnSpc>
              <a:spcBef>
                <a:spcPts val="600"/>
              </a:spcBef>
              <a:buNone/>
            </a:pPr>
            <a:r>
              <a:rPr lang="en-GB" sz="4300" b="1">
                <a:solidFill>
                  <a:schemeClr val="accent1"/>
                </a:solidFill>
              </a:rPr>
              <a:t>Step 2: gather SP planning </a:t>
            </a:r>
            <a:r>
              <a:rPr lang="en-GB" sz="4300" b="1">
                <a:solidFill>
                  <a:schemeClr val="accent1"/>
                </a:solidFill>
                <a:sym typeface="Wingdings" panose="05000000000000000000" pitchFamily="2" charset="2"/>
              </a:rPr>
              <a:t> </a:t>
            </a:r>
            <a:r>
              <a:rPr lang="en-GB" sz="4300" b="1">
                <a:solidFill>
                  <a:schemeClr val="accent1"/>
                </a:solidFill>
              </a:rPr>
              <a:t> determine phase out date and possible coordination actions</a:t>
            </a:r>
          </a:p>
          <a:p>
            <a:pPr>
              <a:lnSpc>
                <a:spcPct val="160000"/>
              </a:lnSpc>
              <a:spcBef>
                <a:spcPts val="600"/>
              </a:spcBef>
            </a:pPr>
            <a:r>
              <a:rPr lang="en-GB" sz="3200"/>
              <a:t>Please communicate your move away plan by 14/07/2023</a:t>
            </a:r>
          </a:p>
          <a:p>
            <a:pPr>
              <a:lnSpc>
                <a:spcPct val="160000"/>
              </a:lnSpc>
              <a:spcBef>
                <a:spcPts val="600"/>
              </a:spcBef>
            </a:pPr>
            <a:r>
              <a:rPr lang="en-GB" sz="3200"/>
              <a:t>On 15/7/2023 BOSA will set a phase out date based on the information received </a:t>
            </a:r>
            <a:endParaRPr lang="en-GB" sz="4800"/>
          </a:p>
          <a:p>
            <a:pPr>
              <a:lnSpc>
                <a:spcPct val="160000"/>
              </a:lnSpc>
              <a:spcBef>
                <a:spcPts val="600"/>
              </a:spcBef>
            </a:pPr>
            <a:r>
              <a:rPr lang="en-GB" sz="3200"/>
              <a:t>Please communicate your plans by then.</a:t>
            </a:r>
          </a:p>
          <a:p>
            <a:pPr>
              <a:lnSpc>
                <a:spcPct val="160000"/>
              </a:lnSpc>
              <a:spcBef>
                <a:spcPts val="600"/>
              </a:spcBef>
            </a:pPr>
            <a:r>
              <a:rPr lang="en-GB" sz="3200"/>
              <a:t>Based on this information BOSA will figure out and communicate appropriate support/coordination/follow-up plan.</a:t>
            </a:r>
          </a:p>
          <a:p>
            <a:pPr marL="0" indent="0">
              <a:lnSpc>
                <a:spcPct val="160000"/>
              </a:lnSpc>
              <a:spcBef>
                <a:spcPts val="600"/>
              </a:spcBef>
              <a:buNone/>
            </a:pPr>
            <a:r>
              <a:rPr lang="en-GB" sz="4300" b="1">
                <a:solidFill>
                  <a:schemeClr val="accent1"/>
                </a:solidFill>
              </a:rPr>
              <a:t>Step 3: follow up the execution of the SPs move-away from smp.belgium.be</a:t>
            </a:r>
          </a:p>
          <a:p>
            <a:pPr marL="0" indent="0">
              <a:lnSpc>
                <a:spcPct val="160000"/>
              </a:lnSpc>
              <a:spcBef>
                <a:spcPts val="600"/>
              </a:spcBef>
              <a:buNone/>
            </a:pPr>
            <a:r>
              <a:rPr lang="en-GB" sz="4300" b="1">
                <a:solidFill>
                  <a:schemeClr val="accent1"/>
                </a:solidFill>
              </a:rPr>
              <a:t>Step 4: debrief the move-away operation and remove smp.belgium.be from service</a:t>
            </a:r>
          </a:p>
          <a:p>
            <a:pPr marL="0" indent="0">
              <a:lnSpc>
                <a:spcPct val="160000"/>
              </a:lnSpc>
              <a:spcBef>
                <a:spcPts val="600"/>
              </a:spcBef>
              <a:buNone/>
            </a:pPr>
            <a:endParaRPr lang="en-GB" sz="4300" b="1">
              <a:solidFill>
                <a:schemeClr val="accent1"/>
              </a:solidFill>
            </a:endParaRPr>
          </a:p>
          <a:p>
            <a:pPr marL="0" marR="0" lvl="0" indent="0" algn="ctr" defTabSz="914400" rtl="0" eaLnBrk="1" fontAlgn="auto" latinLnBrk="0" hangingPunct="1">
              <a:lnSpc>
                <a:spcPct val="160000"/>
              </a:lnSpc>
              <a:spcBef>
                <a:spcPts val="600"/>
              </a:spcBef>
              <a:spcAft>
                <a:spcPts val="0"/>
              </a:spcAft>
              <a:buClrTx/>
              <a:buSzTx/>
              <a:buFont typeface="Arial" panose="020B0604020202020204" pitchFamily="34" charset="0"/>
              <a:buNone/>
              <a:tabLst/>
              <a:defRPr/>
            </a:pPr>
            <a:r>
              <a:rPr kumimoji="0" lang="en-GB" sz="14400" b="1" i="0" u="none" strike="noStrike" kern="1200" cap="none" spc="0" normalizeH="0" baseline="0" noProof="0">
                <a:ln>
                  <a:noFill/>
                </a:ln>
                <a:solidFill>
                  <a:srgbClr val="00566B"/>
                </a:solidFill>
                <a:effectLst/>
                <a:uLnTx/>
                <a:uFillTx/>
                <a:latin typeface="Open Sans"/>
                <a:ea typeface="+mn-ea"/>
                <a:cs typeface="+mn-cs"/>
              </a:rPr>
              <a:t>smp.belgium.be retires on 31.12.2023</a:t>
            </a:r>
          </a:p>
          <a:p>
            <a:pPr marL="0" indent="0">
              <a:lnSpc>
                <a:spcPct val="160000"/>
              </a:lnSpc>
              <a:spcBef>
                <a:spcPts val="600"/>
              </a:spcBef>
              <a:buNone/>
            </a:pPr>
            <a:endParaRPr lang="en-GB" sz="4300" b="1">
              <a:solidFill>
                <a:schemeClr val="accent1"/>
              </a:solidFill>
            </a:endParaRPr>
          </a:p>
        </p:txBody>
      </p:sp>
    </p:spTree>
    <p:extLst>
      <p:ext uri="{BB962C8B-B14F-4D97-AF65-F5344CB8AC3E}">
        <p14:creationId xmlns:p14="http://schemas.microsoft.com/office/powerpoint/2010/main" val="2331264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F8B18-7490-859F-65B6-FA115818AEA5}"/>
              </a:ext>
            </a:extLst>
          </p:cNvPr>
          <p:cNvSpPr>
            <a:spLocks noGrp="1"/>
          </p:cNvSpPr>
          <p:nvPr>
            <p:ph type="title"/>
          </p:nvPr>
        </p:nvSpPr>
        <p:spPr/>
        <p:txBody>
          <a:bodyPr/>
          <a:lstStyle/>
          <a:p>
            <a:r>
              <a:rPr lang="en-US" b="1">
                <a:solidFill>
                  <a:schemeClr val="accent1">
                    <a:lumMod val="75000"/>
                  </a:schemeClr>
                </a:solidFill>
              </a:rPr>
              <a:t>smp.belgium.be: material</a:t>
            </a:r>
            <a:endParaRPr lang="fr-FR"/>
          </a:p>
        </p:txBody>
      </p:sp>
      <p:sp>
        <p:nvSpPr>
          <p:cNvPr id="3" name="Content Placeholder 2">
            <a:extLst>
              <a:ext uri="{FF2B5EF4-FFF2-40B4-BE49-F238E27FC236}">
                <a16:creationId xmlns:a16="http://schemas.microsoft.com/office/drawing/2014/main" id="{65CD8D80-E8DC-0A30-3716-04B07464982A}"/>
              </a:ext>
            </a:extLst>
          </p:cNvPr>
          <p:cNvSpPr>
            <a:spLocks noGrp="1"/>
          </p:cNvSpPr>
          <p:nvPr>
            <p:ph idx="1"/>
          </p:nvPr>
        </p:nvSpPr>
        <p:spPr/>
        <p:txBody>
          <a:bodyPr>
            <a:normAutofit fontScale="92500"/>
          </a:bodyPr>
          <a:lstStyle/>
          <a:p>
            <a:pPr marL="0" marR="0" lvl="0" indent="0" algn="l" defTabSz="914400" rtl="0" eaLnBrk="1" fontAlgn="auto" latinLnBrk="0" hangingPunct="1">
              <a:lnSpc>
                <a:spcPct val="160000"/>
              </a:lnSpc>
              <a:spcBef>
                <a:spcPts val="600"/>
              </a:spcBef>
              <a:spcAft>
                <a:spcPts val="0"/>
              </a:spcAft>
              <a:buClrTx/>
              <a:buSzTx/>
              <a:buFont typeface="Arial" panose="020B0604020202020204" pitchFamily="34" charset="0"/>
              <a:buNone/>
              <a:tabLst/>
              <a:defRPr/>
            </a:pPr>
            <a:r>
              <a:rPr kumimoji="0" lang="en-GB" sz="3200" b="1" i="0" u="none" strike="noStrike" kern="1200" cap="none" spc="0" normalizeH="0" baseline="0" noProof="0">
                <a:ln>
                  <a:noFill/>
                </a:ln>
                <a:solidFill>
                  <a:srgbClr val="00566B"/>
                </a:solidFill>
                <a:effectLst/>
                <a:uLnTx/>
                <a:uFillTx/>
                <a:latin typeface="Open Sans"/>
                <a:ea typeface="+mn-ea"/>
                <a:cs typeface="+mn-cs"/>
              </a:rPr>
              <a:t>Shared information by Service Providers</a:t>
            </a:r>
          </a:p>
          <a:p>
            <a:pPr marR="0" lvl="0" algn="l" defTabSz="914400" rtl="0" eaLnBrk="1" fontAlgn="auto" latinLnBrk="0" hangingPunct="1">
              <a:lnSpc>
                <a:spcPct val="160000"/>
              </a:lnSpc>
              <a:spcBef>
                <a:spcPts val="600"/>
              </a:spcBef>
              <a:spcAft>
                <a:spcPts val="0"/>
              </a:spcAft>
              <a:buClrTx/>
              <a:buSzTx/>
              <a:buFont typeface="Wingdings" panose="05000000000000000000" pitchFamily="2" charset="2"/>
              <a:buChar char="ü"/>
              <a:tabLst/>
              <a:defRPr/>
            </a:pPr>
            <a:r>
              <a:rPr kumimoji="0" lang="en-GB" sz="1800" b="0" i="0" u="none" strike="noStrike" kern="1200" cap="none" spc="0" normalizeH="0" baseline="0" noProof="0">
                <a:ln>
                  <a:noFill/>
                </a:ln>
                <a:solidFill>
                  <a:srgbClr val="09181B"/>
                </a:solidFill>
                <a:effectLst/>
                <a:uLnTx/>
                <a:uFillTx/>
                <a:latin typeface="Open Sans"/>
                <a:ea typeface="+mn-ea"/>
                <a:cs typeface="+mn-cs"/>
              </a:rPr>
              <a:t>Service Providers owning/having entries in smp.belgium.be received on 31.7 their part of the  list of entries with receiving capabilities.</a:t>
            </a:r>
          </a:p>
          <a:p>
            <a:pPr marR="0" lvl="0" algn="l" defTabSz="914400" rtl="0" eaLnBrk="1" fontAlgn="auto" latinLnBrk="0" hangingPunct="1">
              <a:lnSpc>
                <a:spcPct val="160000"/>
              </a:lnSpc>
              <a:spcBef>
                <a:spcPts val="600"/>
              </a:spcBef>
              <a:spcAft>
                <a:spcPts val="0"/>
              </a:spcAft>
              <a:buClrTx/>
              <a:buSzTx/>
              <a:buFont typeface="Wingdings" panose="05000000000000000000" pitchFamily="2" charset="2"/>
              <a:buChar char="ü"/>
              <a:tabLst/>
              <a:defRPr/>
            </a:pPr>
            <a:r>
              <a:rPr kumimoji="0" lang="en-GB" sz="1800" b="0" i="0" u="none" strike="noStrike" kern="1200" cap="none" spc="0" normalizeH="0" baseline="0" noProof="0">
                <a:ln>
                  <a:noFill/>
                </a:ln>
                <a:solidFill>
                  <a:srgbClr val="09181B"/>
                </a:solidFill>
                <a:effectLst/>
                <a:uLnTx/>
                <a:uFillTx/>
                <a:latin typeface="Open Sans"/>
                <a:ea typeface="+mn-ea"/>
                <a:cs typeface="+mn-cs"/>
              </a:rPr>
              <a:t>Thanks to the</a:t>
            </a:r>
            <a:r>
              <a:rPr lang="en-GB" sz="1800">
                <a:solidFill>
                  <a:srgbClr val="09181B"/>
                </a:solidFill>
                <a:latin typeface="Open Sans"/>
              </a:rPr>
              <a:t> </a:t>
            </a:r>
            <a:r>
              <a:rPr kumimoji="0" lang="en-GB" sz="1800" b="0" i="0" u="none" strike="noStrike" kern="1200" cap="none" spc="0" normalizeH="0" baseline="0" noProof="0">
                <a:ln>
                  <a:noFill/>
                </a:ln>
                <a:solidFill>
                  <a:srgbClr val="09181B"/>
                </a:solidFill>
                <a:effectLst/>
                <a:uLnTx/>
                <a:uFillTx/>
                <a:latin typeface="Open Sans"/>
                <a:ea typeface="+mn-ea"/>
                <a:cs typeface="+mn-cs"/>
              </a:rPr>
              <a:t>ones that did react and confirmed. </a:t>
            </a:r>
          </a:p>
          <a:p>
            <a:pPr marR="0" lvl="0" algn="l" defTabSz="914400" rtl="0" eaLnBrk="1" fontAlgn="auto" latinLnBrk="0" hangingPunct="1">
              <a:lnSpc>
                <a:spcPct val="160000"/>
              </a:lnSpc>
              <a:spcBef>
                <a:spcPts val="600"/>
              </a:spcBef>
              <a:spcAft>
                <a:spcPts val="0"/>
              </a:spcAft>
              <a:buClrTx/>
              <a:buSzTx/>
              <a:buFont typeface="Wingdings" panose="05000000000000000000" pitchFamily="2" charset="2"/>
              <a:buChar char="q"/>
              <a:tabLst/>
              <a:defRPr/>
            </a:pPr>
            <a:r>
              <a:rPr kumimoji="0" lang="en-GB" sz="1800" b="0" i="0" u="none" strike="noStrike" kern="1200" cap="none" spc="0" normalizeH="0" baseline="0" noProof="0">
                <a:ln>
                  <a:noFill/>
                </a:ln>
                <a:solidFill>
                  <a:srgbClr val="09181B"/>
                </a:solidFill>
                <a:effectLst/>
                <a:uLnTx/>
                <a:uFillTx/>
                <a:latin typeface="Open Sans"/>
                <a:ea typeface="+mn-ea"/>
                <a:cs typeface="+mn-cs"/>
              </a:rPr>
              <a:t>For the others, thanks to confirm you are on it.</a:t>
            </a:r>
          </a:p>
          <a:p>
            <a:pPr marR="0" lvl="0" algn="l" defTabSz="914400" rtl="0" eaLnBrk="1" fontAlgn="auto" latinLnBrk="0" hangingPunct="1">
              <a:lnSpc>
                <a:spcPct val="160000"/>
              </a:lnSpc>
              <a:spcBef>
                <a:spcPts val="600"/>
              </a:spcBef>
              <a:spcAft>
                <a:spcPts val="0"/>
              </a:spcAft>
              <a:buClrTx/>
              <a:buSzTx/>
              <a:buFont typeface="Wingdings" panose="05000000000000000000" pitchFamily="2" charset="2"/>
              <a:buChar char="q"/>
              <a:tabLst/>
              <a:defRPr/>
            </a:pPr>
            <a:r>
              <a:rPr kumimoji="0" lang="en-GB" sz="1800" b="0" i="0" u="none" strike="noStrike" kern="1200" cap="none" spc="0" normalizeH="0" baseline="0" noProof="0">
                <a:ln>
                  <a:noFill/>
                </a:ln>
                <a:solidFill>
                  <a:srgbClr val="09181B"/>
                </a:solidFill>
                <a:effectLst/>
                <a:uLnTx/>
                <a:uFillTx/>
                <a:latin typeface="Open Sans"/>
                <a:ea typeface="+mn-ea"/>
                <a:cs typeface="+mn-cs"/>
              </a:rPr>
              <a:t>We will share again an updated version of your recorded entries </a:t>
            </a:r>
            <a:r>
              <a:rPr kumimoji="0" lang="en-GB" sz="1800" b="1" i="0" u="none" strike="noStrike" kern="1200" cap="none" spc="0" normalizeH="0" baseline="0" noProof="0">
                <a:ln>
                  <a:noFill/>
                </a:ln>
                <a:solidFill>
                  <a:srgbClr val="09181B"/>
                </a:solidFill>
                <a:effectLst/>
                <a:uLnTx/>
                <a:uFillTx/>
                <a:latin typeface="Open Sans"/>
                <a:ea typeface="+mn-ea"/>
                <a:cs typeface="+mn-cs"/>
              </a:rPr>
              <a:t>in the week of November 20</a:t>
            </a:r>
            <a:r>
              <a:rPr kumimoji="0" lang="en-GB" sz="1800" b="1" i="0" u="none" strike="noStrike" kern="1200" cap="none" spc="0" normalizeH="0" baseline="30000" noProof="0">
                <a:ln>
                  <a:noFill/>
                </a:ln>
                <a:solidFill>
                  <a:srgbClr val="09181B"/>
                </a:solidFill>
                <a:effectLst/>
                <a:uLnTx/>
                <a:uFillTx/>
                <a:latin typeface="Open Sans"/>
                <a:ea typeface="+mn-ea"/>
                <a:cs typeface="+mn-cs"/>
              </a:rPr>
              <a:t>th</a:t>
            </a:r>
            <a:r>
              <a:rPr kumimoji="0" lang="en-GB" sz="1800" b="1" i="0" u="none" strike="noStrike" kern="1200" cap="none" spc="0" normalizeH="0" baseline="0" noProof="0">
                <a:ln>
                  <a:noFill/>
                </a:ln>
                <a:solidFill>
                  <a:srgbClr val="09181B"/>
                </a:solidFill>
                <a:effectLst/>
                <a:uLnTx/>
                <a:uFillTx/>
                <a:latin typeface="Open Sans"/>
                <a:ea typeface="+mn-ea"/>
                <a:cs typeface="+mn-cs"/>
              </a:rPr>
              <a:t> </a:t>
            </a:r>
          </a:p>
          <a:p>
            <a:pPr marR="0" lvl="0" algn="l" defTabSz="914400" rtl="0" eaLnBrk="1" fontAlgn="auto" latinLnBrk="0" hangingPunct="1">
              <a:lnSpc>
                <a:spcPct val="160000"/>
              </a:lnSpc>
              <a:spcBef>
                <a:spcPts val="600"/>
              </a:spcBef>
              <a:spcAft>
                <a:spcPts val="0"/>
              </a:spcAft>
              <a:buClrTx/>
              <a:buSzTx/>
              <a:buFont typeface="Wingdings" panose="05000000000000000000" pitchFamily="2" charset="2"/>
              <a:buChar char="q"/>
              <a:tabLst/>
              <a:defRPr/>
            </a:pPr>
            <a:r>
              <a:rPr lang="en-GB" sz="1800">
                <a:solidFill>
                  <a:srgbClr val="09181B"/>
                </a:solidFill>
                <a:latin typeface="Open Sans"/>
              </a:rPr>
              <a:t>Please do finalise your migration </a:t>
            </a:r>
            <a:r>
              <a:rPr lang="en-GB" sz="1800" b="1">
                <a:solidFill>
                  <a:srgbClr val="09181B"/>
                </a:solidFill>
                <a:latin typeface="Open Sans"/>
              </a:rPr>
              <a:t>by December 1</a:t>
            </a:r>
            <a:r>
              <a:rPr lang="en-GB" sz="1800" b="1" baseline="30000">
                <a:solidFill>
                  <a:srgbClr val="09181B"/>
                </a:solidFill>
                <a:latin typeface="Open Sans"/>
              </a:rPr>
              <a:t>st</a:t>
            </a:r>
            <a:r>
              <a:rPr lang="en-GB" sz="1800" b="1">
                <a:solidFill>
                  <a:srgbClr val="09181B"/>
                </a:solidFill>
                <a:latin typeface="Open Sans"/>
              </a:rPr>
              <a:t> </a:t>
            </a:r>
            <a:endParaRPr kumimoji="0" lang="en-GB" sz="1600" b="1" i="0" u="none" strike="noStrike" kern="1200" cap="none" spc="0" normalizeH="0" baseline="0" noProof="0">
              <a:ln>
                <a:noFill/>
              </a:ln>
              <a:solidFill>
                <a:srgbClr val="09181B"/>
              </a:solidFill>
              <a:effectLst/>
              <a:uLnTx/>
              <a:uFillTx/>
              <a:latin typeface="Open Sans"/>
              <a:ea typeface="+mn-ea"/>
              <a:cs typeface="+mn-cs"/>
            </a:endParaRPr>
          </a:p>
        </p:txBody>
      </p:sp>
    </p:spTree>
    <p:extLst>
      <p:ext uri="{BB962C8B-B14F-4D97-AF65-F5344CB8AC3E}">
        <p14:creationId xmlns:p14="http://schemas.microsoft.com/office/powerpoint/2010/main" val="1562292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F8B18-7490-859F-65B6-FA115818AEA5}"/>
              </a:ext>
            </a:extLst>
          </p:cNvPr>
          <p:cNvSpPr>
            <a:spLocks noGrp="1"/>
          </p:cNvSpPr>
          <p:nvPr>
            <p:ph type="title"/>
          </p:nvPr>
        </p:nvSpPr>
        <p:spPr/>
        <p:txBody>
          <a:bodyPr/>
          <a:lstStyle/>
          <a:p>
            <a:r>
              <a:rPr lang="en-US" b="1">
                <a:solidFill>
                  <a:schemeClr val="accent1">
                    <a:lumMod val="75000"/>
                  </a:schemeClr>
                </a:solidFill>
              </a:rPr>
              <a:t>smp.belgium.be: visual</a:t>
            </a:r>
            <a:endParaRPr lang="fr-FR"/>
          </a:p>
        </p:txBody>
      </p:sp>
      <p:pic>
        <p:nvPicPr>
          <p:cNvPr id="4" name="Picture 3" descr="A screenshot of a computer&#10;&#10;Description automatically generated">
            <a:extLst>
              <a:ext uri="{FF2B5EF4-FFF2-40B4-BE49-F238E27FC236}">
                <a16:creationId xmlns:a16="http://schemas.microsoft.com/office/drawing/2014/main" id="{057BC3D3-6E92-7DAC-ACFE-36C23CCC506F}"/>
              </a:ext>
            </a:extLst>
          </p:cNvPr>
          <p:cNvPicPr>
            <a:picLocks noChangeAspect="1"/>
          </p:cNvPicPr>
          <p:nvPr/>
        </p:nvPicPr>
        <p:blipFill>
          <a:blip r:embed="rId2"/>
          <a:stretch>
            <a:fillRect/>
          </a:stretch>
        </p:blipFill>
        <p:spPr>
          <a:xfrm>
            <a:off x="1484131" y="1964319"/>
            <a:ext cx="8987826" cy="4410897"/>
          </a:xfrm>
          <a:prstGeom prst="rect">
            <a:avLst/>
          </a:prstGeom>
        </p:spPr>
      </p:pic>
      <p:sp>
        <p:nvSpPr>
          <p:cNvPr id="5" name="Content Placeholder 2">
            <a:extLst>
              <a:ext uri="{FF2B5EF4-FFF2-40B4-BE49-F238E27FC236}">
                <a16:creationId xmlns:a16="http://schemas.microsoft.com/office/drawing/2014/main" id="{5A9FD2E3-85D9-3A25-75BF-B796F9499989}"/>
              </a:ext>
            </a:extLst>
          </p:cNvPr>
          <p:cNvSpPr txBox="1">
            <a:spLocks/>
          </p:cNvSpPr>
          <p:nvPr/>
        </p:nvSpPr>
        <p:spPr>
          <a:xfrm>
            <a:off x="1488139" y="1366182"/>
            <a:ext cx="9002807" cy="441204"/>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60000"/>
              </a:lnSpc>
              <a:spcBef>
                <a:spcPts val="600"/>
              </a:spcBef>
              <a:buNone/>
              <a:defRPr/>
            </a:pPr>
            <a:r>
              <a:rPr lang="en-GB" sz="1800">
                <a:solidFill>
                  <a:srgbClr val="09181B"/>
                </a:solidFill>
                <a:ea typeface="+mn-lt"/>
                <a:cs typeface="+mn-lt"/>
                <a:hlinkClick r:id="rId3"/>
              </a:rPr>
              <a:t>Belgian</a:t>
            </a:r>
            <a:r>
              <a:rPr lang="en-GB" sz="1800">
                <a:solidFill>
                  <a:srgbClr val="09181B"/>
                </a:solidFill>
                <a:ea typeface="+mn-lt"/>
                <a:cs typeface="+mn-lt"/>
                <a:hlinkClick r:id="rId3">
                  <a:extLst>
                    <a:ext uri="{A12FA001-AC4F-418D-AE19-62706E023703}">
                      <ahyp:hlinkClr xmlns:ahyp="http://schemas.microsoft.com/office/drawing/2018/hyperlinkcolor" val="tx"/>
                    </a:ext>
                  </a:extLst>
                </a:hlinkClick>
              </a:rPr>
              <a:t> SMP (belgium.be)</a:t>
            </a:r>
            <a:endParaRPr lang="en-US">
              <a:ea typeface="+mn-lt"/>
              <a:cs typeface="+mn-lt"/>
              <a:hlinkClick r:id="rId3">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2186341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F8B18-7490-859F-65B6-FA115818AEA5}"/>
              </a:ext>
            </a:extLst>
          </p:cNvPr>
          <p:cNvSpPr>
            <a:spLocks noGrp="1"/>
          </p:cNvSpPr>
          <p:nvPr>
            <p:ph type="title"/>
          </p:nvPr>
        </p:nvSpPr>
        <p:spPr/>
        <p:txBody>
          <a:bodyPr/>
          <a:lstStyle/>
          <a:p>
            <a:r>
              <a:rPr lang="en-US" err="1">
                <a:solidFill>
                  <a:schemeClr val="accent1">
                    <a:lumMod val="75000"/>
                  </a:schemeClr>
                </a:solidFill>
                <a:ea typeface="+mj-lt"/>
                <a:cs typeface="+mj-lt"/>
              </a:rPr>
              <a:t>Peppol</a:t>
            </a:r>
            <a:r>
              <a:rPr lang="en-US">
                <a:solidFill>
                  <a:schemeClr val="accent1">
                    <a:lumMod val="75000"/>
                  </a:schemeClr>
                </a:solidFill>
                <a:ea typeface="+mj-lt"/>
                <a:cs typeface="+mj-lt"/>
              </a:rPr>
              <a:t> in Belgium: removal</a:t>
            </a:r>
            <a:endParaRPr lang="en-US">
              <a:solidFill>
                <a:schemeClr val="accent1">
                  <a:lumMod val="75000"/>
                </a:schemeClr>
              </a:solidFill>
            </a:endParaRPr>
          </a:p>
        </p:txBody>
      </p:sp>
      <p:pic>
        <p:nvPicPr>
          <p:cNvPr id="5" name="Picture 4">
            <a:extLst>
              <a:ext uri="{FF2B5EF4-FFF2-40B4-BE49-F238E27FC236}">
                <a16:creationId xmlns:a16="http://schemas.microsoft.com/office/drawing/2014/main" id="{874CC5CB-11D9-F852-14AE-8443A1D93CF1}"/>
              </a:ext>
            </a:extLst>
          </p:cNvPr>
          <p:cNvPicPr>
            <a:picLocks noChangeAspect="1"/>
          </p:cNvPicPr>
          <p:nvPr/>
        </p:nvPicPr>
        <p:blipFill>
          <a:blip r:embed="rId2">
            <a:alphaModFix amt="20000"/>
          </a:blip>
          <a:stretch>
            <a:fillRect/>
          </a:stretch>
        </p:blipFill>
        <p:spPr>
          <a:xfrm>
            <a:off x="1606273" y="1896894"/>
            <a:ext cx="8804356" cy="4328808"/>
          </a:xfrm>
          <a:prstGeom prst="rect">
            <a:avLst/>
          </a:prstGeom>
        </p:spPr>
      </p:pic>
      <p:sp>
        <p:nvSpPr>
          <p:cNvPr id="3" name="Content Placeholder 2">
            <a:extLst>
              <a:ext uri="{FF2B5EF4-FFF2-40B4-BE49-F238E27FC236}">
                <a16:creationId xmlns:a16="http://schemas.microsoft.com/office/drawing/2014/main" id="{65CD8D80-E8DC-0A30-3716-04B07464982A}"/>
              </a:ext>
            </a:extLst>
          </p:cNvPr>
          <p:cNvSpPr>
            <a:spLocks noGrp="1"/>
          </p:cNvSpPr>
          <p:nvPr>
            <p:ph idx="1"/>
          </p:nvPr>
        </p:nvSpPr>
        <p:spPr>
          <a:xfrm>
            <a:off x="838200" y="1679949"/>
            <a:ext cx="10515600" cy="4094318"/>
          </a:xfrm>
        </p:spPr>
        <p:txBody>
          <a:bodyPr vert="horz" lIns="91440" tIns="45720" rIns="91440" bIns="45720" rtlCol="0" anchor="t">
            <a:normAutofit/>
          </a:bodyPr>
          <a:lstStyle/>
          <a:p>
            <a:pPr marL="0" indent="0">
              <a:lnSpc>
                <a:spcPct val="160000"/>
              </a:lnSpc>
              <a:spcBef>
                <a:spcPts val="600"/>
              </a:spcBef>
              <a:buNone/>
              <a:defRPr/>
            </a:pPr>
            <a:r>
              <a:rPr lang="en-GB" sz="3200" b="1">
                <a:solidFill>
                  <a:srgbClr val="00566B"/>
                </a:solidFill>
                <a:latin typeface="Open Sans"/>
              </a:rPr>
              <a:t>Information message provided</a:t>
            </a:r>
            <a:endParaRPr kumimoji="0" lang="en-GB" sz="3200" b="1" i="0" u="none" strike="noStrike" kern="1200" cap="none" spc="0" normalizeH="0" baseline="0" noProof="0">
              <a:ln>
                <a:noFill/>
              </a:ln>
              <a:solidFill>
                <a:srgbClr val="00566B"/>
              </a:solidFill>
              <a:effectLst/>
              <a:uLnTx/>
              <a:uFillTx/>
              <a:latin typeface="Open Sans"/>
              <a:ea typeface="+mn-ea"/>
              <a:cs typeface="+mn-cs"/>
            </a:endParaRPr>
          </a:p>
          <a:p>
            <a:pPr>
              <a:lnSpc>
                <a:spcPct val="160000"/>
              </a:lnSpc>
              <a:spcBef>
                <a:spcPts val="600"/>
              </a:spcBef>
              <a:defRPr/>
            </a:pPr>
            <a:r>
              <a:rPr lang="en-GB" sz="1800">
                <a:solidFill>
                  <a:srgbClr val="09181B"/>
                </a:solidFill>
                <a:latin typeface="Open Sans"/>
              </a:rPr>
              <a:t>Due to the upcoming retirement of  smp.belgium.be, this page has become obsolete.</a:t>
            </a:r>
            <a:endParaRPr lang="en-GB" sz="1800">
              <a:solidFill>
                <a:srgbClr val="09181B"/>
              </a:solidFill>
              <a:latin typeface="Open Sans"/>
              <a:ea typeface="Open Sans"/>
              <a:cs typeface="Open Sans"/>
            </a:endParaRPr>
          </a:p>
          <a:p>
            <a:pPr>
              <a:lnSpc>
                <a:spcPct val="160000"/>
              </a:lnSpc>
              <a:spcBef>
                <a:spcPts val="600"/>
              </a:spcBef>
              <a:defRPr/>
            </a:pPr>
            <a:r>
              <a:rPr lang="en-GB" sz="1800">
                <a:solidFill>
                  <a:srgbClr val="09181B"/>
                </a:solidFill>
                <a:latin typeface="Open Sans"/>
                <a:ea typeface="Open Sans"/>
                <a:cs typeface="Open Sans"/>
              </a:rPr>
              <a:t>An overlay appears on the page.</a:t>
            </a:r>
          </a:p>
          <a:p>
            <a:pPr>
              <a:lnSpc>
                <a:spcPct val="160000"/>
              </a:lnSpc>
              <a:spcBef>
                <a:spcPts val="600"/>
              </a:spcBef>
              <a:defRPr/>
            </a:pPr>
            <a:r>
              <a:rPr lang="en-GB" sz="1800">
                <a:solidFill>
                  <a:srgbClr val="09181B"/>
                </a:solidFill>
                <a:latin typeface="Open Sans"/>
                <a:ea typeface="Open Sans"/>
                <a:cs typeface="Open Sans"/>
              </a:rPr>
              <a:t>The overlay contains a message and display useful links towards:</a:t>
            </a:r>
          </a:p>
          <a:p>
            <a:pPr lvl="1">
              <a:lnSpc>
                <a:spcPct val="160000"/>
              </a:lnSpc>
              <a:spcBef>
                <a:spcPts val="600"/>
              </a:spcBef>
              <a:defRPr/>
            </a:pPr>
            <a:r>
              <a:rPr lang="en-GB" sz="1400">
                <a:solidFill>
                  <a:srgbClr val="09181B"/>
                </a:solidFill>
                <a:latin typeface="Open Sans"/>
                <a:ea typeface="Open Sans"/>
                <a:cs typeface="Open Sans"/>
              </a:rPr>
              <a:t>Peppol (Directory, Certified Service Providers lists, the Belgium page)</a:t>
            </a:r>
          </a:p>
          <a:p>
            <a:pPr lvl="1">
              <a:lnSpc>
                <a:spcPct val="160000"/>
              </a:lnSpc>
              <a:spcBef>
                <a:spcPts val="600"/>
              </a:spcBef>
              <a:defRPr/>
            </a:pPr>
            <a:r>
              <a:rPr lang="en-GB" sz="1400">
                <a:solidFill>
                  <a:srgbClr val="09181B"/>
                </a:solidFill>
                <a:latin typeface="Open Sans"/>
                <a:ea typeface="Open Sans"/>
                <a:cs typeface="Open Sans"/>
              </a:rPr>
              <a:t>The e-Invoice page containing the list of IT Solution providers in Belgium</a:t>
            </a:r>
          </a:p>
        </p:txBody>
      </p:sp>
    </p:spTree>
    <p:extLst>
      <p:ext uri="{BB962C8B-B14F-4D97-AF65-F5344CB8AC3E}">
        <p14:creationId xmlns:p14="http://schemas.microsoft.com/office/powerpoint/2010/main" val="3782219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F8B18-7490-859F-65B6-FA115818AEA5}"/>
              </a:ext>
            </a:extLst>
          </p:cNvPr>
          <p:cNvSpPr>
            <a:spLocks noGrp="1"/>
          </p:cNvSpPr>
          <p:nvPr>
            <p:ph type="title"/>
          </p:nvPr>
        </p:nvSpPr>
        <p:spPr/>
        <p:txBody>
          <a:bodyPr/>
          <a:lstStyle/>
          <a:p>
            <a:r>
              <a:rPr lang="en-US" err="1">
                <a:solidFill>
                  <a:schemeClr val="accent1">
                    <a:lumMod val="75000"/>
                  </a:schemeClr>
                </a:solidFill>
                <a:ea typeface="+mj-lt"/>
                <a:cs typeface="+mj-lt"/>
              </a:rPr>
              <a:t>Peppol</a:t>
            </a:r>
            <a:r>
              <a:rPr lang="en-US">
                <a:solidFill>
                  <a:schemeClr val="accent1">
                    <a:lumMod val="75000"/>
                  </a:schemeClr>
                </a:solidFill>
                <a:ea typeface="+mj-lt"/>
                <a:cs typeface="+mj-lt"/>
              </a:rPr>
              <a:t> in Belgium: visual</a:t>
            </a:r>
            <a:endParaRPr lang="en-US">
              <a:solidFill>
                <a:schemeClr val="accent1">
                  <a:lumMod val="75000"/>
                </a:schemeClr>
              </a:solidFill>
            </a:endParaRPr>
          </a:p>
        </p:txBody>
      </p:sp>
      <p:pic>
        <p:nvPicPr>
          <p:cNvPr id="14" name="Content Placeholder 13" descr="A screenshot of a computer&#10;&#10;Description automatically generated">
            <a:extLst>
              <a:ext uri="{FF2B5EF4-FFF2-40B4-BE49-F238E27FC236}">
                <a16:creationId xmlns:a16="http://schemas.microsoft.com/office/drawing/2014/main" id="{914B73DA-AC3E-5C98-2891-D04F0A7B8C6B}"/>
              </a:ext>
            </a:extLst>
          </p:cNvPr>
          <p:cNvPicPr>
            <a:picLocks noGrp="1" noChangeAspect="1"/>
          </p:cNvPicPr>
          <p:nvPr>
            <p:ph idx="1"/>
          </p:nvPr>
        </p:nvPicPr>
        <p:blipFill>
          <a:blip r:embed="rId2"/>
          <a:stretch>
            <a:fillRect/>
          </a:stretch>
        </p:blipFill>
        <p:spPr>
          <a:xfrm>
            <a:off x="1139123" y="2027330"/>
            <a:ext cx="9342256" cy="4486526"/>
          </a:xfrm>
        </p:spPr>
      </p:pic>
      <p:sp>
        <p:nvSpPr>
          <p:cNvPr id="18" name="Content Placeholder 2">
            <a:extLst>
              <a:ext uri="{FF2B5EF4-FFF2-40B4-BE49-F238E27FC236}">
                <a16:creationId xmlns:a16="http://schemas.microsoft.com/office/drawing/2014/main" id="{2E6DFC66-578B-A1F2-BFCB-44D89B1E0379}"/>
              </a:ext>
            </a:extLst>
          </p:cNvPr>
          <p:cNvSpPr txBox="1">
            <a:spLocks/>
          </p:cNvSpPr>
          <p:nvPr/>
        </p:nvSpPr>
        <p:spPr>
          <a:xfrm>
            <a:off x="1140757" y="1467035"/>
            <a:ext cx="9338984" cy="396379"/>
          </a:xfrm>
          <a:prstGeom prst="rect">
            <a:avLst/>
          </a:prstGeom>
        </p:spPr>
        <p:txBody>
          <a:bodyPr vert="horz" lIns="91440" tIns="45720" rIns="91440" bIns="45720" rtlCol="0" anchor="t">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60000"/>
              </a:lnSpc>
              <a:spcBef>
                <a:spcPts val="600"/>
              </a:spcBef>
              <a:buNone/>
              <a:defRPr/>
            </a:pPr>
            <a:r>
              <a:rPr lang="en-GB" sz="1800">
                <a:solidFill>
                  <a:srgbClr val="09181B"/>
                </a:solidFill>
                <a:ea typeface="+mn-lt"/>
                <a:cs typeface="+mn-lt"/>
                <a:hlinkClick r:id="rId3"/>
              </a:rPr>
              <a:t>PEPPOL (belgium.be)</a:t>
            </a:r>
            <a:endParaRPr lang="en-US"/>
          </a:p>
        </p:txBody>
      </p:sp>
    </p:spTree>
    <p:extLst>
      <p:ext uri="{BB962C8B-B14F-4D97-AF65-F5344CB8AC3E}">
        <p14:creationId xmlns:p14="http://schemas.microsoft.com/office/powerpoint/2010/main" val="3220072737"/>
      </p:ext>
    </p:extLst>
  </p:cSld>
  <p:clrMapOvr>
    <a:masterClrMapping/>
  </p:clrMapOvr>
</p:sld>
</file>

<file path=ppt/theme/theme1.xml><?xml version="1.0" encoding="utf-8"?>
<a:theme xmlns:a="http://schemas.openxmlformats.org/drawingml/2006/main" name="Light theme">
  <a:themeElements>
    <a:clrScheme name="BOSA 0365 - Defaults">
      <a:dk1>
        <a:srgbClr val="09181B"/>
      </a:dk1>
      <a:lt1>
        <a:srgbClr val="FFFFFF"/>
      </a:lt1>
      <a:dk2>
        <a:srgbClr val="057A8B"/>
      </a:dk2>
      <a:lt2>
        <a:srgbClr val="FFF8DC"/>
      </a:lt2>
      <a:accent1>
        <a:srgbClr val="00566B"/>
      </a:accent1>
      <a:accent2>
        <a:srgbClr val="FFED75"/>
      </a:accent2>
      <a:accent3>
        <a:srgbClr val="2CB8A5"/>
      </a:accent3>
      <a:accent4>
        <a:srgbClr val="FC6D71"/>
      </a:accent4>
      <a:accent5>
        <a:srgbClr val="B6E7DD"/>
      </a:accent5>
      <a:accent6>
        <a:srgbClr val="F8D7BC"/>
      </a:accent6>
      <a:hlink>
        <a:srgbClr val="057A8B"/>
      </a:hlink>
      <a:folHlink>
        <a:srgbClr val="00566B"/>
      </a:folHlink>
    </a:clrScheme>
    <a:fontScheme name="BOSA Theme Fonts">
      <a:majorFont>
        <a:latin typeface="Montserrat"/>
        <a:ea typeface=""/>
        <a:cs typeface=""/>
      </a:majorFont>
      <a:minorFont>
        <a:latin typeface="Open San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SA O365 PowerPoint Template FR draft.potx" id="{D0EB589D-18D5-4125-AE70-E61C7832565D}" vid="{F5420CFA-AB62-49F5-9F4B-BD23C6845222}"/>
    </a:ext>
  </a:extLst>
</a:theme>
</file>

<file path=ppt/theme/theme2.xml><?xml version="1.0" encoding="utf-8"?>
<a:theme xmlns:a="http://schemas.openxmlformats.org/drawingml/2006/main" name="Dark theme">
  <a:themeElements>
    <a:clrScheme name="0365 - Dark Mode">
      <a:dk1>
        <a:srgbClr val="09181B"/>
      </a:dk1>
      <a:lt1>
        <a:srgbClr val="FFFFFF"/>
      </a:lt1>
      <a:dk2>
        <a:srgbClr val="00566B"/>
      </a:dk2>
      <a:lt2>
        <a:srgbClr val="FFF8DC"/>
      </a:lt2>
      <a:accent1>
        <a:srgbClr val="057A8B"/>
      </a:accent1>
      <a:accent2>
        <a:srgbClr val="FFED75"/>
      </a:accent2>
      <a:accent3>
        <a:srgbClr val="2CB8A5"/>
      </a:accent3>
      <a:accent4>
        <a:srgbClr val="FC6D71"/>
      </a:accent4>
      <a:accent5>
        <a:srgbClr val="B6E7DD"/>
      </a:accent5>
      <a:accent6>
        <a:srgbClr val="F8D7BC"/>
      </a:accent6>
      <a:hlink>
        <a:srgbClr val="FFED75"/>
      </a:hlink>
      <a:folHlink>
        <a:srgbClr val="FFF8DC"/>
      </a:folHlink>
    </a:clrScheme>
    <a:fontScheme name="BOSA Theme Fonts">
      <a:majorFont>
        <a:latin typeface="Montserrat"/>
        <a:ea typeface=""/>
        <a:cs typeface=""/>
      </a:majorFont>
      <a:minorFont>
        <a:latin typeface="Open San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SA O365 PowerPoint Template FR draft.potx" id="{D0EB589D-18D5-4125-AE70-E61C7832565D}" vid="{A3DAC8A1-A94C-4D28-86A5-77FDFA0EA240}"/>
    </a:ext>
  </a:extLst>
</a:theme>
</file>

<file path=ppt/theme/theme3.xml><?xml version="1.0" encoding="utf-8"?>
<a:theme xmlns:a="http://schemas.openxmlformats.org/drawingml/2006/main" name="Mint">
  <a:themeElements>
    <a:clrScheme name="FIN-charter">
      <a:dk1>
        <a:srgbClr val="6E6E6E"/>
      </a:dk1>
      <a:lt1>
        <a:srgbClr val="FFFFFF"/>
      </a:lt1>
      <a:dk2>
        <a:srgbClr val="F5384D"/>
      </a:dk2>
      <a:lt2>
        <a:srgbClr val="FDAF17"/>
      </a:lt2>
      <a:accent1>
        <a:srgbClr val="004EA2"/>
      </a:accent1>
      <a:accent2>
        <a:srgbClr val="75C3A5"/>
      </a:accent2>
      <a:accent3>
        <a:srgbClr val="00A4C9"/>
      </a:accent3>
      <a:accent4>
        <a:srgbClr val="FEC32F"/>
      </a:accent4>
      <a:accent5>
        <a:srgbClr val="1F88CF"/>
      </a:accent5>
      <a:accent6>
        <a:srgbClr val="02C29F"/>
      </a:accent6>
      <a:hlink>
        <a:srgbClr val="1F89CE"/>
      </a:hlink>
      <a:folHlink>
        <a:srgbClr val="1F89CE"/>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ÉUNION De team pme ​.potx" id="{FF2EF859-18E3-4B98-BEF2-CD150DDAA0F2}" vid="{9024632C-7C05-4D83-90FB-864CEC17A936}"/>
    </a:ext>
  </a:extLst>
</a:theme>
</file>

<file path=ppt/theme/theme4.xml><?xml version="1.0" encoding="utf-8"?>
<a:theme xmlns:a="http://schemas.openxmlformats.org/drawingml/2006/main" name="1_Light theme">
  <a:themeElements>
    <a:clrScheme name="BOSA 0365 - Defaults">
      <a:dk1>
        <a:srgbClr val="09181B"/>
      </a:dk1>
      <a:lt1>
        <a:srgbClr val="FFFFFF"/>
      </a:lt1>
      <a:dk2>
        <a:srgbClr val="057A8B"/>
      </a:dk2>
      <a:lt2>
        <a:srgbClr val="FFF8DC"/>
      </a:lt2>
      <a:accent1>
        <a:srgbClr val="00566B"/>
      </a:accent1>
      <a:accent2>
        <a:srgbClr val="FFED75"/>
      </a:accent2>
      <a:accent3>
        <a:srgbClr val="2CB8A5"/>
      </a:accent3>
      <a:accent4>
        <a:srgbClr val="FC6D71"/>
      </a:accent4>
      <a:accent5>
        <a:srgbClr val="B6E7DD"/>
      </a:accent5>
      <a:accent6>
        <a:srgbClr val="F8D7BC"/>
      </a:accent6>
      <a:hlink>
        <a:srgbClr val="057A8B"/>
      </a:hlink>
      <a:folHlink>
        <a:srgbClr val="00566B"/>
      </a:folHlink>
    </a:clrScheme>
    <a:fontScheme name="BOSA Theme Fonts">
      <a:majorFont>
        <a:latin typeface="Montserrat"/>
        <a:ea typeface=""/>
        <a:cs typeface=""/>
      </a:majorFont>
      <a:minorFont>
        <a:latin typeface="Open San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SA O365 PowerPoint Template FR draft.potx" id="{D0EB589D-18D5-4125-AE70-E61C7832565D}" vid="{F5420CFA-AB62-49F5-9F4B-BD23C6845222}"/>
    </a:ext>
  </a:extLst>
</a:theme>
</file>

<file path=ppt/theme/theme5.xml><?xml version="1.0" encoding="utf-8"?>
<a:theme xmlns:a="http://schemas.openxmlformats.org/drawingml/2006/main" name="Thema1">
  <a:themeElements>
    <a:clrScheme name="FIN-charter">
      <a:dk1>
        <a:srgbClr val="6E6E6E"/>
      </a:dk1>
      <a:lt1>
        <a:srgbClr val="FFFFFF"/>
      </a:lt1>
      <a:dk2>
        <a:srgbClr val="F5384D"/>
      </a:dk2>
      <a:lt2>
        <a:srgbClr val="FDAF17"/>
      </a:lt2>
      <a:accent1>
        <a:srgbClr val="004EA2"/>
      </a:accent1>
      <a:accent2>
        <a:srgbClr val="75C3A5"/>
      </a:accent2>
      <a:accent3>
        <a:srgbClr val="00A4C9"/>
      </a:accent3>
      <a:accent4>
        <a:srgbClr val="FEC32F"/>
      </a:accent4>
      <a:accent5>
        <a:srgbClr val="1F88CF"/>
      </a:accent5>
      <a:accent6>
        <a:srgbClr val="02C29F"/>
      </a:accent6>
      <a:hlink>
        <a:srgbClr val="1F89CE"/>
      </a:hlink>
      <a:folHlink>
        <a:srgbClr val="1F89CE"/>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1" id="{3E86D511-C3D4-40BF-B3AB-EB1A84710EB6}" vid="{FBAB9CB3-559E-404E-A941-15AC63842971}"/>
    </a:ext>
  </a:extLst>
</a:theme>
</file>

<file path=ppt/theme/theme6.xml><?xml version="1.0" encoding="utf-8"?>
<a:theme xmlns:a="http://schemas.openxmlformats.org/drawingml/2006/main" name="Tradeshift Master Template">
  <a:themeElements>
    <a:clrScheme name="Custom 3">
      <a:dk1>
        <a:srgbClr val="1E1E1E"/>
      </a:dk1>
      <a:lt1>
        <a:srgbClr val="FFFFFF"/>
      </a:lt1>
      <a:dk2>
        <a:srgbClr val="5C5C5C"/>
      </a:dk2>
      <a:lt2>
        <a:srgbClr val="F9F9F9"/>
      </a:lt2>
      <a:accent1>
        <a:srgbClr val="36DDFF"/>
      </a:accent1>
      <a:accent2>
        <a:srgbClr val="FFAA42"/>
      </a:accent2>
      <a:accent3>
        <a:srgbClr val="FF3352"/>
      </a:accent3>
      <a:accent4>
        <a:srgbClr val="6141E3"/>
      </a:accent4>
      <a:accent5>
        <a:srgbClr val="0A37F0"/>
      </a:accent5>
      <a:accent6>
        <a:srgbClr val="38EBBC"/>
      </a:accent6>
      <a:hlink>
        <a:srgbClr val="0A37F0"/>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81244d14-5ce4-4a7b-8743-301f920c1a25">BOSATEMP-1776936762-243451</_dlc_DocId>
    <_dlc_DocIdUrl xmlns="81244d14-5ce4-4a7b-8743-301f920c1a25">
      <Url>https://gcloudbelgium.sharepoint.com/sites/BOSA-TEMP/DT/_layouts/15/DocIdRedir.aspx?ID=BOSATEMP-1776936762-243451</Url>
      <Description>BOSATEMP-1776936762-243451</Description>
    </_dlc_DocIdUrl>
    <lcf76f155ced4ddcb4097134ff3c332f xmlns="500941e7-a1e3-450c-a564-77bc138a22e4">
      <Terms xmlns="http://schemas.microsoft.com/office/infopath/2007/PartnerControls"/>
    </lcf76f155ced4ddcb4097134ff3c332f>
    <TaxCatchAll xmlns="81244d14-5ce4-4a7b-8743-301f920c1a25" xsi:nil="true"/>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78306722F0880244A9A4ABAEF5F0D78F" ma:contentTypeVersion="2773" ma:contentTypeDescription="Create a new document." ma:contentTypeScope="" ma:versionID="1f41e731be13e0c285f220b3094ed46a">
  <xsd:schema xmlns:xsd="http://www.w3.org/2001/XMLSchema" xmlns:xs="http://www.w3.org/2001/XMLSchema" xmlns:p="http://schemas.microsoft.com/office/2006/metadata/properties" xmlns:ns2="81244d14-5ce4-4a7b-8743-301f920c1a25" xmlns:ns3="500941e7-a1e3-450c-a564-77bc138a22e4" xmlns:ns4="86ac52e8-28bc-4a17-9ed0-ff9d6f1a4334" targetNamespace="http://schemas.microsoft.com/office/2006/metadata/properties" ma:root="true" ma:fieldsID="d2e97839faa7da26712795daceb53423" ns2:_="" ns3:_="" ns4:_="">
    <xsd:import namespace="81244d14-5ce4-4a7b-8743-301f920c1a25"/>
    <xsd:import namespace="500941e7-a1e3-450c-a564-77bc138a22e4"/>
    <xsd:import namespace="86ac52e8-28bc-4a17-9ed0-ff9d6f1a4334"/>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244d14-5ce4-4a7b-8743-301f920c1a2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26" nillable="true" ma:displayName="Taxonomy Catch All Column" ma:hidden="true" ma:list="{8e939a85-1c05-4f86-99b1-1e11b6ff4293}" ma:internalName="TaxCatchAll" ma:showField="CatchAllData" ma:web="81244d14-5ce4-4a7b-8743-301f920c1a2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00941e7-a1e3-450c-a564-77bc138a22e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3677b756-bb6c-42c0-a500-a3c5d40b597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ac52e8-28bc-4a17-9ed0-ff9d6f1a433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3230FCF-7E2C-49A6-9845-CBD6D2D1FEFD}">
  <ds:schemaRefs>
    <ds:schemaRef ds:uri="500941e7-a1e3-450c-a564-77bc138a22e4"/>
    <ds:schemaRef ds:uri="81244d14-5ce4-4a7b-8743-301f920c1a25"/>
    <ds:schemaRef ds:uri="86ac52e8-28bc-4a17-9ed0-ff9d6f1a433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1EAD3B2-9521-4025-BF23-7022EF8EA426}">
  <ds:schemaRefs>
    <ds:schemaRef ds:uri="http://schemas.microsoft.com/sharepoint/events"/>
  </ds:schemaRefs>
</ds:datastoreItem>
</file>

<file path=customXml/itemProps3.xml><?xml version="1.0" encoding="utf-8"?>
<ds:datastoreItem xmlns:ds="http://schemas.openxmlformats.org/officeDocument/2006/customXml" ds:itemID="{6E9A69DA-972F-4782-9556-0955EB85B101}">
  <ds:schemaRefs>
    <ds:schemaRef ds:uri="http://schemas.microsoft.com/sharepoint/v3/contenttype/forms"/>
  </ds:schemaRefs>
</ds:datastoreItem>
</file>

<file path=customXml/itemProps4.xml><?xml version="1.0" encoding="utf-8"?>
<ds:datastoreItem xmlns:ds="http://schemas.openxmlformats.org/officeDocument/2006/customXml" ds:itemID="{B7F5B2CC-EF81-4566-A61C-B93B9BBBCBFD}">
  <ds:schemaRefs>
    <ds:schemaRef ds:uri="500941e7-a1e3-450c-a564-77bc138a22e4"/>
    <ds:schemaRef ds:uri="81244d14-5ce4-4a7b-8743-301f920c1a25"/>
    <ds:schemaRef ds:uri="86ac52e8-28bc-4a17-9ed0-ff9d6f1a433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BOSA O365 PowerPoint Template FR final</Template>
  <TotalTime>0</TotalTime>
  <Words>1055</Words>
  <Application>Microsoft Office PowerPoint</Application>
  <PresentationFormat>Widescreen</PresentationFormat>
  <Paragraphs>204</Paragraphs>
  <Slides>28</Slides>
  <Notes>20</Notes>
  <HiddenSlides>0</HiddenSlides>
  <MMClips>0</MMClips>
  <ScaleCrop>false</ScaleCrop>
  <HeadingPairs>
    <vt:vector size="6" baseType="variant">
      <vt:variant>
        <vt:lpstr>Fonts Used</vt:lpstr>
      </vt:variant>
      <vt:variant>
        <vt:i4>11</vt:i4>
      </vt:variant>
      <vt:variant>
        <vt:lpstr>Theme</vt:lpstr>
      </vt:variant>
      <vt:variant>
        <vt:i4>6</vt:i4>
      </vt:variant>
      <vt:variant>
        <vt:lpstr>Slide Titles</vt:lpstr>
      </vt:variant>
      <vt:variant>
        <vt:i4>28</vt:i4>
      </vt:variant>
    </vt:vector>
  </HeadingPairs>
  <TitlesOfParts>
    <vt:vector size="45" baseType="lpstr">
      <vt:lpstr>-apple-system</vt:lpstr>
      <vt:lpstr>Arial</vt:lpstr>
      <vt:lpstr>Calibri</vt:lpstr>
      <vt:lpstr>Calibri Light</vt:lpstr>
      <vt:lpstr>Inter</vt:lpstr>
      <vt:lpstr>Montserrat</vt:lpstr>
      <vt:lpstr>Muli</vt:lpstr>
      <vt:lpstr>Open Sans</vt:lpstr>
      <vt:lpstr>Open Sans ExtraBold</vt:lpstr>
      <vt:lpstr>Titillium</vt:lpstr>
      <vt:lpstr>Wingdings</vt:lpstr>
      <vt:lpstr>Light theme</vt:lpstr>
      <vt:lpstr>Dark theme</vt:lpstr>
      <vt:lpstr>Mint</vt:lpstr>
      <vt:lpstr>1_Light theme</vt:lpstr>
      <vt:lpstr>Thema1</vt:lpstr>
      <vt:lpstr>Tradeshift Master Template</vt:lpstr>
      <vt:lpstr>Belgian Peppol Service Providers Forum </vt:lpstr>
      <vt:lpstr>Welcome</vt:lpstr>
      <vt:lpstr>Agenda</vt:lpstr>
      <vt:lpstr>Agenda</vt:lpstr>
      <vt:lpstr>smp.belgium.be: reminder of the retirement process</vt:lpstr>
      <vt:lpstr>smp.belgium.be: material</vt:lpstr>
      <vt:lpstr>smp.belgium.be: visual</vt:lpstr>
      <vt:lpstr>Peppol in Belgium: removal</vt:lpstr>
      <vt:lpstr>Peppol in Belgium: visual</vt:lpstr>
      <vt:lpstr>Agenda</vt:lpstr>
      <vt:lpstr>PowerPoint Presentation</vt:lpstr>
      <vt:lpstr>Agenda</vt:lpstr>
      <vt:lpstr>01</vt:lpstr>
      <vt:lpstr>Context </vt:lpstr>
      <vt:lpstr>02</vt:lpstr>
      <vt:lpstr>Input by P. Helger from OpenPeppol (support ticket)</vt:lpstr>
      <vt:lpstr>Short term solution</vt:lpstr>
      <vt:lpstr>03</vt:lpstr>
      <vt:lpstr>Open discussion</vt:lpstr>
      <vt:lpstr>Agenda</vt:lpstr>
      <vt:lpstr>eInvoicing testimonials</vt:lpstr>
      <vt:lpstr>Agenda</vt:lpstr>
      <vt:lpstr>Your questions – topics</vt:lpstr>
      <vt:lpstr>Agenda</vt:lpstr>
      <vt:lpstr>PowerPoint Presentation</vt:lpstr>
      <vt:lpstr>Thanks for your attendance!</vt:lpstr>
      <vt:lpstr>Backlog</vt:lpstr>
      <vt:lpstr>Wrap 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PowerPoint</dc:title>
  <dc:creator>VERMEIRE Marc</dc:creator>
  <cp:lastModifiedBy>Marc Vermeire (BOSA)</cp:lastModifiedBy>
  <cp:revision>1</cp:revision>
  <dcterms:created xsi:type="dcterms:W3CDTF">2021-10-12T09:08:02Z</dcterms:created>
  <dcterms:modified xsi:type="dcterms:W3CDTF">2023-11-14T15:30:42Z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0x01010078306722F0880244A9A4ABAEF5F0D78F</vt:lpwstr>
  </property>
  <property fmtid="{D5CDD505-2E9C-101B-9397-08002B2CF9AE}" pid="3" name="ThemeFR">
    <vt:lpwstr>339;#Charte de style|3a13075a-f53c-44e4-9551-b10b77b7571b</vt:lpwstr>
  </property>
  <property fmtid="{D5CDD505-2E9C-101B-9397-08002B2CF9AE}" pid="4" name="_dlc_DocIdItemGuid">
    <vt:lpwstr>4e707a9c-3b07-43ab-a656-99dd55b8c2b1</vt:lpwstr>
  </property>
  <property fmtid="{D5CDD505-2E9C-101B-9397-08002B2CF9AE}" pid="5" name="MediaServiceImageTags">
    <vt:lpwstr/>
  </property>
  <property fmtid="{D5CDD505-2E9C-101B-9397-08002B2CF9AE}" pid="6" name="MSIP_Label_c5e6e129-f928-4a05-ae32-d838f6b21bdd_Enabled">
    <vt:lpwstr>true</vt:lpwstr>
  </property>
  <property fmtid="{D5CDD505-2E9C-101B-9397-08002B2CF9AE}" pid="7" name="MSIP_Label_c5e6e129-f928-4a05-ae32-d838f6b21bdd_SetDate">
    <vt:lpwstr>2023-01-10T15:09:37Z</vt:lpwstr>
  </property>
  <property fmtid="{D5CDD505-2E9C-101B-9397-08002B2CF9AE}" pid="8" name="MSIP_Label_c5e6e129-f928-4a05-ae32-d838f6b21bdd_Method">
    <vt:lpwstr>Standard</vt:lpwstr>
  </property>
  <property fmtid="{D5CDD505-2E9C-101B-9397-08002B2CF9AE}" pid="9" name="MSIP_Label_c5e6e129-f928-4a05-ae32-d838f6b21bdd_Name">
    <vt:lpwstr>EN Restricted use</vt:lpwstr>
  </property>
  <property fmtid="{D5CDD505-2E9C-101B-9397-08002B2CF9AE}" pid="10" name="MSIP_Label_c5e6e129-f928-4a05-ae32-d838f6b21bdd_SiteId">
    <vt:lpwstr>8b87af7d-8647-4dc7-8df4-5f69a2011bb5</vt:lpwstr>
  </property>
  <property fmtid="{D5CDD505-2E9C-101B-9397-08002B2CF9AE}" pid="11" name="MSIP_Label_c5e6e129-f928-4a05-ae32-d838f6b21bdd_ActionId">
    <vt:lpwstr>15dc1d27-c2dd-4e6f-95c1-a517f5ef48d8</vt:lpwstr>
  </property>
  <property fmtid="{D5CDD505-2E9C-101B-9397-08002B2CF9AE}" pid="12" name="MSIP_Label_c5e6e129-f928-4a05-ae32-d838f6b21bdd_ContentBits">
    <vt:lpwstr>3</vt:lpwstr>
  </property>
</Properties>
</file>