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5"/>
    <p:sldMasterId id="2147483682" r:id="rId6"/>
    <p:sldMasterId id="2147483693" r:id="rId7"/>
    <p:sldMasterId id="2147483701" r:id="rId8"/>
    <p:sldMasterId id="2147483712" r:id="rId9"/>
  </p:sldMasterIdLst>
  <p:notesMasterIdLst>
    <p:notesMasterId r:id="rId25"/>
  </p:notesMasterIdLst>
  <p:handoutMasterIdLst>
    <p:handoutMasterId r:id="rId26"/>
  </p:handoutMasterIdLst>
  <p:sldIdLst>
    <p:sldId id="257" r:id="rId10"/>
    <p:sldId id="259" r:id="rId11"/>
    <p:sldId id="258" r:id="rId12"/>
    <p:sldId id="266" r:id="rId13"/>
    <p:sldId id="347" r:id="rId14"/>
    <p:sldId id="355" r:id="rId15"/>
    <p:sldId id="356" r:id="rId16"/>
    <p:sldId id="357" r:id="rId17"/>
    <p:sldId id="354" r:id="rId18"/>
    <p:sldId id="358" r:id="rId19"/>
    <p:sldId id="359" r:id="rId20"/>
    <p:sldId id="260" r:id="rId21"/>
    <p:sldId id="348" r:id="rId22"/>
    <p:sldId id="271" r:id="rId23"/>
    <p:sldId id="279" r:id="rId2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83215C-646A-3FD3-FE08-4B6732DA699E}" name="Serge Libert (BOSA)" initials="SL(" userId="S::serge.libert@bosa.fgov.be::8c9a1326-5673-4310-b4ed-b88bcf07a86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do Doucet (BOSA)" initials="GD(" lastIdx="1" clrIdx="0">
    <p:extLst>
      <p:ext uri="{19B8F6BF-5375-455C-9EA6-DF929625EA0E}">
        <p15:presenceInfo xmlns:p15="http://schemas.microsoft.com/office/powerpoint/2012/main" userId="S::Guido.Doucet@bosa.fgov.be::e581be33-abb2-4ec2-9ef0-8c0c98ee118b" providerId="AD"/>
      </p:ext>
    </p:extLst>
  </p:cmAuthor>
  <p:cmAuthor id="2" name="Serge Libert (BOSA)" initials="SL(" lastIdx="2" clrIdx="1">
    <p:extLst>
      <p:ext uri="{19B8F6BF-5375-455C-9EA6-DF929625EA0E}">
        <p15:presenceInfo xmlns:p15="http://schemas.microsoft.com/office/powerpoint/2012/main" userId="S::serge.libert@bosa.fgov.be::8c9a1326-5673-4310-b4ed-b88bcf07a8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4346"/>
    <a:srgbClr val="298572"/>
    <a:srgbClr val="535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63B7C-5B80-4F91-9903-8E7C53E9D488}" v="212" dt="2023-09-12T08:54:12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8/10/relationships/authors" Target="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 Libert (BOSA)" userId="8c9a1326-5673-4310-b4ed-b88bcf07a861" providerId="ADAL" clId="{88181E97-D4C5-48D1-A537-DD9853E5D86E}"/>
    <pc:docChg chg="modSld">
      <pc:chgData name="Serge Libert (BOSA)" userId="8c9a1326-5673-4310-b4ed-b88bcf07a861" providerId="ADAL" clId="{88181E97-D4C5-48D1-A537-DD9853E5D86E}" dt="2023-09-05T10:15:19.073" v="195" actId="207"/>
      <pc:docMkLst>
        <pc:docMk/>
      </pc:docMkLst>
      <pc:sldChg chg="modSp mod">
        <pc:chgData name="Serge Libert (BOSA)" userId="8c9a1326-5673-4310-b4ed-b88bcf07a861" providerId="ADAL" clId="{88181E97-D4C5-48D1-A537-DD9853E5D86E}" dt="2023-09-05T10:15:19.073" v="195" actId="207"/>
        <pc:sldMkLst>
          <pc:docMk/>
          <pc:sldMk cId="771274276" sldId="260"/>
        </pc:sldMkLst>
        <pc:graphicFrameChg chg="mod modGraphic">
          <ac:chgData name="Serge Libert (BOSA)" userId="8c9a1326-5673-4310-b4ed-b88bcf07a861" providerId="ADAL" clId="{88181E97-D4C5-48D1-A537-DD9853E5D86E}" dt="2023-09-05T10:15:19.073" v="195" actId="207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</pc:docChg>
  </pc:docChgLst>
  <pc:docChgLst>
    <pc:chgData name="Marc Vermeire" userId="dda041ec-8de0-4236-9ecd-0521a99dabc8" providerId="ADAL" clId="{70D63B7C-5B80-4F91-9903-8E7C53E9D488}"/>
    <pc:docChg chg="custSel modSld">
      <pc:chgData name="Marc Vermeire" userId="dda041ec-8de0-4236-9ecd-0521a99dabc8" providerId="ADAL" clId="{70D63B7C-5B80-4F91-9903-8E7C53E9D488}" dt="2023-09-07T07:13:09.487" v="1" actId="6549"/>
      <pc:docMkLst>
        <pc:docMk/>
      </pc:docMkLst>
      <pc:sldChg chg="modSp mod">
        <pc:chgData name="Marc Vermeire" userId="dda041ec-8de0-4236-9ecd-0521a99dabc8" providerId="ADAL" clId="{70D63B7C-5B80-4F91-9903-8E7C53E9D488}" dt="2023-09-07T07:13:09.487" v="1" actId="6549"/>
        <pc:sldMkLst>
          <pc:docMk/>
          <pc:sldMk cId="2975595710" sldId="355"/>
        </pc:sldMkLst>
        <pc:spChg chg="mod">
          <ac:chgData name="Marc Vermeire" userId="dda041ec-8de0-4236-9ecd-0521a99dabc8" providerId="ADAL" clId="{70D63B7C-5B80-4F91-9903-8E7C53E9D488}" dt="2023-09-07T07:13:09.487" v="1" actId="6549"/>
          <ac:spMkLst>
            <pc:docMk/>
            <pc:sldMk cId="2975595710" sldId="355"/>
            <ac:spMk id="3" creationId="{65CD8D80-E8DC-0A30-3716-04B07464982A}"/>
          </ac:spMkLst>
        </pc:spChg>
      </pc:sldChg>
    </pc:docChg>
  </pc:docChgLst>
  <pc:docChgLst>
    <pc:chgData name="Marc Vermeire (BOSA)" userId="dda041ec-8de0-4236-9ecd-0521a99dabc8" providerId="ADAL" clId="{70D63B7C-5B80-4F91-9903-8E7C53E9D488}"/>
    <pc:docChg chg="undo redo custSel addSld delSld modSld">
      <pc:chgData name="Marc Vermeire (BOSA)" userId="dda041ec-8de0-4236-9ecd-0521a99dabc8" providerId="ADAL" clId="{70D63B7C-5B80-4F91-9903-8E7C53E9D488}" dt="2023-09-12T11:06:32.121" v="1214" actId="20577"/>
      <pc:docMkLst>
        <pc:docMk/>
      </pc:docMkLst>
      <pc:sldChg chg="del">
        <pc:chgData name="Marc Vermeire (BOSA)" userId="dda041ec-8de0-4236-9ecd-0521a99dabc8" providerId="ADAL" clId="{70D63B7C-5B80-4F91-9903-8E7C53E9D488}" dt="2023-07-06T11:10:38.047" v="17" actId="47"/>
        <pc:sldMkLst>
          <pc:docMk/>
          <pc:sldMk cId="569998512" sldId="256"/>
        </pc:sldMkLst>
      </pc:sldChg>
      <pc:sldChg chg="modSp mod">
        <pc:chgData name="Marc Vermeire (BOSA)" userId="dda041ec-8de0-4236-9ecd-0521a99dabc8" providerId="ADAL" clId="{70D63B7C-5B80-4F91-9903-8E7C53E9D488}" dt="2023-07-06T11:10:11.212" v="10" actId="20577"/>
        <pc:sldMkLst>
          <pc:docMk/>
          <pc:sldMk cId="887695320" sldId="257"/>
        </pc:sldMkLst>
        <pc:spChg chg="mod">
          <ac:chgData name="Marc Vermeire (BOSA)" userId="dda041ec-8de0-4236-9ecd-0521a99dabc8" providerId="ADAL" clId="{70D63B7C-5B80-4F91-9903-8E7C53E9D488}" dt="2023-07-06T11:10:11.212" v="10" actId="20577"/>
          <ac:spMkLst>
            <pc:docMk/>
            <pc:sldMk cId="887695320" sldId="257"/>
            <ac:spMk id="3" creationId="{508335A5-ED5F-47D1-ACAC-A07DC8D4D7A7}"/>
          </ac:spMkLst>
        </pc:spChg>
      </pc:sldChg>
      <pc:sldChg chg="modSp mod">
        <pc:chgData name="Marc Vermeire (BOSA)" userId="dda041ec-8de0-4236-9ecd-0521a99dabc8" providerId="ADAL" clId="{70D63B7C-5B80-4F91-9903-8E7C53E9D488}" dt="2023-09-12T08:53:39.752" v="1116" actId="20577"/>
        <pc:sldMkLst>
          <pc:docMk/>
          <pc:sldMk cId="704554566" sldId="258"/>
        </pc:sldMkLst>
        <pc:spChg chg="mod">
          <ac:chgData name="Marc Vermeire (BOSA)" userId="dda041ec-8de0-4236-9ecd-0521a99dabc8" providerId="ADAL" clId="{70D63B7C-5B80-4F91-9903-8E7C53E9D488}" dt="2023-09-12T08:53:39.752" v="1116" actId="20577"/>
          <ac:spMkLst>
            <pc:docMk/>
            <pc:sldMk cId="704554566" sldId="258"/>
            <ac:spMk id="6" creationId="{4C6FECFA-AE50-4EB7-BB81-05FD93A6B3DC}"/>
          </ac:spMkLst>
        </pc:spChg>
      </pc:sldChg>
      <pc:sldChg chg="modSp">
        <pc:chgData name="Marc Vermeire (BOSA)" userId="dda041ec-8de0-4236-9ecd-0521a99dabc8" providerId="ADAL" clId="{70D63B7C-5B80-4F91-9903-8E7C53E9D488}" dt="2023-09-08T13:32:58.915" v="928" actId="20577"/>
        <pc:sldMkLst>
          <pc:docMk/>
          <pc:sldMk cId="771274276" sldId="260"/>
        </pc:sldMkLst>
        <pc:graphicFrameChg chg="mod">
          <ac:chgData name="Marc Vermeire (BOSA)" userId="dda041ec-8de0-4236-9ecd-0521a99dabc8" providerId="ADAL" clId="{70D63B7C-5B80-4F91-9903-8E7C53E9D488}" dt="2023-09-08T13:32:58.915" v="928" actId="20577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  <pc:sldChg chg="modSp mod">
        <pc:chgData name="Marc Vermeire (BOSA)" userId="dda041ec-8de0-4236-9ecd-0521a99dabc8" providerId="ADAL" clId="{70D63B7C-5B80-4F91-9903-8E7C53E9D488}" dt="2023-09-12T08:53:50.809" v="1120" actId="20577"/>
        <pc:sldMkLst>
          <pc:docMk/>
          <pc:sldMk cId="2565178176" sldId="266"/>
        </pc:sldMkLst>
        <pc:spChg chg="mod">
          <ac:chgData name="Marc Vermeire (BOSA)" userId="dda041ec-8de0-4236-9ecd-0521a99dabc8" providerId="ADAL" clId="{70D63B7C-5B80-4F91-9903-8E7C53E9D488}" dt="2023-09-12T08:53:50.809" v="1120" actId="20577"/>
          <ac:spMkLst>
            <pc:docMk/>
            <pc:sldMk cId="2565178176" sldId="266"/>
            <ac:spMk id="6" creationId="{4C6FECFA-AE50-4EB7-BB81-05FD93A6B3DC}"/>
          </ac:spMkLst>
        </pc:spChg>
      </pc:sldChg>
      <pc:sldChg chg="del">
        <pc:chgData name="Marc Vermeire (BOSA)" userId="dda041ec-8de0-4236-9ecd-0521a99dabc8" providerId="ADAL" clId="{70D63B7C-5B80-4F91-9903-8E7C53E9D488}" dt="2023-07-06T11:10:38.737" v="18" actId="47"/>
        <pc:sldMkLst>
          <pc:docMk/>
          <pc:sldMk cId="1722838262" sldId="276"/>
        </pc:sldMkLst>
      </pc:sldChg>
      <pc:sldChg chg="del">
        <pc:chgData name="Marc Vermeire (BOSA)" userId="dda041ec-8de0-4236-9ecd-0521a99dabc8" providerId="ADAL" clId="{70D63B7C-5B80-4F91-9903-8E7C53E9D488}" dt="2023-07-06T11:10:40.509" v="20" actId="47"/>
        <pc:sldMkLst>
          <pc:docMk/>
          <pc:sldMk cId="509488046" sldId="289"/>
        </pc:sldMkLst>
      </pc:sldChg>
      <pc:sldChg chg="del">
        <pc:chgData name="Marc Vermeire (BOSA)" userId="dda041ec-8de0-4236-9ecd-0521a99dabc8" providerId="ADAL" clId="{70D63B7C-5B80-4F91-9903-8E7C53E9D488}" dt="2023-07-06T11:10:39.477" v="19" actId="47"/>
        <pc:sldMkLst>
          <pc:docMk/>
          <pc:sldMk cId="182086011" sldId="297"/>
        </pc:sldMkLst>
      </pc:sldChg>
      <pc:sldChg chg="del">
        <pc:chgData name="Marc Vermeire (BOSA)" userId="dda041ec-8de0-4236-9ecd-0521a99dabc8" providerId="ADAL" clId="{70D63B7C-5B80-4F91-9903-8E7C53E9D488}" dt="2023-07-06T11:10:41.228" v="21" actId="47"/>
        <pc:sldMkLst>
          <pc:docMk/>
          <pc:sldMk cId="2074064570" sldId="298"/>
        </pc:sldMkLst>
      </pc:sldChg>
      <pc:sldChg chg="del">
        <pc:chgData name="Marc Vermeire (BOSA)" userId="dda041ec-8de0-4236-9ecd-0521a99dabc8" providerId="ADAL" clId="{70D63B7C-5B80-4F91-9903-8E7C53E9D488}" dt="2023-07-06T11:10:42.390" v="22" actId="47"/>
        <pc:sldMkLst>
          <pc:docMk/>
          <pc:sldMk cId="3146602163" sldId="304"/>
        </pc:sldMkLst>
      </pc:sldChg>
      <pc:sldChg chg="del">
        <pc:chgData name="Marc Vermeire (BOSA)" userId="dda041ec-8de0-4236-9ecd-0521a99dabc8" providerId="ADAL" clId="{70D63B7C-5B80-4F91-9903-8E7C53E9D488}" dt="2023-07-06T11:10:44.251" v="23" actId="47"/>
        <pc:sldMkLst>
          <pc:docMk/>
          <pc:sldMk cId="301877775" sldId="330"/>
        </pc:sldMkLst>
      </pc:sldChg>
      <pc:sldChg chg="del">
        <pc:chgData name="Marc Vermeire (BOSA)" userId="dda041ec-8de0-4236-9ecd-0521a99dabc8" providerId="ADAL" clId="{70D63B7C-5B80-4F91-9903-8E7C53E9D488}" dt="2023-07-06T11:10:47.043" v="26" actId="47"/>
        <pc:sldMkLst>
          <pc:docMk/>
          <pc:sldMk cId="246500232" sldId="335"/>
        </pc:sldMkLst>
      </pc:sldChg>
      <pc:sldChg chg="del">
        <pc:chgData name="Marc Vermeire (BOSA)" userId="dda041ec-8de0-4236-9ecd-0521a99dabc8" providerId="ADAL" clId="{70D63B7C-5B80-4F91-9903-8E7C53E9D488}" dt="2023-07-06T11:11:01.160" v="28" actId="47"/>
        <pc:sldMkLst>
          <pc:docMk/>
          <pc:sldMk cId="3062409993" sldId="342"/>
        </pc:sldMkLst>
      </pc:sldChg>
      <pc:sldChg chg="del">
        <pc:chgData name="Marc Vermeire (BOSA)" userId="dda041ec-8de0-4236-9ecd-0521a99dabc8" providerId="ADAL" clId="{70D63B7C-5B80-4F91-9903-8E7C53E9D488}" dt="2023-07-06T11:11:01.797" v="29" actId="47"/>
        <pc:sldMkLst>
          <pc:docMk/>
          <pc:sldMk cId="1838094537" sldId="346"/>
        </pc:sldMkLst>
      </pc:sldChg>
      <pc:sldChg chg="modSp mod">
        <pc:chgData name="Marc Vermeire (BOSA)" userId="dda041ec-8de0-4236-9ecd-0521a99dabc8" providerId="ADAL" clId="{70D63B7C-5B80-4F91-9903-8E7C53E9D488}" dt="2023-09-08T13:31:35.008" v="916" actId="5793"/>
        <pc:sldMkLst>
          <pc:docMk/>
          <pc:sldMk cId="2331264578" sldId="347"/>
        </pc:sldMkLst>
        <pc:spChg chg="mod">
          <ac:chgData name="Marc Vermeire (BOSA)" userId="dda041ec-8de0-4236-9ecd-0521a99dabc8" providerId="ADAL" clId="{70D63B7C-5B80-4F91-9903-8E7C53E9D488}" dt="2023-09-08T13:31:35.008" v="916" actId="5793"/>
          <ac:spMkLst>
            <pc:docMk/>
            <pc:sldMk cId="2331264578" sldId="347"/>
            <ac:spMk id="2" creationId="{2017EB17-2D2B-42BF-AD86-C7B18B20852F}"/>
          </ac:spMkLst>
        </pc:spChg>
      </pc:sldChg>
      <pc:sldChg chg="del">
        <pc:chgData name="Marc Vermeire (BOSA)" userId="dda041ec-8de0-4236-9ecd-0521a99dabc8" providerId="ADAL" clId="{70D63B7C-5B80-4F91-9903-8E7C53E9D488}" dt="2023-07-06T11:10:45.297" v="25" actId="47"/>
        <pc:sldMkLst>
          <pc:docMk/>
          <pc:sldMk cId="2601326958" sldId="349"/>
        </pc:sldMkLst>
      </pc:sldChg>
      <pc:sldChg chg="del">
        <pc:chgData name="Marc Vermeire (BOSA)" userId="dda041ec-8de0-4236-9ecd-0521a99dabc8" providerId="ADAL" clId="{70D63B7C-5B80-4F91-9903-8E7C53E9D488}" dt="2023-07-06T11:10:44.625" v="24" actId="47"/>
        <pc:sldMkLst>
          <pc:docMk/>
          <pc:sldMk cId="2593605014" sldId="350"/>
        </pc:sldMkLst>
      </pc:sldChg>
      <pc:sldChg chg="del">
        <pc:chgData name="Marc Vermeire (BOSA)" userId="dda041ec-8de0-4236-9ecd-0521a99dabc8" providerId="ADAL" clId="{70D63B7C-5B80-4F91-9903-8E7C53E9D488}" dt="2023-07-06T11:11:02.525" v="30" actId="47"/>
        <pc:sldMkLst>
          <pc:docMk/>
          <pc:sldMk cId="1858025364" sldId="353"/>
        </pc:sldMkLst>
      </pc:sldChg>
      <pc:sldChg chg="modSp add mod">
        <pc:chgData name="Marc Vermeire (BOSA)" userId="dda041ec-8de0-4236-9ecd-0521a99dabc8" providerId="ADAL" clId="{70D63B7C-5B80-4F91-9903-8E7C53E9D488}" dt="2023-09-12T08:54:00.530" v="1124" actId="20577"/>
        <pc:sldMkLst>
          <pc:docMk/>
          <pc:sldMk cId="63376675" sldId="354"/>
        </pc:sldMkLst>
        <pc:spChg chg="mod">
          <ac:chgData name="Marc Vermeire (BOSA)" userId="dda041ec-8de0-4236-9ecd-0521a99dabc8" providerId="ADAL" clId="{70D63B7C-5B80-4F91-9903-8E7C53E9D488}" dt="2023-09-12T08:54:00.530" v="1124" actId="20577"/>
          <ac:spMkLst>
            <pc:docMk/>
            <pc:sldMk cId="63376675" sldId="354"/>
            <ac:spMk id="6" creationId="{4C6FECFA-AE50-4EB7-BB81-05FD93A6B3DC}"/>
          </ac:spMkLst>
        </pc:spChg>
        <pc:spChg chg="mod">
          <ac:chgData name="Marc Vermeire (BOSA)" userId="dda041ec-8de0-4236-9ecd-0521a99dabc8" providerId="ADAL" clId="{70D63B7C-5B80-4F91-9903-8E7C53E9D488}" dt="2023-07-06T11:11:16.179" v="32" actId="1036"/>
          <ac:spMkLst>
            <pc:docMk/>
            <pc:sldMk cId="63376675" sldId="354"/>
            <ac:spMk id="7" creationId="{41DC656D-FEC3-4765-807A-1B3A626777DF}"/>
          </ac:spMkLst>
        </pc:spChg>
      </pc:sldChg>
      <pc:sldChg chg="modSp new mod">
        <pc:chgData name="Marc Vermeire (BOSA)" userId="dda041ec-8de0-4236-9ecd-0521a99dabc8" providerId="ADAL" clId="{70D63B7C-5B80-4F91-9903-8E7C53E9D488}" dt="2023-09-08T10:42:55.264" v="624" actId="20577"/>
        <pc:sldMkLst>
          <pc:docMk/>
          <pc:sldMk cId="2975595710" sldId="355"/>
        </pc:sldMkLst>
        <pc:spChg chg="mod">
          <ac:chgData name="Marc Vermeire (BOSA)" userId="dda041ec-8de0-4236-9ecd-0521a99dabc8" providerId="ADAL" clId="{70D63B7C-5B80-4F91-9903-8E7C53E9D488}" dt="2023-09-08T10:42:55.264" v="624" actId="20577"/>
          <ac:spMkLst>
            <pc:docMk/>
            <pc:sldMk cId="2975595710" sldId="355"/>
            <ac:spMk id="2" creationId="{D61F8B18-7490-859F-65B6-FA115818AEA5}"/>
          </ac:spMkLst>
        </pc:spChg>
        <pc:spChg chg="mod">
          <ac:chgData name="Marc Vermeire (BOSA)" userId="dda041ec-8de0-4236-9ecd-0521a99dabc8" providerId="ADAL" clId="{70D63B7C-5B80-4F91-9903-8E7C53E9D488}" dt="2023-09-08T10:40:53.698" v="588" actId="403"/>
          <ac:spMkLst>
            <pc:docMk/>
            <pc:sldMk cId="2975595710" sldId="355"/>
            <ac:spMk id="3" creationId="{65CD8D80-E8DC-0A30-3716-04B07464982A}"/>
          </ac:spMkLst>
        </pc:spChg>
      </pc:sldChg>
      <pc:sldChg chg="modSp add mod">
        <pc:chgData name="Marc Vermeire (BOSA)" userId="dda041ec-8de0-4236-9ecd-0521a99dabc8" providerId="ADAL" clId="{70D63B7C-5B80-4F91-9903-8E7C53E9D488}" dt="2023-09-08T10:59:25.781" v="901" actId="20577"/>
        <pc:sldMkLst>
          <pc:docMk/>
          <pc:sldMk cId="1562292783" sldId="356"/>
        </pc:sldMkLst>
        <pc:spChg chg="mod">
          <ac:chgData name="Marc Vermeire (BOSA)" userId="dda041ec-8de0-4236-9ecd-0521a99dabc8" providerId="ADAL" clId="{70D63B7C-5B80-4F91-9903-8E7C53E9D488}" dt="2023-09-08T10:43:15.138" v="635" actId="20577"/>
          <ac:spMkLst>
            <pc:docMk/>
            <pc:sldMk cId="1562292783" sldId="356"/>
            <ac:spMk id="2" creationId="{D61F8B18-7490-859F-65B6-FA115818AEA5}"/>
          </ac:spMkLst>
        </pc:spChg>
        <pc:spChg chg="mod">
          <ac:chgData name="Marc Vermeire (BOSA)" userId="dda041ec-8de0-4236-9ecd-0521a99dabc8" providerId="ADAL" clId="{70D63B7C-5B80-4F91-9903-8E7C53E9D488}" dt="2023-09-08T10:59:25.781" v="901" actId="20577"/>
          <ac:spMkLst>
            <pc:docMk/>
            <pc:sldMk cId="1562292783" sldId="356"/>
            <ac:spMk id="3" creationId="{65CD8D80-E8DC-0A30-3716-04B07464982A}"/>
          </ac:spMkLst>
        </pc:spChg>
      </pc:sldChg>
      <pc:sldChg chg="addSp modSp add mod">
        <pc:chgData name="Marc Vermeire (BOSA)" userId="dda041ec-8de0-4236-9ecd-0521a99dabc8" providerId="ADAL" clId="{70D63B7C-5B80-4F91-9903-8E7C53E9D488}" dt="2023-09-08T10:46:51.884" v="876" actId="29295"/>
        <pc:sldMkLst>
          <pc:docMk/>
          <pc:sldMk cId="2186341463" sldId="357"/>
        </pc:sldMkLst>
        <pc:spChg chg="mod">
          <ac:chgData name="Marc Vermeire (BOSA)" userId="dda041ec-8de0-4236-9ecd-0521a99dabc8" providerId="ADAL" clId="{70D63B7C-5B80-4F91-9903-8E7C53E9D488}" dt="2023-09-08T10:43:23.339" v="643" actId="20577"/>
          <ac:spMkLst>
            <pc:docMk/>
            <pc:sldMk cId="2186341463" sldId="357"/>
            <ac:spMk id="2" creationId="{D61F8B18-7490-859F-65B6-FA115818AEA5}"/>
          </ac:spMkLst>
        </pc:spChg>
        <pc:spChg chg="mod">
          <ac:chgData name="Marc Vermeire (BOSA)" userId="dda041ec-8de0-4236-9ecd-0521a99dabc8" providerId="ADAL" clId="{70D63B7C-5B80-4F91-9903-8E7C53E9D488}" dt="2023-09-08T10:42:21.786" v="603" actId="20577"/>
          <ac:spMkLst>
            <pc:docMk/>
            <pc:sldMk cId="2186341463" sldId="357"/>
            <ac:spMk id="3" creationId="{65CD8D80-E8DC-0A30-3716-04B07464982A}"/>
          </ac:spMkLst>
        </pc:spChg>
        <pc:picChg chg="add mod ord">
          <ac:chgData name="Marc Vermeire (BOSA)" userId="dda041ec-8de0-4236-9ecd-0521a99dabc8" providerId="ADAL" clId="{70D63B7C-5B80-4F91-9903-8E7C53E9D488}" dt="2023-09-08T10:46:51.884" v="876" actId="29295"/>
          <ac:picMkLst>
            <pc:docMk/>
            <pc:sldMk cId="2186341463" sldId="357"/>
            <ac:picMk id="5" creationId="{874CC5CB-11D9-F852-14AE-8443A1D93CF1}"/>
          </ac:picMkLst>
        </pc:picChg>
      </pc:sldChg>
      <pc:sldChg chg="modSp new del mod">
        <pc:chgData name="Marc Vermeire (BOSA)" userId="dda041ec-8de0-4236-9ecd-0521a99dabc8" providerId="ADAL" clId="{70D63B7C-5B80-4F91-9903-8E7C53E9D488}" dt="2023-09-12T08:50:22.088" v="945" actId="680"/>
        <pc:sldMkLst>
          <pc:docMk/>
          <pc:sldMk cId="2774696197" sldId="358"/>
        </pc:sldMkLst>
        <pc:spChg chg="mod">
          <ac:chgData name="Marc Vermeire (BOSA)" userId="dda041ec-8de0-4236-9ecd-0521a99dabc8" providerId="ADAL" clId="{70D63B7C-5B80-4F91-9903-8E7C53E9D488}" dt="2023-09-12T08:50:21.564" v="944" actId="20577"/>
          <ac:spMkLst>
            <pc:docMk/>
            <pc:sldMk cId="2774696197" sldId="358"/>
            <ac:spMk id="2" creationId="{A6B60101-AF25-9207-06AB-9C47852C977D}"/>
          </ac:spMkLst>
        </pc:spChg>
      </pc:sldChg>
      <pc:sldChg chg="add del">
        <pc:chgData name="Marc Vermeire (BOSA)" userId="dda041ec-8de0-4236-9ecd-0521a99dabc8" providerId="ADAL" clId="{70D63B7C-5B80-4F91-9903-8E7C53E9D488}" dt="2023-09-12T08:50:32.928" v="947"/>
        <pc:sldMkLst>
          <pc:docMk/>
          <pc:sldMk cId="4200697759" sldId="358"/>
        </pc:sldMkLst>
      </pc:sldChg>
      <pc:sldChg chg="delSp modSp add mod">
        <pc:chgData name="Marc Vermeire (BOSA)" userId="dda041ec-8de0-4236-9ecd-0521a99dabc8" providerId="ADAL" clId="{70D63B7C-5B80-4F91-9903-8E7C53E9D488}" dt="2023-09-12T11:06:32.121" v="1214" actId="20577"/>
        <pc:sldMkLst>
          <pc:docMk/>
          <pc:sldMk cId="4211467350" sldId="358"/>
        </pc:sldMkLst>
        <pc:spChg chg="mod">
          <ac:chgData name="Marc Vermeire (BOSA)" userId="dda041ec-8de0-4236-9ecd-0521a99dabc8" providerId="ADAL" clId="{70D63B7C-5B80-4F91-9903-8E7C53E9D488}" dt="2023-09-12T08:54:38.704" v="1142" actId="20577"/>
          <ac:spMkLst>
            <pc:docMk/>
            <pc:sldMk cId="4211467350" sldId="358"/>
            <ac:spMk id="2" creationId="{D61F8B18-7490-859F-65B6-FA115818AEA5}"/>
          </ac:spMkLst>
        </pc:spChg>
        <pc:spChg chg="mod">
          <ac:chgData name="Marc Vermeire (BOSA)" userId="dda041ec-8de0-4236-9ecd-0521a99dabc8" providerId="ADAL" clId="{70D63B7C-5B80-4F91-9903-8E7C53E9D488}" dt="2023-09-12T11:06:32.121" v="1214" actId="20577"/>
          <ac:spMkLst>
            <pc:docMk/>
            <pc:sldMk cId="4211467350" sldId="358"/>
            <ac:spMk id="3" creationId="{65CD8D80-E8DC-0A30-3716-04B07464982A}"/>
          </ac:spMkLst>
        </pc:spChg>
        <pc:picChg chg="del">
          <ac:chgData name="Marc Vermeire (BOSA)" userId="dda041ec-8de0-4236-9ecd-0521a99dabc8" providerId="ADAL" clId="{70D63B7C-5B80-4F91-9903-8E7C53E9D488}" dt="2023-09-12T08:50:49.047" v="967" actId="478"/>
          <ac:picMkLst>
            <pc:docMk/>
            <pc:sldMk cId="4211467350" sldId="358"/>
            <ac:picMk id="5" creationId="{874CC5CB-11D9-F852-14AE-8443A1D93CF1}"/>
          </ac:picMkLst>
        </pc:picChg>
      </pc:sldChg>
      <pc:sldChg chg="modSp add mod">
        <pc:chgData name="Marc Vermeire (BOSA)" userId="dda041ec-8de0-4236-9ecd-0521a99dabc8" providerId="ADAL" clId="{70D63B7C-5B80-4F91-9903-8E7C53E9D488}" dt="2023-09-12T08:54:27.069" v="1126" actId="1076"/>
        <pc:sldMkLst>
          <pc:docMk/>
          <pc:sldMk cId="677503654" sldId="359"/>
        </pc:sldMkLst>
        <pc:spChg chg="mod">
          <ac:chgData name="Marc Vermeire (BOSA)" userId="dda041ec-8de0-4236-9ecd-0521a99dabc8" providerId="ADAL" clId="{70D63B7C-5B80-4F91-9903-8E7C53E9D488}" dt="2023-09-12T08:54:27.069" v="1126" actId="1076"/>
          <ac:spMkLst>
            <pc:docMk/>
            <pc:sldMk cId="677503654" sldId="359"/>
            <ac:spMk id="7" creationId="{41DC656D-FEC3-4765-807A-1B3A626777DF}"/>
          </ac:spMkLst>
        </pc:spChg>
      </pc:sldChg>
      <pc:sldMasterChg chg="delSldLayout">
        <pc:chgData name="Marc Vermeire (BOSA)" userId="dda041ec-8de0-4236-9ecd-0521a99dabc8" providerId="ADAL" clId="{70D63B7C-5B80-4F91-9903-8E7C53E9D488}" dt="2023-07-06T11:10:38.047" v="17" actId="47"/>
        <pc:sldMasterMkLst>
          <pc:docMk/>
          <pc:sldMasterMk cId="2103654496" sldId="2147483712"/>
        </pc:sldMasterMkLst>
        <pc:sldLayoutChg chg="del">
          <pc:chgData name="Marc Vermeire (BOSA)" userId="dda041ec-8de0-4236-9ecd-0521a99dabc8" providerId="ADAL" clId="{70D63B7C-5B80-4F91-9903-8E7C53E9D488}" dt="2023-07-06T11:10:38.047" v="17" actId="47"/>
          <pc:sldLayoutMkLst>
            <pc:docMk/>
            <pc:sldMasterMk cId="2103654496" sldId="2147483712"/>
            <pc:sldLayoutMk cId="1647665101" sldId="2147483720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docs.peppol.eu/edelivery/codelists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docs.peppol.eu/edelivery/codelist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DE295-ECE7-48B5-AD21-C9884202179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BE"/>
        </a:p>
      </dgm:t>
    </dgm:pt>
    <dgm:pt modelId="{3B7D46BF-FE9F-4D30-BD72-BA18698E0AEF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Next forum: 14.11.2023</a:t>
          </a:r>
        </a:p>
      </dgm:t>
    </dgm:pt>
    <dgm:pt modelId="{19C133BF-CF42-4F90-B775-B3A919ABA0E4}" type="parTrans" cxnId="{C456C272-C6AC-42ED-A981-30C7D6F80702}">
      <dgm:prSet/>
      <dgm:spPr/>
      <dgm:t>
        <a:bodyPr/>
        <a:lstStyle/>
        <a:p>
          <a:endParaRPr lang="en-US"/>
        </a:p>
      </dgm:t>
    </dgm:pt>
    <dgm:pt modelId="{70906F63-1A0E-43FF-8585-E6C452C95979}" type="sibTrans" cxnId="{C456C272-C6AC-42ED-A981-30C7D6F80702}">
      <dgm:prSet/>
      <dgm:spPr/>
      <dgm:t>
        <a:bodyPr/>
        <a:lstStyle/>
        <a:p>
          <a:endParaRPr lang="en-US"/>
        </a:p>
      </dgm:t>
    </dgm:pt>
    <dgm:pt modelId="{B6CCDB89-754D-4392-B0A5-A21D3C455847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 err="1">
              <a:solidFill>
                <a:srgbClr val="FFFFFF"/>
              </a:solidFill>
              <a:latin typeface="Open Sans"/>
              <a:ea typeface="+mn-ea"/>
              <a:cs typeface="+mn-cs"/>
            </a:rPr>
            <a:t>Your</a:t>
          </a: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 topics?</a:t>
          </a:r>
          <a:endParaRPr lang="en-US" sz="3600" kern="1200">
            <a:solidFill>
              <a:srgbClr val="FFFFFF"/>
            </a:solidFill>
            <a:latin typeface="Open Sans"/>
            <a:ea typeface="+mn-ea"/>
            <a:cs typeface="+mn-cs"/>
          </a:endParaRPr>
        </a:p>
      </dgm:t>
    </dgm:pt>
    <dgm:pt modelId="{4F7A1293-0536-4799-A275-41B740D29E0F}" type="parTrans" cxnId="{47C725F2-7428-45B6-B020-17BBAF67AF1A}">
      <dgm:prSet/>
      <dgm:spPr/>
      <dgm:t>
        <a:bodyPr/>
        <a:lstStyle/>
        <a:p>
          <a:endParaRPr lang="fr-FR"/>
        </a:p>
      </dgm:t>
    </dgm:pt>
    <dgm:pt modelId="{79B2F5F9-4942-4D72-849B-2FB5941DE048}" type="sibTrans" cxnId="{47C725F2-7428-45B6-B020-17BBAF67AF1A}">
      <dgm:prSet/>
      <dgm:spPr/>
      <dgm:t>
        <a:bodyPr/>
        <a:lstStyle/>
        <a:p>
          <a:endParaRPr lang="fr-FR"/>
        </a:p>
      </dgm:t>
    </dgm:pt>
    <dgm:pt modelId="{A12B435B-DBB3-4FA2-B58A-CEA7B31D9213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tx1"/>
              </a:solidFill>
              <a:latin typeface="Open Sans"/>
              <a:ea typeface="+mn-ea"/>
              <a:cs typeface="+mn-cs"/>
            </a:rPr>
            <a:t>9956 REMOVAL 123123 published in </a:t>
          </a:r>
          <a:r>
            <a:rPr lang="en-US" sz="2400" kern="1200">
              <a:solidFill>
                <a:schemeClr val="tx1"/>
              </a:solidFill>
              <a:latin typeface="Open Sans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latest code list (v8.6)</a:t>
          </a:r>
          <a:br>
            <a:rPr lang="en-US" sz="2400" kern="1200">
              <a:solidFill>
                <a:schemeClr val="tx1"/>
              </a:solidFill>
              <a:latin typeface="Open Sans"/>
              <a:ea typeface="+mn-ea"/>
              <a:cs typeface="+mn-cs"/>
            </a:rPr>
          </a:br>
          <a:r>
            <a:rPr lang="en-US" sz="1800" kern="1200">
              <a:solidFill>
                <a:schemeClr val="accent2"/>
              </a:solidFill>
              <a:latin typeface="Open Sans"/>
              <a:ea typeface="+mn-ea"/>
              <a:cs typeface="+mn-cs"/>
            </a:rPr>
            <a:t>NB: was already presented by </a:t>
          </a:r>
          <a:r>
            <a:rPr lang="en-US" sz="1800" kern="1200" err="1">
              <a:solidFill>
                <a:schemeClr val="accent2"/>
              </a:solidFill>
              <a:latin typeface="Open Sans"/>
              <a:ea typeface="+mn-ea"/>
              <a:cs typeface="+mn-cs"/>
            </a:rPr>
            <a:t>eDEC</a:t>
          </a:r>
          <a:r>
            <a:rPr lang="en-US" sz="1800" kern="1200">
              <a:solidFill>
                <a:schemeClr val="accent2"/>
              </a:solidFill>
              <a:latin typeface="Open Sans"/>
              <a:ea typeface="+mn-ea"/>
              <a:cs typeface="+mn-cs"/>
            </a:rPr>
            <a:t> at SPC20230822, slide 4</a:t>
          </a:r>
          <a:endParaRPr lang="en-US" sz="2400" kern="1200">
            <a:solidFill>
              <a:schemeClr val="accent2"/>
            </a:solidFill>
            <a:latin typeface="Open Sans"/>
            <a:ea typeface="+mn-ea"/>
            <a:cs typeface="+mn-cs"/>
          </a:endParaRPr>
        </a:p>
      </dgm:t>
    </dgm:pt>
    <dgm:pt modelId="{68A10BC5-4F30-4E87-8F47-5A310656C69E}" type="parTrans" cxnId="{93D95F64-8FF7-4B8C-906A-C48C82E64BE7}">
      <dgm:prSet/>
      <dgm:spPr/>
    </dgm:pt>
    <dgm:pt modelId="{9B8883B9-6F60-4891-AA3A-513B1CB021AF}" type="sibTrans" cxnId="{93D95F64-8FF7-4B8C-906A-C48C82E64BE7}">
      <dgm:prSet/>
      <dgm:spPr/>
    </dgm:pt>
    <dgm:pt modelId="{5FD41521-600F-489C-AE44-B360D3CE968E}" type="pres">
      <dgm:prSet presAssocID="{8E6DE295-ECE7-48B5-AD21-C98842021790}" presName="Name0" presStyleCnt="0">
        <dgm:presLayoutVars>
          <dgm:chMax val="7"/>
          <dgm:chPref val="7"/>
          <dgm:dir/>
        </dgm:presLayoutVars>
      </dgm:prSet>
      <dgm:spPr/>
    </dgm:pt>
    <dgm:pt modelId="{791004F5-BB21-49EE-80BF-8D2A30E33A0D}" type="pres">
      <dgm:prSet presAssocID="{8E6DE295-ECE7-48B5-AD21-C98842021790}" presName="Name1" presStyleCnt="0"/>
      <dgm:spPr/>
    </dgm:pt>
    <dgm:pt modelId="{D967D9A6-6E3F-43D1-ABC6-7856AA76CA96}" type="pres">
      <dgm:prSet presAssocID="{8E6DE295-ECE7-48B5-AD21-C98842021790}" presName="cycle" presStyleCnt="0"/>
      <dgm:spPr/>
    </dgm:pt>
    <dgm:pt modelId="{DFB3A9C1-AEC6-42D5-9CC9-D34DA8900EB4}" type="pres">
      <dgm:prSet presAssocID="{8E6DE295-ECE7-48B5-AD21-C98842021790}" presName="srcNode" presStyleLbl="node1" presStyleIdx="0" presStyleCnt="3"/>
      <dgm:spPr/>
    </dgm:pt>
    <dgm:pt modelId="{7292482C-9E94-4FC3-AE8D-8E1297ACC39C}" type="pres">
      <dgm:prSet presAssocID="{8E6DE295-ECE7-48B5-AD21-C98842021790}" presName="conn" presStyleLbl="parChTrans1D2" presStyleIdx="0" presStyleCnt="1"/>
      <dgm:spPr/>
    </dgm:pt>
    <dgm:pt modelId="{BB534A2C-5F26-44D6-A161-C205A25B2A66}" type="pres">
      <dgm:prSet presAssocID="{8E6DE295-ECE7-48B5-AD21-C98842021790}" presName="extraNode" presStyleLbl="node1" presStyleIdx="0" presStyleCnt="3"/>
      <dgm:spPr/>
    </dgm:pt>
    <dgm:pt modelId="{1142F2B1-872E-4429-9E03-DB61BDB87EFA}" type="pres">
      <dgm:prSet presAssocID="{8E6DE295-ECE7-48B5-AD21-C98842021790}" presName="dstNode" presStyleLbl="node1" presStyleIdx="0" presStyleCnt="3"/>
      <dgm:spPr/>
    </dgm:pt>
    <dgm:pt modelId="{267D19AD-3E8F-4F7C-B808-B3A78DA9C6B1}" type="pres">
      <dgm:prSet presAssocID="{A12B435B-DBB3-4FA2-B58A-CEA7B31D9213}" presName="text_1" presStyleLbl="node1" presStyleIdx="0" presStyleCnt="3">
        <dgm:presLayoutVars>
          <dgm:bulletEnabled val="1"/>
        </dgm:presLayoutVars>
      </dgm:prSet>
      <dgm:spPr/>
    </dgm:pt>
    <dgm:pt modelId="{2734340C-2706-4419-BB45-E73AFF4BD2EB}" type="pres">
      <dgm:prSet presAssocID="{A12B435B-DBB3-4FA2-B58A-CEA7B31D9213}" presName="accent_1" presStyleCnt="0"/>
      <dgm:spPr/>
    </dgm:pt>
    <dgm:pt modelId="{AA34464D-E14F-41E6-A972-8F16CD73DCAA}" type="pres">
      <dgm:prSet presAssocID="{A12B435B-DBB3-4FA2-B58A-CEA7B31D9213}" presName="accentRepeatNode" presStyleLbl="solidFgAcc1" presStyleIdx="0" presStyleCnt="3"/>
      <dgm:spPr/>
    </dgm:pt>
    <dgm:pt modelId="{591F6AE6-B298-487B-909B-3398ADFC1C6F}" type="pres">
      <dgm:prSet presAssocID="{B6CCDB89-754D-4392-B0A5-A21D3C455847}" presName="text_2" presStyleLbl="node1" presStyleIdx="1" presStyleCnt="3">
        <dgm:presLayoutVars>
          <dgm:bulletEnabled val="1"/>
        </dgm:presLayoutVars>
      </dgm:prSet>
      <dgm:spPr/>
    </dgm:pt>
    <dgm:pt modelId="{370DB0F4-430C-42D6-A7E8-11C8D9422C15}" type="pres">
      <dgm:prSet presAssocID="{B6CCDB89-754D-4392-B0A5-A21D3C455847}" presName="accent_2" presStyleCnt="0"/>
      <dgm:spPr/>
    </dgm:pt>
    <dgm:pt modelId="{A4898AEC-DCF2-4D9A-8D9C-C6F468A4F800}" type="pres">
      <dgm:prSet presAssocID="{B6CCDB89-754D-4392-B0A5-A21D3C455847}" presName="accentRepeatNode" presStyleLbl="solidFgAcc1" presStyleIdx="1" presStyleCnt="3"/>
      <dgm:spPr>
        <a:solidFill>
          <a:srgbClr val="B04346"/>
        </a:solidFill>
      </dgm:spPr>
    </dgm:pt>
    <dgm:pt modelId="{216315D8-C566-4835-BDF8-607829873D14}" type="pres">
      <dgm:prSet presAssocID="{3B7D46BF-FE9F-4D30-BD72-BA18698E0AEF}" presName="text_3" presStyleLbl="node1" presStyleIdx="2" presStyleCnt="3">
        <dgm:presLayoutVars>
          <dgm:bulletEnabled val="1"/>
        </dgm:presLayoutVars>
      </dgm:prSet>
      <dgm:spPr/>
    </dgm:pt>
    <dgm:pt modelId="{48ED3E14-29F8-4EEB-B72C-8A9030105E32}" type="pres">
      <dgm:prSet presAssocID="{3B7D46BF-FE9F-4D30-BD72-BA18698E0AEF}" presName="accent_3" presStyleCnt="0"/>
      <dgm:spPr/>
    </dgm:pt>
    <dgm:pt modelId="{2AA9260B-CB87-4506-8054-8D178B60C15E}" type="pres">
      <dgm:prSet presAssocID="{3B7D46BF-FE9F-4D30-BD72-BA18698E0AEF}" presName="accentRepeatNode" presStyleLbl="solidFgAcc1" presStyleIdx="2" presStyleCnt="3"/>
      <dgm:spPr>
        <a:solidFill>
          <a:schemeClr val="tx1"/>
        </a:solidFill>
      </dgm:spPr>
    </dgm:pt>
  </dgm:ptLst>
  <dgm:cxnLst>
    <dgm:cxn modelId="{93D95F64-8FF7-4B8C-906A-C48C82E64BE7}" srcId="{8E6DE295-ECE7-48B5-AD21-C98842021790}" destId="{A12B435B-DBB3-4FA2-B58A-CEA7B31D9213}" srcOrd="0" destOrd="0" parTransId="{68A10BC5-4F30-4E87-8F47-5A310656C69E}" sibTransId="{9B8883B9-6F60-4891-AA3A-513B1CB021AF}"/>
    <dgm:cxn modelId="{60271F65-DB3D-416F-90EC-9C3E96451818}" type="presOf" srcId="{8E6DE295-ECE7-48B5-AD21-C98842021790}" destId="{5FD41521-600F-489C-AE44-B360D3CE968E}" srcOrd="0" destOrd="0" presId="urn:microsoft.com/office/officeart/2008/layout/VerticalCurvedList"/>
    <dgm:cxn modelId="{C456C272-C6AC-42ED-A981-30C7D6F80702}" srcId="{8E6DE295-ECE7-48B5-AD21-C98842021790}" destId="{3B7D46BF-FE9F-4D30-BD72-BA18698E0AEF}" srcOrd="2" destOrd="0" parTransId="{19C133BF-CF42-4F90-B775-B3A919ABA0E4}" sibTransId="{70906F63-1A0E-43FF-8585-E6C452C95979}"/>
    <dgm:cxn modelId="{70CF2BAC-B4AB-44B0-9481-6A226CB19E31}" type="presOf" srcId="{3B7D46BF-FE9F-4D30-BD72-BA18698E0AEF}" destId="{216315D8-C566-4835-BDF8-607829873D14}" srcOrd="0" destOrd="0" presId="urn:microsoft.com/office/officeart/2008/layout/VerticalCurvedList"/>
    <dgm:cxn modelId="{4E4D8CB0-063F-4BE2-B37A-DED5F0D997E6}" type="presOf" srcId="{A12B435B-DBB3-4FA2-B58A-CEA7B31D9213}" destId="{267D19AD-3E8F-4F7C-B808-B3A78DA9C6B1}" srcOrd="0" destOrd="0" presId="urn:microsoft.com/office/officeart/2008/layout/VerticalCurvedList"/>
    <dgm:cxn modelId="{629602E0-83FB-4C0E-99EB-10D1B89DC81C}" type="presOf" srcId="{9B8883B9-6F60-4891-AA3A-513B1CB021AF}" destId="{7292482C-9E94-4FC3-AE8D-8E1297ACC39C}" srcOrd="0" destOrd="0" presId="urn:microsoft.com/office/officeart/2008/layout/VerticalCurvedList"/>
    <dgm:cxn modelId="{47C725F2-7428-45B6-B020-17BBAF67AF1A}" srcId="{8E6DE295-ECE7-48B5-AD21-C98842021790}" destId="{B6CCDB89-754D-4392-B0A5-A21D3C455847}" srcOrd="1" destOrd="0" parTransId="{4F7A1293-0536-4799-A275-41B740D29E0F}" sibTransId="{79B2F5F9-4942-4D72-849B-2FB5941DE048}"/>
    <dgm:cxn modelId="{D734ACFB-84CF-4F41-A318-045A28DD975E}" type="presOf" srcId="{B6CCDB89-754D-4392-B0A5-A21D3C455847}" destId="{591F6AE6-B298-487B-909B-3398ADFC1C6F}" srcOrd="0" destOrd="0" presId="urn:microsoft.com/office/officeart/2008/layout/VerticalCurvedList"/>
    <dgm:cxn modelId="{9BBE84D7-73F8-4916-A992-C7936350C26C}" type="presParOf" srcId="{5FD41521-600F-489C-AE44-B360D3CE968E}" destId="{791004F5-BB21-49EE-80BF-8D2A30E33A0D}" srcOrd="0" destOrd="0" presId="urn:microsoft.com/office/officeart/2008/layout/VerticalCurvedList"/>
    <dgm:cxn modelId="{B1ACE998-BF2D-4E11-B723-A94502A16AF8}" type="presParOf" srcId="{791004F5-BB21-49EE-80BF-8D2A30E33A0D}" destId="{D967D9A6-6E3F-43D1-ABC6-7856AA76CA96}" srcOrd="0" destOrd="0" presId="urn:microsoft.com/office/officeart/2008/layout/VerticalCurvedList"/>
    <dgm:cxn modelId="{1DFBCFD1-C8A5-4931-91BB-52839C545F1D}" type="presParOf" srcId="{D967D9A6-6E3F-43D1-ABC6-7856AA76CA96}" destId="{DFB3A9C1-AEC6-42D5-9CC9-D34DA8900EB4}" srcOrd="0" destOrd="0" presId="urn:microsoft.com/office/officeart/2008/layout/VerticalCurvedList"/>
    <dgm:cxn modelId="{94090C27-7452-4489-9983-C83459F28FE3}" type="presParOf" srcId="{D967D9A6-6E3F-43D1-ABC6-7856AA76CA96}" destId="{7292482C-9E94-4FC3-AE8D-8E1297ACC39C}" srcOrd="1" destOrd="0" presId="urn:microsoft.com/office/officeart/2008/layout/VerticalCurvedList"/>
    <dgm:cxn modelId="{CE78684E-F144-4F6B-8087-C10123145C95}" type="presParOf" srcId="{D967D9A6-6E3F-43D1-ABC6-7856AA76CA96}" destId="{BB534A2C-5F26-44D6-A161-C205A25B2A66}" srcOrd="2" destOrd="0" presId="urn:microsoft.com/office/officeart/2008/layout/VerticalCurvedList"/>
    <dgm:cxn modelId="{125AC805-04D1-4F65-97CC-20494ECE8CAA}" type="presParOf" srcId="{D967D9A6-6E3F-43D1-ABC6-7856AA76CA96}" destId="{1142F2B1-872E-4429-9E03-DB61BDB87EFA}" srcOrd="3" destOrd="0" presId="urn:microsoft.com/office/officeart/2008/layout/VerticalCurvedList"/>
    <dgm:cxn modelId="{64FFB756-A4CA-4E80-B4BB-D3921DD63A77}" type="presParOf" srcId="{791004F5-BB21-49EE-80BF-8D2A30E33A0D}" destId="{267D19AD-3E8F-4F7C-B808-B3A78DA9C6B1}" srcOrd="1" destOrd="0" presId="urn:microsoft.com/office/officeart/2008/layout/VerticalCurvedList"/>
    <dgm:cxn modelId="{BD5E32CA-60E9-461A-AB4E-4D1AEAA58443}" type="presParOf" srcId="{791004F5-BB21-49EE-80BF-8D2A30E33A0D}" destId="{2734340C-2706-4419-BB45-E73AFF4BD2EB}" srcOrd="2" destOrd="0" presId="urn:microsoft.com/office/officeart/2008/layout/VerticalCurvedList"/>
    <dgm:cxn modelId="{66A655C5-3166-407D-B782-D44C451E11FA}" type="presParOf" srcId="{2734340C-2706-4419-BB45-E73AFF4BD2EB}" destId="{AA34464D-E14F-41E6-A972-8F16CD73DCAA}" srcOrd="0" destOrd="0" presId="urn:microsoft.com/office/officeart/2008/layout/VerticalCurvedList"/>
    <dgm:cxn modelId="{09F4FB7E-703B-49D0-BA1B-B42C6C9FA23D}" type="presParOf" srcId="{791004F5-BB21-49EE-80BF-8D2A30E33A0D}" destId="{591F6AE6-B298-487B-909B-3398ADFC1C6F}" srcOrd="3" destOrd="0" presId="urn:microsoft.com/office/officeart/2008/layout/VerticalCurvedList"/>
    <dgm:cxn modelId="{64757858-C422-4EB3-90A9-EF48B017E236}" type="presParOf" srcId="{791004F5-BB21-49EE-80BF-8D2A30E33A0D}" destId="{370DB0F4-430C-42D6-A7E8-11C8D9422C15}" srcOrd="4" destOrd="0" presId="urn:microsoft.com/office/officeart/2008/layout/VerticalCurvedList"/>
    <dgm:cxn modelId="{86B26F0E-04C1-4958-9C6E-366455056594}" type="presParOf" srcId="{370DB0F4-430C-42D6-A7E8-11C8D9422C15}" destId="{A4898AEC-DCF2-4D9A-8D9C-C6F468A4F800}" srcOrd="0" destOrd="0" presId="urn:microsoft.com/office/officeart/2008/layout/VerticalCurvedList"/>
    <dgm:cxn modelId="{61B44A31-F976-475B-B4E0-A9FFCC51A4E7}" type="presParOf" srcId="{791004F5-BB21-49EE-80BF-8D2A30E33A0D}" destId="{216315D8-C566-4835-BDF8-607829873D14}" srcOrd="5" destOrd="0" presId="urn:microsoft.com/office/officeart/2008/layout/VerticalCurvedList"/>
    <dgm:cxn modelId="{F9107E68-B4A1-4902-B5B6-F908CE95ED61}" type="presParOf" srcId="{791004F5-BB21-49EE-80BF-8D2A30E33A0D}" destId="{48ED3E14-29F8-4EEB-B72C-8A9030105E32}" srcOrd="6" destOrd="0" presId="urn:microsoft.com/office/officeart/2008/layout/VerticalCurvedList"/>
    <dgm:cxn modelId="{5BC95349-F445-4B7A-B738-94896086A1CD}" type="presParOf" srcId="{48ED3E14-29F8-4EEB-B72C-8A9030105E32}" destId="{2AA9260B-CB87-4506-8054-8D178B60C1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2482C-9E94-4FC3-AE8D-8E1297ACC39C}">
      <dsp:nvSpPr>
        <dsp:cNvPr id="0" name=""/>
        <dsp:cNvSpPr/>
      </dsp:nvSpPr>
      <dsp:spPr>
        <a:xfrm>
          <a:off x="-4971246" y="-761708"/>
          <a:ext cx="5920558" cy="5920558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D19AD-3E8F-4F7C-B808-B3A78DA9C6B1}">
      <dsp:nvSpPr>
        <dsp:cNvPr id="0" name=""/>
        <dsp:cNvSpPr/>
      </dsp:nvSpPr>
      <dsp:spPr>
        <a:xfrm>
          <a:off x="610555" y="439714"/>
          <a:ext cx="9971857" cy="879428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046" tIns="60960" rIns="60960" bIns="6096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  <a:latin typeface="Open Sans"/>
              <a:ea typeface="+mn-ea"/>
              <a:cs typeface="+mn-cs"/>
            </a:rPr>
            <a:t>9956 REMOVAL 123123 published in </a:t>
          </a:r>
          <a:r>
            <a:rPr lang="en-US" sz="2400" kern="1200">
              <a:solidFill>
                <a:schemeClr val="tx1"/>
              </a:solidFill>
              <a:latin typeface="Open Sans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latest code list (v8.6)</a:t>
          </a:r>
          <a:br>
            <a:rPr lang="en-US" sz="2400" kern="1200">
              <a:solidFill>
                <a:schemeClr val="tx1"/>
              </a:solidFill>
              <a:latin typeface="Open Sans"/>
              <a:ea typeface="+mn-ea"/>
              <a:cs typeface="+mn-cs"/>
            </a:rPr>
          </a:br>
          <a:r>
            <a:rPr lang="en-US" sz="1800" kern="1200">
              <a:solidFill>
                <a:schemeClr val="accent2"/>
              </a:solidFill>
              <a:latin typeface="Open Sans"/>
              <a:ea typeface="+mn-ea"/>
              <a:cs typeface="+mn-cs"/>
            </a:rPr>
            <a:t>NB: was already presented by </a:t>
          </a:r>
          <a:r>
            <a:rPr lang="en-US" sz="1800" kern="1200" err="1">
              <a:solidFill>
                <a:schemeClr val="accent2"/>
              </a:solidFill>
              <a:latin typeface="Open Sans"/>
              <a:ea typeface="+mn-ea"/>
              <a:cs typeface="+mn-cs"/>
            </a:rPr>
            <a:t>eDEC</a:t>
          </a:r>
          <a:r>
            <a:rPr lang="en-US" sz="1800" kern="1200">
              <a:solidFill>
                <a:schemeClr val="accent2"/>
              </a:solidFill>
              <a:latin typeface="Open Sans"/>
              <a:ea typeface="+mn-ea"/>
              <a:cs typeface="+mn-cs"/>
            </a:rPr>
            <a:t> at SPC20230822, slide 4</a:t>
          </a:r>
          <a:endParaRPr lang="en-US" sz="2400" kern="1200">
            <a:solidFill>
              <a:schemeClr val="accent2"/>
            </a:solidFill>
            <a:latin typeface="Open Sans"/>
            <a:ea typeface="+mn-ea"/>
            <a:cs typeface="+mn-cs"/>
          </a:endParaRPr>
        </a:p>
      </dsp:txBody>
      <dsp:txXfrm>
        <a:off x="610555" y="439714"/>
        <a:ext cx="9971857" cy="879428"/>
      </dsp:txXfrm>
    </dsp:sp>
    <dsp:sp modelId="{AA34464D-E14F-41E6-A972-8F16CD73DCAA}">
      <dsp:nvSpPr>
        <dsp:cNvPr id="0" name=""/>
        <dsp:cNvSpPr/>
      </dsp:nvSpPr>
      <dsp:spPr>
        <a:xfrm>
          <a:off x="60912" y="329785"/>
          <a:ext cx="1099285" cy="1099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F6AE6-B298-487B-909B-3398ADFC1C6F}">
      <dsp:nvSpPr>
        <dsp:cNvPr id="0" name=""/>
        <dsp:cNvSpPr/>
      </dsp:nvSpPr>
      <dsp:spPr>
        <a:xfrm>
          <a:off x="930227" y="1758856"/>
          <a:ext cx="9652184" cy="879428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046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err="1">
              <a:solidFill>
                <a:srgbClr val="FFFFFF"/>
              </a:solidFill>
              <a:latin typeface="Open Sans"/>
              <a:ea typeface="+mn-ea"/>
              <a:cs typeface="+mn-cs"/>
            </a:rPr>
            <a:t>Your</a:t>
          </a: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 topics?</a:t>
          </a:r>
          <a:endParaRPr lang="en-US" sz="3600" kern="1200">
            <a:solidFill>
              <a:srgbClr val="FFFFFF"/>
            </a:solidFill>
            <a:latin typeface="Open Sans"/>
            <a:ea typeface="+mn-ea"/>
            <a:cs typeface="+mn-cs"/>
          </a:endParaRPr>
        </a:p>
      </dsp:txBody>
      <dsp:txXfrm>
        <a:off x="930227" y="1758856"/>
        <a:ext cx="9652184" cy="879428"/>
      </dsp:txXfrm>
    </dsp:sp>
    <dsp:sp modelId="{A4898AEC-DCF2-4D9A-8D9C-C6F468A4F800}">
      <dsp:nvSpPr>
        <dsp:cNvPr id="0" name=""/>
        <dsp:cNvSpPr/>
      </dsp:nvSpPr>
      <dsp:spPr>
        <a:xfrm>
          <a:off x="380585" y="1648928"/>
          <a:ext cx="1099285" cy="1099285"/>
        </a:xfrm>
        <a:prstGeom prst="ellipse">
          <a:avLst/>
        </a:prstGeom>
        <a:solidFill>
          <a:srgbClr val="B04346"/>
        </a:solidFill>
        <a:ln w="10795" cap="flat" cmpd="sng" algn="ctr">
          <a:solidFill>
            <a:schemeClr val="accent3">
              <a:hueOff val="5593971"/>
              <a:satOff val="17287"/>
              <a:lumOff val="13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315D8-C566-4835-BDF8-607829873D14}">
      <dsp:nvSpPr>
        <dsp:cNvPr id="0" name=""/>
        <dsp:cNvSpPr/>
      </dsp:nvSpPr>
      <dsp:spPr>
        <a:xfrm>
          <a:off x="610555" y="3077999"/>
          <a:ext cx="9971857" cy="879428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046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Next forum: 14.11.2023</a:t>
          </a:r>
        </a:p>
      </dsp:txBody>
      <dsp:txXfrm>
        <a:off x="610555" y="3077999"/>
        <a:ext cx="9971857" cy="879428"/>
      </dsp:txXfrm>
    </dsp:sp>
    <dsp:sp modelId="{2AA9260B-CB87-4506-8054-8D178B60C15E}">
      <dsp:nvSpPr>
        <dsp:cNvPr id="0" name=""/>
        <dsp:cNvSpPr/>
      </dsp:nvSpPr>
      <dsp:spPr>
        <a:xfrm>
          <a:off x="60912" y="2968070"/>
          <a:ext cx="1099285" cy="1099285"/>
        </a:xfrm>
        <a:prstGeom prst="ellipse">
          <a:avLst/>
        </a:prstGeom>
        <a:solidFill>
          <a:schemeClr val="tx1"/>
        </a:solidFill>
        <a:ln w="10795" cap="flat" cmpd="sng" algn="ctr">
          <a:solidFill>
            <a:schemeClr val="accent3">
              <a:hueOff val="11187942"/>
              <a:satOff val="34573"/>
              <a:lumOff val="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B4AD2-A267-4797-8792-ED21EF2DF5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5E49E-9599-485F-B96D-75BCBCB2A5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5DA4-A8DC-453E-A5F7-88F0AE5319D4}" type="datetimeFigureOut">
              <a:rPr lang="nl-BE" smtClean="0"/>
              <a:t>12/09/2023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48548-A960-44B4-BE11-354F69248F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F923D-7299-4EAE-B0A9-373C095263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24BD8-6764-4489-9838-E8C8F515EC5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5773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92508-5353-4BD4-B9CC-1DB34B125BDB}" type="datetimeFigureOut">
              <a:rPr lang="nl-BE" smtClean="0"/>
              <a:t>12/09/2023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BCF80-27EB-4596-8F5B-426A2A64C64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30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858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3398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094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4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8656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9876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7034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356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1BDACAD1-6D81-4C4C-A2D4-CDF9E180D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7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tx2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84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762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94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AF87C94-1E5B-47AA-B5FF-FDB40D5C3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5990589"/>
            <a:ext cx="731520" cy="731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79DA2-CC16-48C0-949E-FB656E682DB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1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0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05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84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4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06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accent5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70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F35EDA-E56D-495A-8870-45B340E4F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F72BDA-A923-43A9-9F91-513FE4C0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800" y="558000"/>
            <a:ext cx="6609600" cy="1443600"/>
          </a:xfrm>
        </p:spPr>
        <p:txBody>
          <a:bodyPr anchor="t" anchorCtr="0"/>
          <a:lstStyle>
            <a:lvl1pPr algn="l">
              <a:defRPr>
                <a:solidFill>
                  <a:srgbClr val="02C29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3665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 zonder pagina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1921D0-6405-4D4E-AB03-9FEA7FA4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0467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 met  pagina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1921D0-6405-4D4E-AB03-9FEA7FA4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A82BD89-D9B2-4095-8014-670603420CF3}"/>
              </a:ext>
            </a:extLst>
          </p:cNvPr>
          <p:cNvSpPr txBox="1"/>
          <p:nvPr/>
        </p:nvSpPr>
        <p:spPr>
          <a:xfrm>
            <a:off x="0" y="6468310"/>
            <a:ext cx="1219320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3EA51875-CD46-490D-AE62-CCD35DA6A879}" type="slidenum">
              <a:rPr lang="nl-BE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nl-BE" sz="1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7123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5C120-10E0-4193-B575-1CD700E41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00" y="3078000"/>
            <a:ext cx="8931600" cy="70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1674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100804F-3EA0-4ECA-A36A-A4127EE5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43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21B3C-CA4F-4204-8F61-735AB74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82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21B3C-CA4F-4204-8F61-735AB74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5D41D6-66A6-44D1-8D36-9C4DEB280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38C446D-B133-438E-AD9F-62D6E81C2FD6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388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1BDACAD1-6D81-4C4C-A2D4-CDF9E180D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67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006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6500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7838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C68D71-CCBC-4DD4-B206-E42106D07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68891C-828A-4DB5-B4B5-38076DFA3B2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9BA7C7A-819C-4BED-A6A2-346B3180C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71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3492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707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876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418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9159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tx2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5359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F35EDA-E56D-495A-8870-45B340E4F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F72BDA-A923-43A9-9F91-513FE4C0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800" y="558000"/>
            <a:ext cx="6609600" cy="1443600"/>
          </a:xfrm>
        </p:spPr>
        <p:txBody>
          <a:bodyPr anchor="t" anchorCtr="0"/>
          <a:lstStyle>
            <a:lvl1pPr algn="l">
              <a:defRPr>
                <a:solidFill>
                  <a:srgbClr val="02C29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2703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 zonder pagina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1921D0-6405-4D4E-AB03-9FEA7FA4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930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C68D71-CCBC-4DD4-B206-E42106D07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68891C-828A-4DB5-B4B5-38076DFA3B2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9BA7C7A-819C-4BED-A6A2-346B3180C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8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 met  pagina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1921D0-6405-4D4E-AB03-9FEA7FA4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A82BD89-D9B2-4095-8014-670603420CF3}"/>
              </a:ext>
            </a:extLst>
          </p:cNvPr>
          <p:cNvSpPr txBox="1"/>
          <p:nvPr/>
        </p:nvSpPr>
        <p:spPr>
          <a:xfrm>
            <a:off x="0" y="6468310"/>
            <a:ext cx="1219320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3EA51875-CD46-490D-AE62-CCD35DA6A879}" type="slidenum">
              <a:rPr lang="nl-BE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nl-BE" sz="1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9138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5C120-10E0-4193-B575-1CD700E41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00" y="3078000"/>
            <a:ext cx="8931600" cy="70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5330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100804F-3EA0-4ECA-A36A-A4127EE5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69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21B3C-CA4F-4204-8F61-735AB74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40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21B3C-CA4F-4204-8F61-735AB74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5D41D6-66A6-44D1-8D36-9C4DEB280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38C446D-B133-438E-AD9F-62D6E81C2FD6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850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548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09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25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567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78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E7B2537-7D3A-437D-82B8-DC2DDA076D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E753531-74F9-46DB-8226-2C37E7D3FBBB}" type="datetime3">
              <a:rPr lang="nl-BE" smtClean="0"/>
              <a:pPr/>
              <a:t>12.09.23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EDAD88-78F8-43C4-9AF1-FA54ECAE1AE2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B8C69-F25E-494C-A21B-E10A8020476C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63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53531-74F9-46DB-8226-2C37E7D3FBBB}" type="datetime3">
              <a:rPr kumimoji="0" lang="nl-B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12.09.23</a:t>
            </a:fld>
            <a:endParaRPr kumimoji="0" lang="nl-BE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DAD88-78F8-43C4-9AF1-FA54ECAE1AE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72EA197-7EA9-47D4-A571-0C33C8BFED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90589"/>
            <a:ext cx="731520" cy="731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E5033-EAEA-FF45-BCF8-795059E125A0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11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0A6F402-FC49-4DAA-AC23-09667FCCCF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F1D7D1C-1C1C-4E86-95EA-EE1848DE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00" y="554400"/>
            <a:ext cx="8931600" cy="70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2CA8B6-390C-4F26-A9FD-04C8CA638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8000" y="1609200"/>
            <a:ext cx="10047600" cy="42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694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500" kern="1200" cap="all" baseline="0">
          <a:solidFill>
            <a:schemeClr val="accent6"/>
          </a:solidFill>
          <a:latin typeface="Titillium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 baseline="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E7B2537-7D3A-437D-82B8-DC2DDA076D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E753531-74F9-46DB-8226-2C37E7D3FBBB}" type="datetime3">
              <a:rPr lang="nl-BE" smtClean="0"/>
              <a:pPr/>
              <a:t>12.09.23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EDAD88-78F8-43C4-9AF1-FA54ECAE1AE2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B8C69-F25E-494C-A21B-E10A8020476C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58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0A6F402-FC49-4DAA-AC23-09667FCCCF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F1D7D1C-1C1C-4E86-95EA-EE1848DE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00" y="554400"/>
            <a:ext cx="8931600" cy="70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2CA8B6-390C-4F26-A9FD-04C8CA638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8000" y="1609200"/>
            <a:ext cx="10047600" cy="42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365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500" kern="1200" cap="all" baseline="0">
          <a:solidFill>
            <a:schemeClr val="accent6"/>
          </a:solidFill>
          <a:latin typeface="Titillium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 baseline="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digital.belgium.be%2Fe-invoicing%2FPEPPOLinBelgium.html%3Flanguage%3DEN%26nextAction%3D%26nextActionParameters%3D%26cs%3D0&amp;data=05%7C01%7Cmarc.vermeire%40bosa.fgov.be%7C238c5d1f33a6414ea24808dbb2c2da51%7C66c008a4b56549a993c9c1e64cad2e11%7C1%7C0%7C638300322177575735%7CUnknown%7CTWFpbGZsb3d8eyJWIjoiMC4wLjAwMDAiLCJQIjoiV2luMzIiLCJBTiI6Ik1haWwiLCJXVCI6Mn0%3D%7C3000%7C%7C%7C&amp;sdata=y%2BJrxDX6UlYDKKZneaoh%2FbEM%2BI1BWKpNPVWi2df%2FUFE%3D&amp;reserved=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peppol.atlassian.net/wiki/spaces/Belgium/overview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BDB3-93BE-4EE0-96C1-435429A1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GB"/>
              <a:t>Belgian Peppol Service Providers Forum</a:t>
            </a:r>
            <a:br>
              <a:rPr lang="en-GB"/>
            </a:br>
            <a:endParaRPr lang="fr-BE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35A5-ED5F-47D1-ACAC-A07DC8D4D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b="1"/>
              <a:t>31</a:t>
            </a:r>
            <a:r>
              <a:rPr lang="en-GB" sz="4000" b="1" baseline="30000"/>
              <a:t>st</a:t>
            </a:r>
            <a:r>
              <a:rPr lang="en-GB" sz="4000" b="1"/>
              <a:t> edition</a:t>
            </a:r>
          </a:p>
          <a:p>
            <a:endParaRPr lang="en-GB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r>
              <a:rPr lang="fr-BE"/>
              <a:t>12.09.2023</a:t>
            </a:r>
          </a:p>
          <a:p>
            <a:pPr marL="0" indent="0">
              <a:buNone/>
            </a:pPr>
            <a:r>
              <a:rPr lang="fr-BE"/>
              <a:t>BOSA-DT</a:t>
            </a:r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C2A06B3-2299-48EE-AC0D-09ED782B9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98" y="2643342"/>
            <a:ext cx="6493701" cy="15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9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8B18-7490-859F-65B6-FA115818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Your questions – topics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D8D80-E8DC-0A30-3716-04B07464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Migrating from Hermes must go first to smp.belgium.be and can afterwards be migrated to other </a:t>
            </a:r>
            <a:r>
              <a:rPr lang="en-US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smp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Is this something that can be improved?</a:t>
            </a:r>
          </a:p>
          <a:p>
            <a:pPr lvl="1"/>
            <a:r>
              <a:rPr lang="en-US" sz="1400">
                <a:latin typeface="Calibri" panose="020F0502020204030204" pitchFamily="34" charset="0"/>
                <a:ea typeface="Times New Roman" panose="02020603050405020304" pitchFamily="18" charset="0"/>
              </a:rPr>
              <a:t>MTCI</a:t>
            </a:r>
            <a:endParaRPr lang="en-US" sz="14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Evolution of registered participants on </a:t>
            </a:r>
            <a:r>
              <a:rPr lang="fr-FR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PEPPOL (belgium.be)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00566B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9181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Answer given in previous </a:t>
            </a:r>
            <a:r>
              <a:rPr lang="en-US" sz="1400">
                <a:solidFill>
                  <a:srgbClr val="09181B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topic</a:t>
            </a:r>
            <a:endParaRPr lang="en-GB" sz="2800" b="1">
              <a:solidFill>
                <a:srgbClr val="00566B"/>
              </a:solidFill>
              <a:latin typeface="Open Sans"/>
            </a:endParaRPr>
          </a:p>
          <a:p>
            <a:pPr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Communication BOSA on B2G becoming mandatory sending – 1/3/2024 instead of 1/11/2023? Link to legislation?</a:t>
            </a:r>
          </a:p>
          <a:p>
            <a:pPr lvl="1">
              <a:defRPr/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</a:rPr>
              <a:t>Press conference 11.9.2023 mentioning 1.3.2024</a:t>
            </a:r>
            <a:endParaRPr lang="fr-FR" sz="1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6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 retirement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Your questions &amp; topics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3347335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0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2C7C39-5BE3-413A-A5E8-743BA5E3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59186"/>
              </p:ext>
            </p:extLst>
          </p:nvPr>
        </p:nvGraphicFramePr>
        <p:xfrm>
          <a:off x="1150070" y="1555424"/>
          <a:ext cx="10642861" cy="4397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BE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AOB / Next forum</a:t>
            </a:r>
          </a:p>
        </p:txBody>
      </p:sp>
    </p:spTree>
    <p:extLst>
      <p:ext uri="{BB962C8B-B14F-4D97-AF65-F5344CB8AC3E}">
        <p14:creationId xmlns:p14="http://schemas.microsoft.com/office/powerpoint/2010/main" val="77127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0060-FCFA-4C70-AEB4-7D4C44A5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Backlog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05C82A-A96F-9763-03DA-85236348B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05763"/>
              </p:ext>
            </p:extLst>
          </p:nvPr>
        </p:nvGraphicFramePr>
        <p:xfrm>
          <a:off x="838200" y="1825625"/>
          <a:ext cx="10515600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">
                  <a:extLst>
                    <a:ext uri="{9D8B030D-6E8A-4147-A177-3AD203B41FA5}">
                      <a16:colId xmlns:a16="http://schemas.microsoft.com/office/drawing/2014/main" val="3666665581"/>
                    </a:ext>
                  </a:extLst>
                </a:gridCol>
                <a:gridCol w="3650211">
                  <a:extLst>
                    <a:ext uri="{9D8B030D-6E8A-4147-A177-3AD203B41FA5}">
                      <a16:colId xmlns:a16="http://schemas.microsoft.com/office/drawing/2014/main" val="3060505856"/>
                    </a:ext>
                  </a:extLst>
                </a:gridCol>
                <a:gridCol w="1071418">
                  <a:extLst>
                    <a:ext uri="{9D8B030D-6E8A-4147-A177-3AD203B41FA5}">
                      <a16:colId xmlns:a16="http://schemas.microsoft.com/office/drawing/2014/main" val="3964221684"/>
                    </a:ext>
                  </a:extLst>
                </a:gridCol>
                <a:gridCol w="5230091">
                  <a:extLst>
                    <a:ext uri="{9D8B030D-6E8A-4147-A177-3AD203B41FA5}">
                      <a16:colId xmlns:a16="http://schemas.microsoft.com/office/drawing/2014/main" val="2411897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Topic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Status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Comments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714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CTC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Backlog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Depends on B2B progress.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837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Planning for B2B obligations in BE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Ongoing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GB" sz="1600" b="0" u="none" strike="noStrike" baseline="3000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presentation done by  FPS Finance 22.11.22</a:t>
                      </a:r>
                      <a:b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600" b="0" u="none" strike="noStrike" baseline="3000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presentation done by  FPS Finance 27.6.23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2669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B2C agenda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Backlog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Long term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739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 ISO Certification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Done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Was already considered: confer notes of forum of 21-03-2023</a:t>
                      </a:r>
                    </a:p>
                    <a:p>
                      <a:pPr algn="l" fontAlgn="b"/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Update 27-06-2023: workgroup delivered final report. Next phase is to develop the specifications and establish governance bodies. Expect medium term update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728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0676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2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Thanks for your attendance!</a:t>
            </a:r>
            <a:endParaRPr lang="fr-BE" noProof="0"/>
          </a:p>
        </p:txBody>
      </p:sp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B1813250-997D-48D5-8B5B-4B6A6503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5E6744D3-47EE-48A5-8BD6-781BF90A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8AF6D73-80D7-4562-9096-165C4862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47" y="2792639"/>
            <a:ext cx="7775681" cy="18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70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0060-FCFA-4C70-AEB4-7D4C44A5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Wrap 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2C2F-383F-4E71-84A8-ECFAEC3F0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2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Confer </a:t>
            </a:r>
            <a:r>
              <a:rPr lang="en-US" b="0" i="0">
                <a:solidFill>
                  <a:srgbClr val="091E42"/>
                </a:solidFill>
                <a:effectLst/>
                <a:latin typeface="-apple-system"/>
                <a:hlinkClick r:id="rId2"/>
              </a:rPr>
              <a:t>https://openpeppol.atlassian.net/wiki/spaces/Belgium/overview</a:t>
            </a:r>
            <a:r>
              <a:rPr lang="en-US" b="0" i="0">
                <a:solidFill>
                  <a:srgbClr val="091E42"/>
                </a:solidFill>
                <a:effectLst/>
                <a:latin typeface="-apple-syste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13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noProof="0" err="1"/>
              <a:t>Welcome</a:t>
            </a:r>
            <a:endParaRPr lang="fr-BE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E3C5-343D-4C26-B1FB-5417841C5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310354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 retirement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Your questions &amp; topics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  <a:p>
            <a:pPr>
              <a:lnSpc>
                <a:spcPct val="150000"/>
              </a:lnSpc>
            </a:pP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7BCB550D-947D-4C31-91A5-2294D7ED27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 retirement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Your questions &amp; topics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1849204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EB17-2D2B-42BF-AD86-C7B18B20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smp.belgium.be: the retirement process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FFEDE-FD0F-C2FB-F9D8-5EF6AB3D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GB" sz="4300" b="1">
                <a:solidFill>
                  <a:schemeClr val="accent1"/>
                </a:solidFill>
              </a:rPr>
              <a:t>Step 1: initiate planning at SPs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GB" sz="3200"/>
              <a:t>Last SP forum we kindly asked you to communicate the availability date of your move away plan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GB" sz="3200"/>
              <a:t>To date we received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GB" sz="2800"/>
              <a:t>No answer to the question (probably it was not clear enough)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GB" sz="2800"/>
              <a:t>3 move-away plans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GB" sz="2800"/>
              <a:t>3 confirmation that smp.belgium.be is not used / not used anymore</a:t>
            </a: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GB" sz="4300" b="1">
                <a:solidFill>
                  <a:schemeClr val="accent1"/>
                </a:solidFill>
              </a:rPr>
              <a:t>Step 2: gather SP planning </a:t>
            </a:r>
            <a:r>
              <a:rPr lang="en-GB" sz="4300" b="1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GB" sz="4300" b="1">
                <a:solidFill>
                  <a:schemeClr val="accent1"/>
                </a:solidFill>
              </a:rPr>
              <a:t> determine phase out date and possible coordination actions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GB" sz="3200"/>
              <a:t>Please communicate your move away plan by 14/07/2023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GB" sz="3200"/>
              <a:t>On 15/7/2023 BOSA will set a phase out date based on the information received </a:t>
            </a:r>
            <a:endParaRPr lang="en-GB" sz="4800"/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GB" sz="3200"/>
              <a:t>Please communicate your plans by then.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GB" sz="3200"/>
              <a:t>Based on this information BOSA will figure out and communicate appropriate support/coordination/follow-up plan.</a:t>
            </a: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GB" sz="4300" b="1">
                <a:solidFill>
                  <a:schemeClr val="accent1"/>
                </a:solidFill>
              </a:rPr>
              <a:t>Step 3: follow up the execution of the SPs move-away from smp.belgium.be</a:t>
            </a: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GB" sz="4300" b="1">
                <a:solidFill>
                  <a:schemeClr val="accent1"/>
                </a:solidFill>
              </a:rPr>
              <a:t>Step 4: debrief the move-away operation and remove smp.belgium.be from service</a:t>
            </a:r>
          </a:p>
        </p:txBody>
      </p:sp>
    </p:spTree>
    <p:extLst>
      <p:ext uri="{BB962C8B-B14F-4D97-AF65-F5344CB8AC3E}">
        <p14:creationId xmlns:p14="http://schemas.microsoft.com/office/powerpoint/2010/main" val="233126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8B18-7490-859F-65B6-FA115818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smp.belgium.be: retirement date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D8D80-E8DC-0A30-3716-04B07464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566B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smp.belgium.be retires on 31.12.2023</a:t>
            </a:r>
          </a:p>
        </p:txBody>
      </p:sp>
    </p:spTree>
    <p:extLst>
      <p:ext uri="{BB962C8B-B14F-4D97-AF65-F5344CB8AC3E}">
        <p14:creationId xmlns:p14="http://schemas.microsoft.com/office/powerpoint/2010/main" val="297559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8B18-7490-859F-65B6-FA115818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smp.belgium.be: material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D8D80-E8DC-0A30-3716-04B07464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566B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Shared information by Service Providers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9181B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Service Providers owning/having entries in smp.belgium.be received on 31.7 their part of the  list of entries with receiving capabilities.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9181B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Thanks to the</a:t>
            </a:r>
            <a:r>
              <a:rPr lang="en-GB" sz="1800">
                <a:solidFill>
                  <a:srgbClr val="09181B"/>
                </a:solidFill>
                <a:latin typeface="Open San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9181B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ones that did react and confirmed.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9181B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9181B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For the others, thanks to confirm you are on it.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9181B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29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8B18-7490-859F-65B6-FA115818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smp.belgium.be: visual</a:t>
            </a:r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CC5CB-11D9-F852-14AE-8443A1D93C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606273" y="1896894"/>
            <a:ext cx="8804356" cy="43288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D8D80-E8DC-0A30-3716-04B07464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566B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Update of the Peppol page?</a:t>
            </a:r>
          </a:p>
          <a:p>
            <a:pPr>
              <a:lnSpc>
                <a:spcPct val="160000"/>
              </a:lnSpc>
              <a:spcBef>
                <a:spcPts val="600"/>
              </a:spcBef>
              <a:defRPr/>
            </a:pPr>
            <a:r>
              <a:rPr lang="en-GB" sz="1800">
                <a:solidFill>
                  <a:srgbClr val="09181B"/>
                </a:solidFill>
                <a:latin typeface="Open Sans"/>
              </a:rPr>
              <a:t>Analysis is ongoing, once the page is updated you’ll be informed.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9181B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34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 retirement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Your questions &amp; topics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2564911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6675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theme">
  <a:themeElements>
    <a:clrScheme name="BOSA 0365 - Defaults">
      <a:dk1>
        <a:srgbClr val="09181B"/>
      </a:dk1>
      <a:lt1>
        <a:srgbClr val="FFFFFF"/>
      </a:lt1>
      <a:dk2>
        <a:srgbClr val="057A8B"/>
      </a:dk2>
      <a:lt2>
        <a:srgbClr val="FFF8DC"/>
      </a:lt2>
      <a:accent1>
        <a:srgbClr val="00566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057A8B"/>
      </a:hlink>
      <a:folHlink>
        <a:srgbClr val="00566B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F5420CFA-AB62-49F5-9F4B-BD23C6845222}"/>
    </a:ext>
  </a:extLst>
</a:theme>
</file>

<file path=ppt/theme/theme2.xml><?xml version="1.0" encoding="utf-8"?>
<a:theme xmlns:a="http://schemas.openxmlformats.org/drawingml/2006/main" name="Dark theme">
  <a:themeElements>
    <a:clrScheme name="0365 - Dark Mode">
      <a:dk1>
        <a:srgbClr val="09181B"/>
      </a:dk1>
      <a:lt1>
        <a:srgbClr val="FFFFFF"/>
      </a:lt1>
      <a:dk2>
        <a:srgbClr val="00566B"/>
      </a:dk2>
      <a:lt2>
        <a:srgbClr val="FFF8DC"/>
      </a:lt2>
      <a:accent1>
        <a:srgbClr val="057A8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FFED75"/>
      </a:hlink>
      <a:folHlink>
        <a:srgbClr val="FFF8DC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A3DAC8A1-A94C-4D28-86A5-77FDFA0EA240}"/>
    </a:ext>
  </a:extLst>
</a:theme>
</file>

<file path=ppt/theme/theme3.xml><?xml version="1.0" encoding="utf-8"?>
<a:theme xmlns:a="http://schemas.openxmlformats.org/drawingml/2006/main" name="Mint">
  <a:themeElements>
    <a:clrScheme name="FIN-charter">
      <a:dk1>
        <a:srgbClr val="6E6E6E"/>
      </a:dk1>
      <a:lt1>
        <a:srgbClr val="FFFFFF"/>
      </a:lt1>
      <a:dk2>
        <a:srgbClr val="F5384D"/>
      </a:dk2>
      <a:lt2>
        <a:srgbClr val="FDAF17"/>
      </a:lt2>
      <a:accent1>
        <a:srgbClr val="004EA2"/>
      </a:accent1>
      <a:accent2>
        <a:srgbClr val="75C3A5"/>
      </a:accent2>
      <a:accent3>
        <a:srgbClr val="00A4C9"/>
      </a:accent3>
      <a:accent4>
        <a:srgbClr val="FEC32F"/>
      </a:accent4>
      <a:accent5>
        <a:srgbClr val="1F88CF"/>
      </a:accent5>
      <a:accent6>
        <a:srgbClr val="02C29F"/>
      </a:accent6>
      <a:hlink>
        <a:srgbClr val="1F89CE"/>
      </a:hlink>
      <a:folHlink>
        <a:srgbClr val="1F89CE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ÉUNION De team pme ​.potx" id="{FF2EF859-18E3-4B98-BEF2-CD150DDAA0F2}" vid="{9024632C-7C05-4D83-90FB-864CEC17A936}"/>
    </a:ext>
  </a:extLst>
</a:theme>
</file>

<file path=ppt/theme/theme4.xml><?xml version="1.0" encoding="utf-8"?>
<a:theme xmlns:a="http://schemas.openxmlformats.org/drawingml/2006/main" name="1_Light theme">
  <a:themeElements>
    <a:clrScheme name="BOSA 0365 - Defaults">
      <a:dk1>
        <a:srgbClr val="09181B"/>
      </a:dk1>
      <a:lt1>
        <a:srgbClr val="FFFFFF"/>
      </a:lt1>
      <a:dk2>
        <a:srgbClr val="057A8B"/>
      </a:dk2>
      <a:lt2>
        <a:srgbClr val="FFF8DC"/>
      </a:lt2>
      <a:accent1>
        <a:srgbClr val="00566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057A8B"/>
      </a:hlink>
      <a:folHlink>
        <a:srgbClr val="00566B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F5420CFA-AB62-49F5-9F4B-BD23C6845222}"/>
    </a:ext>
  </a:extLst>
</a:theme>
</file>

<file path=ppt/theme/theme5.xml><?xml version="1.0" encoding="utf-8"?>
<a:theme xmlns:a="http://schemas.openxmlformats.org/drawingml/2006/main" name="Thema1">
  <a:themeElements>
    <a:clrScheme name="FIN-charter">
      <a:dk1>
        <a:srgbClr val="6E6E6E"/>
      </a:dk1>
      <a:lt1>
        <a:srgbClr val="FFFFFF"/>
      </a:lt1>
      <a:dk2>
        <a:srgbClr val="F5384D"/>
      </a:dk2>
      <a:lt2>
        <a:srgbClr val="FDAF17"/>
      </a:lt2>
      <a:accent1>
        <a:srgbClr val="004EA2"/>
      </a:accent1>
      <a:accent2>
        <a:srgbClr val="75C3A5"/>
      </a:accent2>
      <a:accent3>
        <a:srgbClr val="00A4C9"/>
      </a:accent3>
      <a:accent4>
        <a:srgbClr val="FEC32F"/>
      </a:accent4>
      <a:accent5>
        <a:srgbClr val="1F88CF"/>
      </a:accent5>
      <a:accent6>
        <a:srgbClr val="02C29F"/>
      </a:accent6>
      <a:hlink>
        <a:srgbClr val="1F89CE"/>
      </a:hlink>
      <a:folHlink>
        <a:srgbClr val="1F89CE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3E86D511-C3D4-40BF-B3AB-EB1A84710EB6}" vid="{FBAB9CB3-559E-404E-A941-15AC6384297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244d14-5ce4-4a7b-8743-301f920c1a25">BOSATEMP-1776936762-243278</_dlc_DocId>
    <_dlc_DocIdUrl xmlns="81244d14-5ce4-4a7b-8743-301f920c1a25">
      <Url>https://gcloudbelgium.sharepoint.com/sites/BOSA-TEMP/DT/_layouts/15/DocIdRedir.aspx?ID=BOSATEMP-1776936762-243278</Url>
      <Description>BOSATEMP-1776936762-243278</Description>
    </_dlc_DocIdUrl>
    <lcf76f155ced4ddcb4097134ff3c332f xmlns="500941e7-a1e3-450c-a564-77bc138a22e4">
      <Terms xmlns="http://schemas.microsoft.com/office/infopath/2007/PartnerControls"/>
    </lcf76f155ced4ddcb4097134ff3c332f>
    <TaxCatchAll xmlns="81244d14-5ce4-4a7b-8743-301f920c1a25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06722F0880244A9A4ABAEF5F0D78F" ma:contentTypeVersion="2773" ma:contentTypeDescription="Create a new document." ma:contentTypeScope="" ma:versionID="1f41e731be13e0c285f220b3094ed46a">
  <xsd:schema xmlns:xsd="http://www.w3.org/2001/XMLSchema" xmlns:xs="http://www.w3.org/2001/XMLSchema" xmlns:p="http://schemas.microsoft.com/office/2006/metadata/properties" xmlns:ns2="81244d14-5ce4-4a7b-8743-301f920c1a25" xmlns:ns3="500941e7-a1e3-450c-a564-77bc138a22e4" xmlns:ns4="86ac52e8-28bc-4a17-9ed0-ff9d6f1a4334" targetNamespace="http://schemas.microsoft.com/office/2006/metadata/properties" ma:root="true" ma:fieldsID="d2e97839faa7da26712795daceb53423" ns2:_="" ns3:_="" ns4:_="">
    <xsd:import namespace="81244d14-5ce4-4a7b-8743-301f920c1a25"/>
    <xsd:import namespace="500941e7-a1e3-450c-a564-77bc138a22e4"/>
    <xsd:import namespace="86ac52e8-28bc-4a17-9ed0-ff9d6f1a43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44d14-5ce4-4a7b-8743-301f920c1a2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8e939a85-1c05-4f86-99b1-1e11b6ff4293}" ma:internalName="TaxCatchAll" ma:showField="CatchAllData" ma:web="81244d14-5ce4-4a7b-8743-301f920c1a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941e7-a1e3-450c-a564-77bc138a2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677b756-bb6c-42c0-a500-a3c5d40b59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c52e8-28bc-4a17-9ed0-ff9d6f1a43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EAD3B2-9521-4025-BF23-7022EF8EA42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E9A69DA-972F-4782-9556-0955EB85B1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230FCF-7E2C-49A6-9845-CBD6D2D1FEFD}">
  <ds:schemaRefs>
    <ds:schemaRef ds:uri="500941e7-a1e3-450c-a564-77bc138a22e4"/>
    <ds:schemaRef ds:uri="81244d14-5ce4-4a7b-8743-301f920c1a25"/>
    <ds:schemaRef ds:uri="86ac52e8-28bc-4a17-9ed0-ff9d6f1a43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7F5B2CC-EF81-4566-A61C-B93B9BBBCBFD}">
  <ds:schemaRefs>
    <ds:schemaRef ds:uri="500941e7-a1e3-450c-a564-77bc138a22e4"/>
    <ds:schemaRef ds:uri="81244d14-5ce4-4a7b-8743-301f920c1a25"/>
    <ds:schemaRef ds:uri="86ac52e8-28bc-4a17-9ed0-ff9d6f1a4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BOSA O365 PowerPoint Template FR final</Template>
  <TotalTime>0</TotalTime>
  <Words>566</Words>
  <Application>Microsoft Office PowerPoint</Application>
  <PresentationFormat>Widescreen</PresentationFormat>
  <Paragraphs>95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Montserrat</vt:lpstr>
      <vt:lpstr>Open Sans</vt:lpstr>
      <vt:lpstr>Titillium</vt:lpstr>
      <vt:lpstr>Light theme</vt:lpstr>
      <vt:lpstr>Dark theme</vt:lpstr>
      <vt:lpstr>Mint</vt:lpstr>
      <vt:lpstr>1_Light theme</vt:lpstr>
      <vt:lpstr>Thema1</vt:lpstr>
      <vt:lpstr>Belgian Peppol Service Providers Forum </vt:lpstr>
      <vt:lpstr>Welcome</vt:lpstr>
      <vt:lpstr>Agenda</vt:lpstr>
      <vt:lpstr>Agenda</vt:lpstr>
      <vt:lpstr>smp.belgium.be: the retirement process</vt:lpstr>
      <vt:lpstr>smp.belgium.be: retirement date</vt:lpstr>
      <vt:lpstr>smp.belgium.be: material</vt:lpstr>
      <vt:lpstr>smp.belgium.be: visual</vt:lpstr>
      <vt:lpstr>Agenda</vt:lpstr>
      <vt:lpstr>Your questions – topics</vt:lpstr>
      <vt:lpstr>Agenda</vt:lpstr>
      <vt:lpstr>PowerPoint Presentation</vt:lpstr>
      <vt:lpstr>Backlog</vt:lpstr>
      <vt:lpstr>Thanks for your attendance!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</dc:title>
  <dc:creator>VERMEIRE Marc</dc:creator>
  <cp:lastModifiedBy>Serge Libert (BOSA)</cp:lastModifiedBy>
  <cp:revision>1</cp:revision>
  <dcterms:created xsi:type="dcterms:W3CDTF">2021-10-12T09:08:02Z</dcterms:created>
  <dcterms:modified xsi:type="dcterms:W3CDTF">2023-09-12T11:18:22Z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0x01010078306722F0880244A9A4ABAEF5F0D78F</vt:lpwstr>
  </property>
  <property fmtid="{D5CDD505-2E9C-101B-9397-08002B2CF9AE}" pid="3" name="ThemeFR">
    <vt:lpwstr>339;#Charte de style|3a13075a-f53c-44e4-9551-b10b77b7571b</vt:lpwstr>
  </property>
  <property fmtid="{D5CDD505-2E9C-101B-9397-08002B2CF9AE}" pid="4" name="_dlc_DocIdItemGuid">
    <vt:lpwstr>6be2f488-cef8-4db7-bc69-5ec63668a432</vt:lpwstr>
  </property>
  <property fmtid="{D5CDD505-2E9C-101B-9397-08002B2CF9AE}" pid="5" name="MediaServiceImageTags">
    <vt:lpwstr/>
  </property>
  <property fmtid="{D5CDD505-2E9C-101B-9397-08002B2CF9AE}" pid="6" name="MSIP_Label_c5e6e129-f928-4a05-ae32-d838f6b21bdd_Enabled">
    <vt:lpwstr>true</vt:lpwstr>
  </property>
  <property fmtid="{D5CDD505-2E9C-101B-9397-08002B2CF9AE}" pid="7" name="MSIP_Label_c5e6e129-f928-4a05-ae32-d838f6b21bdd_SetDate">
    <vt:lpwstr>2023-01-10T15:09:37Z</vt:lpwstr>
  </property>
  <property fmtid="{D5CDD505-2E9C-101B-9397-08002B2CF9AE}" pid="8" name="MSIP_Label_c5e6e129-f928-4a05-ae32-d838f6b21bdd_Method">
    <vt:lpwstr>Standard</vt:lpwstr>
  </property>
  <property fmtid="{D5CDD505-2E9C-101B-9397-08002B2CF9AE}" pid="9" name="MSIP_Label_c5e6e129-f928-4a05-ae32-d838f6b21bdd_Name">
    <vt:lpwstr>EN Restricted use</vt:lpwstr>
  </property>
  <property fmtid="{D5CDD505-2E9C-101B-9397-08002B2CF9AE}" pid="10" name="MSIP_Label_c5e6e129-f928-4a05-ae32-d838f6b21bdd_SiteId">
    <vt:lpwstr>8b87af7d-8647-4dc7-8df4-5f69a2011bb5</vt:lpwstr>
  </property>
  <property fmtid="{D5CDD505-2E9C-101B-9397-08002B2CF9AE}" pid="11" name="MSIP_Label_c5e6e129-f928-4a05-ae32-d838f6b21bdd_ActionId">
    <vt:lpwstr>15dc1d27-c2dd-4e6f-95c1-a517f5ef48d8</vt:lpwstr>
  </property>
  <property fmtid="{D5CDD505-2E9C-101B-9397-08002B2CF9AE}" pid="12" name="MSIP_Label_c5e6e129-f928-4a05-ae32-d838f6b21bdd_ContentBits">
    <vt:lpwstr>3</vt:lpwstr>
  </property>
</Properties>
</file>