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5"/>
    <p:sldMasterId id="2147483682" r:id="rId6"/>
    <p:sldMasterId id="2147483693" r:id="rId7"/>
    <p:sldMasterId id="2147483701" r:id="rId8"/>
    <p:sldMasterId id="2147483712" r:id="rId9"/>
  </p:sldMasterIdLst>
  <p:notesMasterIdLst>
    <p:notesMasterId r:id="rId32"/>
  </p:notesMasterIdLst>
  <p:handoutMasterIdLst>
    <p:handoutMasterId r:id="rId33"/>
  </p:handoutMasterIdLst>
  <p:sldIdLst>
    <p:sldId id="257" r:id="rId10"/>
    <p:sldId id="259" r:id="rId11"/>
    <p:sldId id="258" r:id="rId12"/>
    <p:sldId id="266" r:id="rId13"/>
    <p:sldId id="256" r:id="rId14"/>
    <p:sldId id="276" r:id="rId15"/>
    <p:sldId id="297" r:id="rId16"/>
    <p:sldId id="289" r:id="rId17"/>
    <p:sldId id="298" r:id="rId18"/>
    <p:sldId id="304" r:id="rId19"/>
    <p:sldId id="330" r:id="rId20"/>
    <p:sldId id="350" r:id="rId21"/>
    <p:sldId id="349" r:id="rId22"/>
    <p:sldId id="335" r:id="rId23"/>
    <p:sldId id="347" r:id="rId24"/>
    <p:sldId id="342" r:id="rId25"/>
    <p:sldId id="346" r:id="rId26"/>
    <p:sldId id="353" r:id="rId27"/>
    <p:sldId id="260" r:id="rId28"/>
    <p:sldId id="348" r:id="rId29"/>
    <p:sldId id="271" r:id="rId30"/>
    <p:sldId id="279" r:id="rId3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83215C-646A-3FD3-FE08-4B6732DA699E}" name="Serge Libert (BOSA)" initials="SL(" userId="S::serge.libert@bosa.fgov.be::8c9a1326-5673-4310-b4ed-b88bcf07a86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 Doucet (BOSA)" initials="GD(" lastIdx="1" clrIdx="0">
    <p:extLst>
      <p:ext uri="{19B8F6BF-5375-455C-9EA6-DF929625EA0E}">
        <p15:presenceInfo xmlns:p15="http://schemas.microsoft.com/office/powerpoint/2012/main" userId="S::Guido.Doucet@bosa.fgov.be::e581be33-abb2-4ec2-9ef0-8c0c98ee118b" providerId="AD"/>
      </p:ext>
    </p:extLst>
  </p:cmAuthor>
  <p:cmAuthor id="2" name="Serge Libert (BOSA)" initials="SL(" lastIdx="2" clrIdx="1">
    <p:extLst>
      <p:ext uri="{19B8F6BF-5375-455C-9EA6-DF929625EA0E}">
        <p15:presenceInfo xmlns:p15="http://schemas.microsoft.com/office/powerpoint/2012/main" userId="S::serge.libert@bosa.fgov.be::8c9a1326-5673-4310-b4ed-b88bcf07a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346"/>
    <a:srgbClr val="298572"/>
    <a:srgbClr val="535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6970A-AD8E-4ED6-99E2-EFA2CE4757E6}" v="64" dt="2023-06-27T12:02:36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 Libert (BOSA)" userId="8c9a1326-5673-4310-b4ed-b88bcf07a861" providerId="ADAL" clId="{C1932C69-6F09-40DD-A6FE-4E5225F06363}"/>
    <pc:docChg chg="undo custSel addSld modSld">
      <pc:chgData name="Serge Libert (BOSA)" userId="8c9a1326-5673-4310-b4ed-b88bcf07a861" providerId="ADAL" clId="{C1932C69-6F09-40DD-A6FE-4E5225F06363}" dt="2023-06-27T14:19:09.434" v="2607"/>
      <pc:docMkLst>
        <pc:docMk/>
      </pc:docMkLst>
      <pc:sldChg chg="modSp mod">
        <pc:chgData name="Serge Libert (BOSA)" userId="8c9a1326-5673-4310-b4ed-b88bcf07a861" providerId="ADAL" clId="{C1932C69-6F09-40DD-A6FE-4E5225F06363}" dt="2023-06-16T09:23:28.316" v="1379"/>
        <pc:sldMkLst>
          <pc:docMk/>
          <pc:sldMk cId="704554566" sldId="258"/>
        </pc:sldMkLst>
        <pc:spChg chg="mod">
          <ac:chgData name="Serge Libert (BOSA)" userId="8c9a1326-5673-4310-b4ed-b88bcf07a861" providerId="ADAL" clId="{C1932C69-6F09-40DD-A6FE-4E5225F06363}" dt="2023-06-16T09:23:28.316" v="1379"/>
          <ac:spMkLst>
            <pc:docMk/>
            <pc:sldMk cId="704554566" sldId="258"/>
            <ac:spMk id="6" creationId="{4C6FECFA-AE50-4EB7-BB81-05FD93A6B3DC}"/>
          </ac:spMkLst>
        </pc:spChg>
      </pc:sldChg>
      <pc:sldChg chg="modSp mod">
        <pc:chgData name="Serge Libert (BOSA)" userId="8c9a1326-5673-4310-b4ed-b88bcf07a861" providerId="ADAL" clId="{C1932C69-6F09-40DD-A6FE-4E5225F06363}" dt="2023-06-16T09:23:24.312" v="1378"/>
        <pc:sldMkLst>
          <pc:docMk/>
          <pc:sldMk cId="2565178176" sldId="266"/>
        </pc:sldMkLst>
        <pc:spChg chg="mod">
          <ac:chgData name="Serge Libert (BOSA)" userId="8c9a1326-5673-4310-b4ed-b88bcf07a861" providerId="ADAL" clId="{C1932C69-6F09-40DD-A6FE-4E5225F06363}" dt="2023-06-16T09:23:24.312" v="1378"/>
          <ac:spMkLst>
            <pc:docMk/>
            <pc:sldMk cId="2565178176" sldId="266"/>
            <ac:spMk id="6" creationId="{4C6FECFA-AE50-4EB7-BB81-05FD93A6B3DC}"/>
          </ac:spMkLst>
        </pc:spChg>
      </pc:sldChg>
      <pc:sldChg chg="modSp mod">
        <pc:chgData name="Serge Libert (BOSA)" userId="8c9a1326-5673-4310-b4ed-b88bcf07a861" providerId="ADAL" clId="{C1932C69-6F09-40DD-A6FE-4E5225F06363}" dt="2023-06-27T13:35:31.750" v="2575" actId="20577"/>
        <pc:sldMkLst>
          <pc:docMk/>
          <pc:sldMk cId="2273133217" sldId="279"/>
        </pc:sldMkLst>
        <pc:spChg chg="mod">
          <ac:chgData name="Serge Libert (BOSA)" userId="8c9a1326-5673-4310-b4ed-b88bcf07a861" providerId="ADAL" clId="{C1932C69-6F09-40DD-A6FE-4E5225F06363}" dt="2023-06-27T13:35:31.750" v="2575" actId="20577"/>
          <ac:spMkLst>
            <pc:docMk/>
            <pc:sldMk cId="2273133217" sldId="279"/>
            <ac:spMk id="3" creationId="{7F4E2C2F-383F-4E71-84A8-ECFAEC3F0E0F}"/>
          </ac:spMkLst>
        </pc:spChg>
      </pc:sldChg>
      <pc:sldChg chg="modSp mod">
        <pc:chgData name="Serge Libert (BOSA)" userId="8c9a1326-5673-4310-b4ed-b88bcf07a861" providerId="ADAL" clId="{C1932C69-6F09-40DD-A6FE-4E5225F06363}" dt="2023-06-16T09:23:17.747" v="1377"/>
        <pc:sldMkLst>
          <pc:docMk/>
          <pc:sldMk cId="3146602163" sldId="304"/>
        </pc:sldMkLst>
        <pc:spChg chg="mod">
          <ac:chgData name="Serge Libert (BOSA)" userId="8c9a1326-5673-4310-b4ed-b88bcf07a861" providerId="ADAL" clId="{C1932C69-6F09-40DD-A6FE-4E5225F06363}" dt="2023-06-16T09:23:17.747" v="1377"/>
          <ac:spMkLst>
            <pc:docMk/>
            <pc:sldMk cId="3146602163" sldId="304"/>
            <ac:spMk id="6" creationId="{4C6FECFA-AE50-4EB7-BB81-05FD93A6B3DC}"/>
          </ac:spMkLst>
        </pc:spChg>
      </pc:sldChg>
      <pc:sldChg chg="addSp delSp modSp mod addCm">
        <pc:chgData name="Serge Libert (BOSA)" userId="8c9a1326-5673-4310-b4ed-b88bcf07a861" providerId="ADAL" clId="{C1932C69-6F09-40DD-A6FE-4E5225F06363}" dt="2023-06-22T15:55:49.420" v="2358" actId="20577"/>
        <pc:sldMkLst>
          <pc:docMk/>
          <pc:sldMk cId="301877775" sldId="330"/>
        </pc:sldMkLst>
        <pc:spChg chg="add del mod">
          <ac:chgData name="Serge Libert (BOSA)" userId="8c9a1326-5673-4310-b4ed-b88bcf07a861" providerId="ADAL" clId="{C1932C69-6F09-40DD-A6FE-4E5225F06363}" dt="2023-06-22T15:49:30.126" v="2313" actId="14100"/>
          <ac:spMkLst>
            <pc:docMk/>
            <pc:sldMk cId="301877775" sldId="330"/>
            <ac:spMk id="3" creationId="{B1173766-AC73-EB2C-4764-3A595B51B69E}"/>
          </ac:spMkLst>
        </pc:spChg>
        <pc:spChg chg="add mod">
          <ac:chgData name="Serge Libert (BOSA)" userId="8c9a1326-5673-4310-b4ed-b88bcf07a861" providerId="ADAL" clId="{C1932C69-6F09-40DD-A6FE-4E5225F06363}" dt="2023-06-22T15:49:39.441" v="2315" actId="14100"/>
          <ac:spMkLst>
            <pc:docMk/>
            <pc:sldMk cId="301877775" sldId="330"/>
            <ac:spMk id="4" creationId="{0028E53F-44F2-0675-3010-FC1B7BDEF95C}"/>
          </ac:spMkLst>
        </pc:spChg>
        <pc:spChg chg="mod">
          <ac:chgData name="Serge Libert (BOSA)" userId="8c9a1326-5673-4310-b4ed-b88bcf07a861" providerId="ADAL" clId="{C1932C69-6F09-40DD-A6FE-4E5225F06363}" dt="2023-06-22T15:51:16.868" v="2339" actId="113"/>
          <ac:spMkLst>
            <pc:docMk/>
            <pc:sldMk cId="301877775" sldId="330"/>
            <ac:spMk id="6" creationId="{4517F586-DA62-4BF2-B0EB-E1930D66E9DA}"/>
          </ac:spMkLst>
        </pc:spChg>
        <pc:spChg chg="mod">
          <ac:chgData name="Serge Libert (BOSA)" userId="8c9a1326-5673-4310-b4ed-b88bcf07a861" providerId="ADAL" clId="{C1932C69-6F09-40DD-A6FE-4E5225F06363}" dt="2023-06-22T15:55:49.420" v="2358" actId="20577"/>
          <ac:spMkLst>
            <pc:docMk/>
            <pc:sldMk cId="301877775" sldId="330"/>
            <ac:spMk id="11" creationId="{5A45C59A-88F3-46A4-8B3F-F2A34E561B6A}"/>
          </ac:spMkLst>
        </pc:spChg>
      </pc:sldChg>
      <pc:sldChg chg="modSp mod">
        <pc:chgData name="Serge Libert (BOSA)" userId="8c9a1326-5673-4310-b4ed-b88bcf07a861" providerId="ADAL" clId="{C1932C69-6F09-40DD-A6FE-4E5225F06363}" dt="2023-06-16T09:23:05.492" v="1376"/>
        <pc:sldMkLst>
          <pc:docMk/>
          <pc:sldMk cId="246500232" sldId="335"/>
        </pc:sldMkLst>
        <pc:spChg chg="mod">
          <ac:chgData name="Serge Libert (BOSA)" userId="8c9a1326-5673-4310-b4ed-b88bcf07a861" providerId="ADAL" clId="{C1932C69-6F09-40DD-A6FE-4E5225F06363}" dt="2023-06-16T09:23:05.492" v="1376"/>
          <ac:spMkLst>
            <pc:docMk/>
            <pc:sldMk cId="246500232" sldId="335"/>
            <ac:spMk id="6" creationId="{4C6FECFA-AE50-4EB7-BB81-05FD93A6B3DC}"/>
          </ac:spMkLst>
        </pc:spChg>
      </pc:sldChg>
      <pc:sldChg chg="modSp mod">
        <pc:chgData name="Serge Libert (BOSA)" userId="8c9a1326-5673-4310-b4ed-b88bcf07a861" providerId="ADAL" clId="{C1932C69-6F09-40DD-A6FE-4E5225F06363}" dt="2023-06-16T09:22:44.449" v="1375" actId="20577"/>
        <pc:sldMkLst>
          <pc:docMk/>
          <pc:sldMk cId="3062409993" sldId="342"/>
        </pc:sldMkLst>
        <pc:spChg chg="mod">
          <ac:chgData name="Serge Libert (BOSA)" userId="8c9a1326-5673-4310-b4ed-b88bcf07a861" providerId="ADAL" clId="{C1932C69-6F09-40DD-A6FE-4E5225F06363}" dt="2023-06-16T09:22:44.449" v="1375" actId="20577"/>
          <ac:spMkLst>
            <pc:docMk/>
            <pc:sldMk cId="3062409993" sldId="342"/>
            <ac:spMk id="6" creationId="{4C6FECFA-AE50-4EB7-BB81-05FD93A6B3DC}"/>
          </ac:spMkLst>
        </pc:spChg>
      </pc:sldChg>
      <pc:sldChg chg="modSp mod modNotesTx">
        <pc:chgData name="Serge Libert (BOSA)" userId="8c9a1326-5673-4310-b4ed-b88bcf07a861" providerId="ADAL" clId="{C1932C69-6F09-40DD-A6FE-4E5225F06363}" dt="2023-06-22T15:57:53.950" v="2419" actId="20577"/>
        <pc:sldMkLst>
          <pc:docMk/>
          <pc:sldMk cId="2331264578" sldId="347"/>
        </pc:sldMkLst>
        <pc:spChg chg="mod">
          <ac:chgData name="Serge Libert (BOSA)" userId="8c9a1326-5673-4310-b4ed-b88bcf07a861" providerId="ADAL" clId="{C1932C69-6F09-40DD-A6FE-4E5225F06363}" dt="2023-06-22T15:56:35.687" v="2377" actId="20577"/>
          <ac:spMkLst>
            <pc:docMk/>
            <pc:sldMk cId="2331264578" sldId="347"/>
            <ac:spMk id="2" creationId="{2017EB17-2D2B-42BF-AD86-C7B18B20852F}"/>
          </ac:spMkLst>
        </pc:spChg>
        <pc:spChg chg="mod">
          <ac:chgData name="Serge Libert (BOSA)" userId="8c9a1326-5673-4310-b4ed-b88bcf07a861" providerId="ADAL" clId="{C1932C69-6F09-40DD-A6FE-4E5225F06363}" dt="2023-06-22T15:57:53.950" v="2419" actId="20577"/>
          <ac:spMkLst>
            <pc:docMk/>
            <pc:sldMk cId="2331264578" sldId="347"/>
            <ac:spMk id="5" creationId="{A8DFFEDE-FD0F-C2FB-F9D8-5EF6AB3DF6A9}"/>
          </ac:spMkLst>
        </pc:spChg>
      </pc:sldChg>
      <pc:sldChg chg="modSp mod">
        <pc:chgData name="Serge Libert (BOSA)" userId="8c9a1326-5673-4310-b4ed-b88bcf07a861" providerId="ADAL" clId="{C1932C69-6F09-40DD-A6FE-4E5225F06363}" dt="2023-06-27T14:19:09.434" v="2607"/>
        <pc:sldMkLst>
          <pc:docMk/>
          <pc:sldMk cId="420902010" sldId="348"/>
        </pc:sldMkLst>
        <pc:graphicFrameChg chg="mod modGraphic">
          <ac:chgData name="Serge Libert (BOSA)" userId="8c9a1326-5673-4310-b4ed-b88bcf07a861" providerId="ADAL" clId="{C1932C69-6F09-40DD-A6FE-4E5225F06363}" dt="2023-06-27T14:19:09.434" v="2607"/>
          <ac:graphicFrameMkLst>
            <pc:docMk/>
            <pc:sldMk cId="420902010" sldId="348"/>
            <ac:graphicFrameMk id="4" creationId="{F705C82A-A96F-9763-03DA-85236348B93F}"/>
          </ac:graphicFrameMkLst>
        </pc:graphicFrameChg>
      </pc:sldChg>
      <pc:sldChg chg="modSp mod">
        <pc:chgData name="Serge Libert (BOSA)" userId="8c9a1326-5673-4310-b4ed-b88bcf07a861" providerId="ADAL" clId="{C1932C69-6F09-40DD-A6FE-4E5225F06363}" dt="2023-06-22T15:42:28.499" v="2006" actId="20577"/>
        <pc:sldMkLst>
          <pc:docMk/>
          <pc:sldMk cId="2601326958" sldId="349"/>
        </pc:sldMkLst>
        <pc:spChg chg="mod">
          <ac:chgData name="Serge Libert (BOSA)" userId="8c9a1326-5673-4310-b4ed-b88bcf07a861" providerId="ADAL" clId="{C1932C69-6F09-40DD-A6FE-4E5225F06363}" dt="2023-06-22T15:42:28.499" v="2006" actId="20577"/>
          <ac:spMkLst>
            <pc:docMk/>
            <pc:sldMk cId="2601326958" sldId="349"/>
            <ac:spMk id="3" creationId="{0356EB15-5B5A-C447-C0B2-6638A752BDCF}"/>
          </ac:spMkLst>
        </pc:spChg>
      </pc:sldChg>
      <pc:sldChg chg="modSp mod">
        <pc:chgData name="Serge Libert (BOSA)" userId="8c9a1326-5673-4310-b4ed-b88bcf07a861" providerId="ADAL" clId="{C1932C69-6F09-40DD-A6FE-4E5225F06363}" dt="2023-06-22T15:42:42.296" v="2009" actId="14100"/>
        <pc:sldMkLst>
          <pc:docMk/>
          <pc:sldMk cId="2593605014" sldId="350"/>
        </pc:sldMkLst>
        <pc:spChg chg="mod">
          <ac:chgData name="Serge Libert (BOSA)" userId="8c9a1326-5673-4310-b4ed-b88bcf07a861" providerId="ADAL" clId="{C1932C69-6F09-40DD-A6FE-4E5225F06363}" dt="2023-06-22T15:42:42.296" v="2009" actId="14100"/>
          <ac:spMkLst>
            <pc:docMk/>
            <pc:sldMk cId="2593605014" sldId="350"/>
            <ac:spMk id="3" creationId="{0356EB15-5B5A-C447-C0B2-6638A752BDCF}"/>
          </ac:spMkLst>
        </pc:spChg>
      </pc:sldChg>
      <pc:sldChg chg="addSp delSp modSp new mod modClrScheme chgLayout">
        <pc:chgData name="Serge Libert (BOSA)" userId="8c9a1326-5673-4310-b4ed-b88bcf07a861" providerId="ADAL" clId="{C1932C69-6F09-40DD-A6FE-4E5225F06363}" dt="2023-06-16T09:30:32.751" v="1762" actId="115"/>
        <pc:sldMkLst>
          <pc:docMk/>
          <pc:sldMk cId="3343151957" sldId="351"/>
        </pc:sldMkLst>
        <pc:spChg chg="del">
          <ac:chgData name="Serge Libert (BOSA)" userId="8c9a1326-5673-4310-b4ed-b88bcf07a861" providerId="ADAL" clId="{C1932C69-6F09-40DD-A6FE-4E5225F06363}" dt="2023-06-16T09:26:51.150" v="1387" actId="700"/>
          <ac:spMkLst>
            <pc:docMk/>
            <pc:sldMk cId="3343151957" sldId="351"/>
            <ac:spMk id="2" creationId="{9361B0DE-56BB-0412-9DEA-3626D7D7B593}"/>
          </ac:spMkLst>
        </pc:spChg>
        <pc:spChg chg="del">
          <ac:chgData name="Serge Libert (BOSA)" userId="8c9a1326-5673-4310-b4ed-b88bcf07a861" providerId="ADAL" clId="{C1932C69-6F09-40DD-A6FE-4E5225F06363}" dt="2023-06-16T09:26:51.150" v="1387" actId="700"/>
          <ac:spMkLst>
            <pc:docMk/>
            <pc:sldMk cId="3343151957" sldId="351"/>
            <ac:spMk id="3" creationId="{48A90CA2-1462-53EC-60C7-2033D3E99573}"/>
          </ac:spMkLst>
        </pc:spChg>
        <pc:spChg chg="add del mod">
          <ac:chgData name="Serge Libert (BOSA)" userId="8c9a1326-5673-4310-b4ed-b88bcf07a861" providerId="ADAL" clId="{C1932C69-6F09-40DD-A6FE-4E5225F06363}" dt="2023-06-16T09:27:20.150" v="1389" actId="700"/>
          <ac:spMkLst>
            <pc:docMk/>
            <pc:sldMk cId="3343151957" sldId="351"/>
            <ac:spMk id="4" creationId="{8A3623D9-A2CD-BB76-8C7B-B355DD6BDC4A}"/>
          </ac:spMkLst>
        </pc:spChg>
        <pc:spChg chg="add del mod">
          <ac:chgData name="Serge Libert (BOSA)" userId="8c9a1326-5673-4310-b4ed-b88bcf07a861" providerId="ADAL" clId="{C1932C69-6F09-40DD-A6FE-4E5225F06363}" dt="2023-06-16T09:27:20.150" v="1389" actId="700"/>
          <ac:spMkLst>
            <pc:docMk/>
            <pc:sldMk cId="3343151957" sldId="351"/>
            <ac:spMk id="5" creationId="{B627A980-FA1E-F59E-1D84-96F97E8C5C08}"/>
          </ac:spMkLst>
        </pc:spChg>
        <pc:spChg chg="add mod">
          <ac:chgData name="Serge Libert (BOSA)" userId="8c9a1326-5673-4310-b4ed-b88bcf07a861" providerId="ADAL" clId="{C1932C69-6F09-40DD-A6FE-4E5225F06363}" dt="2023-06-16T09:30:32.751" v="1762" actId="115"/>
          <ac:spMkLst>
            <pc:docMk/>
            <pc:sldMk cId="3343151957" sldId="351"/>
            <ac:spMk id="6" creationId="{199FF75A-DDE1-B8D7-1D98-B934D09E0983}"/>
          </ac:spMkLst>
        </pc:spChg>
      </pc:sldChg>
    </pc:docChg>
  </pc:docChgLst>
  <pc:docChgLst>
    <pc:chgData name="Marc Vermeire (BOSA)" userId="dda041ec-8de0-4236-9ecd-0521a99dabc8" providerId="ADAL" clId="{24CD6237-F16E-4846-A65C-AFE3C6DE5CDB}"/>
    <pc:docChg chg="undo custSel addSld delSld modSld sldOrd">
      <pc:chgData name="Marc Vermeire (BOSA)" userId="dda041ec-8de0-4236-9ecd-0521a99dabc8" providerId="ADAL" clId="{24CD6237-F16E-4846-A65C-AFE3C6DE5CDB}" dt="2023-06-01T12:49:24.372" v="424" actId="1035"/>
      <pc:docMkLst>
        <pc:docMk/>
      </pc:docMkLst>
      <pc:sldChg chg="modSp mod">
        <pc:chgData name="Marc Vermeire (BOSA)" userId="dda041ec-8de0-4236-9ecd-0521a99dabc8" providerId="ADAL" clId="{24CD6237-F16E-4846-A65C-AFE3C6DE5CDB}" dt="2023-03-27T14:02:44.720" v="9" actId="20577"/>
        <pc:sldMkLst>
          <pc:docMk/>
          <pc:sldMk cId="887695320" sldId="257"/>
        </pc:sldMkLst>
        <pc:spChg chg="mod">
          <ac:chgData name="Marc Vermeire (BOSA)" userId="dda041ec-8de0-4236-9ecd-0521a99dabc8" providerId="ADAL" clId="{24CD6237-F16E-4846-A65C-AFE3C6DE5CDB}" dt="2023-03-27T14:02:44.720" v="9" actId="20577"/>
          <ac:spMkLst>
            <pc:docMk/>
            <pc:sldMk cId="887695320" sldId="257"/>
            <ac:spMk id="3" creationId="{508335A5-ED5F-47D1-ACAC-A07DC8D4D7A7}"/>
          </ac:spMkLst>
        </pc:spChg>
      </pc:sldChg>
      <pc:sldChg chg="modSp mod">
        <pc:chgData name="Marc Vermeire (BOSA)" userId="dda041ec-8de0-4236-9ecd-0521a99dabc8" providerId="ADAL" clId="{24CD6237-F16E-4846-A65C-AFE3C6DE5CDB}" dt="2023-03-27T14:02:48.741" v="10" actId="20577"/>
        <pc:sldMkLst>
          <pc:docMk/>
          <pc:sldMk cId="704554566" sldId="258"/>
        </pc:sldMkLst>
        <pc:spChg chg="mod">
          <ac:chgData name="Marc Vermeire (BOSA)" userId="dda041ec-8de0-4236-9ecd-0521a99dabc8" providerId="ADAL" clId="{24CD6237-F16E-4846-A65C-AFE3C6DE5CDB}" dt="2023-03-27T14:02:48.741" v="10" actId="20577"/>
          <ac:spMkLst>
            <pc:docMk/>
            <pc:sldMk cId="704554566" sldId="258"/>
            <ac:spMk id="6" creationId="{4C6FECFA-AE50-4EB7-BB81-05FD93A6B3DC}"/>
          </ac:spMkLst>
        </pc:spChg>
      </pc:sldChg>
      <pc:sldChg chg="modSp">
        <pc:chgData name="Marc Vermeire (BOSA)" userId="dda041ec-8de0-4236-9ecd-0521a99dabc8" providerId="ADAL" clId="{24CD6237-F16E-4846-A65C-AFE3C6DE5CDB}" dt="2023-05-09T13:59:52.976" v="211" actId="20577"/>
        <pc:sldMkLst>
          <pc:docMk/>
          <pc:sldMk cId="771274276" sldId="260"/>
        </pc:sldMkLst>
        <pc:graphicFrameChg chg="mod">
          <ac:chgData name="Marc Vermeire (BOSA)" userId="dda041ec-8de0-4236-9ecd-0521a99dabc8" providerId="ADAL" clId="{24CD6237-F16E-4846-A65C-AFE3C6DE5CDB}" dt="2023-05-09T13:59:52.976" v="211" actId="2057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modSp mod">
        <pc:chgData name="Marc Vermeire (BOSA)" userId="dda041ec-8de0-4236-9ecd-0521a99dabc8" providerId="ADAL" clId="{24CD6237-F16E-4846-A65C-AFE3C6DE5CDB}" dt="2023-03-27T14:02:52.689" v="11" actId="20577"/>
        <pc:sldMkLst>
          <pc:docMk/>
          <pc:sldMk cId="2565178176" sldId="266"/>
        </pc:sldMkLst>
        <pc:spChg chg="mod">
          <ac:chgData name="Marc Vermeire (BOSA)" userId="dda041ec-8de0-4236-9ecd-0521a99dabc8" providerId="ADAL" clId="{24CD6237-F16E-4846-A65C-AFE3C6DE5CDB}" dt="2023-03-27T14:02:52.689" v="11" actId="20577"/>
          <ac:spMkLst>
            <pc:docMk/>
            <pc:sldMk cId="2565178176" sldId="266"/>
            <ac:spMk id="6" creationId="{4C6FECFA-AE50-4EB7-BB81-05FD93A6B3DC}"/>
          </ac:spMkLst>
        </pc:spChg>
      </pc:sldChg>
      <pc:sldChg chg="modSp mod">
        <pc:chgData name="Marc Vermeire (BOSA)" userId="dda041ec-8de0-4236-9ecd-0521a99dabc8" providerId="ADAL" clId="{24CD6237-F16E-4846-A65C-AFE3C6DE5CDB}" dt="2023-03-27T14:03:00.214" v="12" actId="20577"/>
        <pc:sldMkLst>
          <pc:docMk/>
          <pc:sldMk cId="3146602163" sldId="304"/>
        </pc:sldMkLst>
        <pc:spChg chg="mod">
          <ac:chgData name="Marc Vermeire (BOSA)" userId="dda041ec-8de0-4236-9ecd-0521a99dabc8" providerId="ADAL" clId="{24CD6237-F16E-4846-A65C-AFE3C6DE5CDB}" dt="2023-03-27T14:03:00.214" v="12" actId="20577"/>
          <ac:spMkLst>
            <pc:docMk/>
            <pc:sldMk cId="3146602163" sldId="304"/>
            <ac:spMk id="6" creationId="{4C6FECFA-AE50-4EB7-BB81-05FD93A6B3DC}"/>
          </ac:spMkLst>
        </pc:spChg>
      </pc:sldChg>
      <pc:sldChg chg="modSp mod">
        <pc:chgData name="Marc Vermeire (BOSA)" userId="dda041ec-8de0-4236-9ecd-0521a99dabc8" providerId="ADAL" clId="{24CD6237-F16E-4846-A65C-AFE3C6DE5CDB}" dt="2023-05-16T11:21:16.281" v="418" actId="20577"/>
        <pc:sldMkLst>
          <pc:docMk/>
          <pc:sldMk cId="301877775" sldId="330"/>
        </pc:sldMkLst>
        <pc:spChg chg="mod">
          <ac:chgData name="Marc Vermeire (BOSA)" userId="dda041ec-8de0-4236-9ecd-0521a99dabc8" providerId="ADAL" clId="{24CD6237-F16E-4846-A65C-AFE3C6DE5CDB}" dt="2023-05-16T11:21:16.281" v="418" actId="20577"/>
          <ac:spMkLst>
            <pc:docMk/>
            <pc:sldMk cId="301877775" sldId="330"/>
            <ac:spMk id="6" creationId="{4517F586-DA62-4BF2-B0EB-E1930D66E9DA}"/>
          </ac:spMkLst>
        </pc:spChg>
      </pc:sldChg>
      <pc:sldChg chg="modSp mod ord">
        <pc:chgData name="Marc Vermeire (BOSA)" userId="dda041ec-8de0-4236-9ecd-0521a99dabc8" providerId="ADAL" clId="{24CD6237-F16E-4846-A65C-AFE3C6DE5CDB}" dt="2023-03-27T14:03:26.817" v="17"/>
        <pc:sldMkLst>
          <pc:docMk/>
          <pc:sldMk cId="246500232" sldId="335"/>
        </pc:sldMkLst>
        <pc:spChg chg="mod">
          <ac:chgData name="Marc Vermeire (BOSA)" userId="dda041ec-8de0-4236-9ecd-0521a99dabc8" providerId="ADAL" clId="{24CD6237-F16E-4846-A65C-AFE3C6DE5CDB}" dt="2023-03-27T14:03:07.417" v="14" actId="20577"/>
          <ac:spMkLst>
            <pc:docMk/>
            <pc:sldMk cId="246500232" sldId="335"/>
            <ac:spMk id="6" creationId="{4C6FECFA-AE50-4EB7-BB81-05FD93A6B3DC}"/>
          </ac:spMkLst>
        </pc:spChg>
      </pc:sldChg>
      <pc:sldChg chg="del">
        <pc:chgData name="Marc Vermeire (BOSA)" userId="dda041ec-8de0-4236-9ecd-0521a99dabc8" providerId="ADAL" clId="{24CD6237-F16E-4846-A65C-AFE3C6DE5CDB}" dt="2023-05-09T13:37:26.878" v="202" actId="47"/>
        <pc:sldMkLst>
          <pc:docMk/>
          <pc:sldMk cId="3600183844" sldId="341"/>
        </pc:sldMkLst>
      </pc:sldChg>
      <pc:sldChg chg="modSp mod ord">
        <pc:chgData name="Marc Vermeire (BOSA)" userId="dda041ec-8de0-4236-9ecd-0521a99dabc8" providerId="ADAL" clId="{24CD6237-F16E-4846-A65C-AFE3C6DE5CDB}" dt="2023-06-01T12:49:24.372" v="424" actId="1035"/>
        <pc:sldMkLst>
          <pc:docMk/>
          <pc:sldMk cId="3062409993" sldId="342"/>
        </pc:sldMkLst>
        <pc:spChg chg="mod">
          <ac:chgData name="Marc Vermeire (BOSA)" userId="dda041ec-8de0-4236-9ecd-0521a99dabc8" providerId="ADAL" clId="{24CD6237-F16E-4846-A65C-AFE3C6DE5CDB}" dt="2023-06-01T12:49:24.372" v="424" actId="1035"/>
          <ac:spMkLst>
            <pc:docMk/>
            <pc:sldMk cId="3062409993" sldId="342"/>
            <ac:spMk id="6" creationId="{4C6FECFA-AE50-4EB7-BB81-05FD93A6B3DC}"/>
          </ac:spMkLst>
        </pc:spChg>
      </pc:sldChg>
      <pc:sldChg chg="del">
        <pc:chgData name="Marc Vermeire (BOSA)" userId="dda041ec-8de0-4236-9ecd-0521a99dabc8" providerId="ADAL" clId="{24CD6237-F16E-4846-A65C-AFE3C6DE5CDB}" dt="2023-03-27T14:03:33.540" v="20" actId="47"/>
        <pc:sldMkLst>
          <pc:docMk/>
          <pc:sldMk cId="137340927" sldId="343"/>
        </pc:sldMkLst>
      </pc:sldChg>
      <pc:sldChg chg="del">
        <pc:chgData name="Marc Vermeire (BOSA)" userId="dda041ec-8de0-4236-9ecd-0521a99dabc8" providerId="ADAL" clId="{24CD6237-F16E-4846-A65C-AFE3C6DE5CDB}" dt="2023-03-27T14:03:03.968" v="13" actId="2696"/>
        <pc:sldMkLst>
          <pc:docMk/>
          <pc:sldMk cId="1764907444" sldId="344"/>
        </pc:sldMkLst>
      </pc:sldChg>
      <pc:sldChg chg="modSp mod">
        <pc:chgData name="Marc Vermeire (BOSA)" userId="dda041ec-8de0-4236-9ecd-0521a99dabc8" providerId="ADAL" clId="{24CD6237-F16E-4846-A65C-AFE3C6DE5CDB}" dt="2023-05-26T08:51:52.156" v="421" actId="13926"/>
        <pc:sldMkLst>
          <pc:docMk/>
          <pc:sldMk cId="1838094537" sldId="346"/>
        </pc:sldMkLst>
        <pc:spChg chg="mod">
          <ac:chgData name="Marc Vermeire (BOSA)" userId="dda041ec-8de0-4236-9ecd-0521a99dabc8" providerId="ADAL" clId="{24CD6237-F16E-4846-A65C-AFE3C6DE5CDB}" dt="2023-05-26T08:51:52.156" v="421" actId="13926"/>
          <ac:spMkLst>
            <pc:docMk/>
            <pc:sldMk cId="1838094537" sldId="346"/>
            <ac:spMk id="5" creationId="{A8DFFEDE-FD0F-C2FB-F9D8-5EF6AB3DF6A9}"/>
          </ac:spMkLst>
        </pc:spChg>
      </pc:sldChg>
      <pc:sldChg chg="modNotesTx">
        <pc:chgData name="Marc Vermeire (BOSA)" userId="dda041ec-8de0-4236-9ecd-0521a99dabc8" providerId="ADAL" clId="{24CD6237-F16E-4846-A65C-AFE3C6DE5CDB}" dt="2023-05-15T09:33:05.038" v="293" actId="20577"/>
        <pc:sldMkLst>
          <pc:docMk/>
          <pc:sldMk cId="2331264578" sldId="347"/>
        </pc:sldMkLst>
      </pc:sldChg>
      <pc:sldChg chg="addSp delSp modSp add mod">
        <pc:chgData name="Marc Vermeire (BOSA)" userId="dda041ec-8de0-4236-9ecd-0521a99dabc8" providerId="ADAL" clId="{24CD6237-F16E-4846-A65C-AFE3C6DE5CDB}" dt="2023-05-15T15:28:25.668" v="320" actId="1076"/>
        <pc:sldMkLst>
          <pc:docMk/>
          <pc:sldMk cId="2601326958" sldId="349"/>
        </pc:sldMkLst>
        <pc:spChg chg="mod">
          <ac:chgData name="Marc Vermeire (BOSA)" userId="dda041ec-8de0-4236-9ecd-0521a99dabc8" providerId="ADAL" clId="{24CD6237-F16E-4846-A65C-AFE3C6DE5CDB}" dt="2023-05-09T14:00:36.073" v="212" actId="313"/>
          <ac:spMkLst>
            <pc:docMk/>
            <pc:sldMk cId="2601326958" sldId="349"/>
            <ac:spMk id="2" creationId="{2017EB17-2D2B-42BF-AD86-C7B18B20852F}"/>
          </ac:spMkLst>
        </pc:spChg>
        <pc:spChg chg="mod">
          <ac:chgData name="Marc Vermeire (BOSA)" userId="dda041ec-8de0-4236-9ecd-0521a99dabc8" providerId="ADAL" clId="{24CD6237-F16E-4846-A65C-AFE3C6DE5CDB}" dt="2023-05-12T16:12:09.632" v="290" actId="1036"/>
          <ac:spMkLst>
            <pc:docMk/>
            <pc:sldMk cId="2601326958" sldId="349"/>
            <ac:spMk id="3" creationId="{0356EB15-5B5A-C447-C0B2-6638A752BDCF}"/>
          </ac:spMkLst>
        </pc:spChg>
        <pc:graphicFrameChg chg="add del mod">
          <ac:chgData name="Marc Vermeire (BOSA)" userId="dda041ec-8de0-4236-9ecd-0521a99dabc8" providerId="ADAL" clId="{24CD6237-F16E-4846-A65C-AFE3C6DE5CDB}" dt="2023-05-15T15:28:15.447" v="315"/>
          <ac:graphicFrameMkLst>
            <pc:docMk/>
            <pc:sldMk cId="2601326958" sldId="349"/>
            <ac:graphicFrameMk id="4" creationId="{01D14188-9B8E-3F5E-D788-CAF120BAC359}"/>
          </ac:graphicFrameMkLst>
        </pc:graphicFrameChg>
        <pc:graphicFrameChg chg="add del mod">
          <ac:chgData name="Marc Vermeire (BOSA)" userId="dda041ec-8de0-4236-9ecd-0521a99dabc8" providerId="ADAL" clId="{24CD6237-F16E-4846-A65C-AFE3C6DE5CDB}" dt="2023-05-12T16:11:18.383" v="232"/>
          <ac:graphicFrameMkLst>
            <pc:docMk/>
            <pc:sldMk cId="2601326958" sldId="349"/>
            <ac:graphicFrameMk id="4" creationId="{54196B17-3094-B2B0-4F38-80F9298CE924}"/>
          </ac:graphicFrameMkLst>
        </pc:graphicFrameChg>
        <pc:graphicFrameChg chg="add del mod">
          <ac:chgData name="Marc Vermeire (BOSA)" userId="dda041ec-8de0-4236-9ecd-0521a99dabc8" providerId="ADAL" clId="{24CD6237-F16E-4846-A65C-AFE3C6DE5CDB}" dt="2023-05-15T15:14:06.347" v="302"/>
          <ac:graphicFrameMkLst>
            <pc:docMk/>
            <pc:sldMk cId="2601326958" sldId="349"/>
            <ac:graphicFrameMk id="4" creationId="{C681C26D-71C0-F2E7-D28D-DFEE0C4F5FEC}"/>
          </ac:graphicFrameMkLst>
        </pc:graphicFrameChg>
        <pc:graphicFrameChg chg="add del mod">
          <ac:chgData name="Marc Vermeire (BOSA)" userId="dda041ec-8de0-4236-9ecd-0521a99dabc8" providerId="ADAL" clId="{24CD6237-F16E-4846-A65C-AFE3C6DE5CDB}" dt="2023-05-15T15:14:42.265" v="306"/>
          <ac:graphicFrameMkLst>
            <pc:docMk/>
            <pc:sldMk cId="2601326958" sldId="349"/>
            <ac:graphicFrameMk id="8" creationId="{CF6F4E75-1A24-840D-0432-972C53DBC601}"/>
          </ac:graphicFrameMkLst>
        </pc:graphicFrameChg>
        <pc:picChg chg="add mod">
          <ac:chgData name="Marc Vermeire (BOSA)" userId="dda041ec-8de0-4236-9ecd-0521a99dabc8" providerId="ADAL" clId="{24CD6237-F16E-4846-A65C-AFE3C6DE5CDB}" dt="2023-05-15T15:28:25.668" v="320" actId="1076"/>
          <ac:picMkLst>
            <pc:docMk/>
            <pc:sldMk cId="2601326958" sldId="349"/>
            <ac:picMk id="6" creationId="{284AFAB6-7A57-E9DD-1C09-1FFD05826176}"/>
          </ac:picMkLst>
        </pc:picChg>
        <pc:picChg chg="add del mod">
          <ac:chgData name="Marc Vermeire (BOSA)" userId="dda041ec-8de0-4236-9ecd-0521a99dabc8" providerId="ADAL" clId="{24CD6237-F16E-4846-A65C-AFE3C6DE5CDB}" dt="2023-05-15T15:14:01.867" v="296" actId="478"/>
          <ac:picMkLst>
            <pc:docMk/>
            <pc:sldMk cId="2601326958" sldId="349"/>
            <ac:picMk id="6" creationId="{FECEE240-5C5A-D747-0329-78BD733FBB55}"/>
          </ac:picMkLst>
        </pc:picChg>
        <pc:picChg chg="add del">
          <ac:chgData name="Marc Vermeire (BOSA)" userId="dda041ec-8de0-4236-9ecd-0521a99dabc8" providerId="ADAL" clId="{24CD6237-F16E-4846-A65C-AFE3C6DE5CDB}" dt="2023-05-15T15:14:38.183" v="304" actId="478"/>
          <ac:picMkLst>
            <pc:docMk/>
            <pc:sldMk cId="2601326958" sldId="349"/>
            <ac:picMk id="7" creationId="{874F44C6-F433-6741-9E8B-AD5D297C2934}"/>
          </ac:picMkLst>
        </pc:picChg>
        <pc:picChg chg="del">
          <ac:chgData name="Marc Vermeire (BOSA)" userId="dda041ec-8de0-4236-9ecd-0521a99dabc8" providerId="ADAL" clId="{24CD6237-F16E-4846-A65C-AFE3C6DE5CDB}" dt="2023-05-12T15:57:54.734" v="214" actId="478"/>
          <ac:picMkLst>
            <pc:docMk/>
            <pc:sldMk cId="2601326958" sldId="349"/>
            <ac:picMk id="8" creationId="{BF7A7908-3DFB-9BBE-13DE-0E35CAC8D2E6}"/>
          </ac:picMkLst>
        </pc:picChg>
        <pc:picChg chg="add del mod">
          <ac:chgData name="Marc Vermeire (BOSA)" userId="dda041ec-8de0-4236-9ecd-0521a99dabc8" providerId="ADAL" clId="{24CD6237-F16E-4846-A65C-AFE3C6DE5CDB}" dt="2023-05-15T15:28:12.649" v="311" actId="478"/>
          <ac:picMkLst>
            <pc:docMk/>
            <pc:sldMk cId="2601326958" sldId="349"/>
            <ac:picMk id="9" creationId="{B401267B-69FD-EFA7-B8D7-82B775F02B48}"/>
          </ac:picMkLst>
        </pc:picChg>
      </pc:sldChg>
      <pc:sldChg chg="addSp delSp modSp add mod ord">
        <pc:chgData name="Marc Vermeire (BOSA)" userId="dda041ec-8de0-4236-9ecd-0521a99dabc8" providerId="ADAL" clId="{24CD6237-F16E-4846-A65C-AFE3C6DE5CDB}" dt="2023-05-15T09:35:11.273" v="295"/>
        <pc:sldMkLst>
          <pc:docMk/>
          <pc:sldMk cId="2593605014" sldId="350"/>
        </pc:sldMkLst>
        <pc:spChg chg="mod">
          <ac:chgData name="Marc Vermeire (BOSA)" userId="dda041ec-8de0-4236-9ecd-0521a99dabc8" providerId="ADAL" clId="{24CD6237-F16E-4846-A65C-AFE3C6DE5CDB}" dt="2023-05-09T14:00:38.887" v="213" actId="313"/>
          <ac:spMkLst>
            <pc:docMk/>
            <pc:sldMk cId="2593605014" sldId="350"/>
            <ac:spMk id="2" creationId="{2017EB17-2D2B-42BF-AD86-C7B18B20852F}"/>
          </ac:spMkLst>
        </pc:spChg>
        <pc:spChg chg="mod">
          <ac:chgData name="Marc Vermeire (BOSA)" userId="dda041ec-8de0-4236-9ecd-0521a99dabc8" providerId="ADAL" clId="{24CD6237-F16E-4846-A65C-AFE3C6DE5CDB}" dt="2023-05-12T16:12:24.361" v="292" actId="1076"/>
          <ac:spMkLst>
            <pc:docMk/>
            <pc:sldMk cId="2593605014" sldId="350"/>
            <ac:spMk id="3" creationId="{0356EB15-5B5A-C447-C0B2-6638A752BDCF}"/>
          </ac:spMkLst>
        </pc:spChg>
        <pc:graphicFrameChg chg="add del mod">
          <ac:chgData name="Marc Vermeire (BOSA)" userId="dda041ec-8de0-4236-9ecd-0521a99dabc8" providerId="ADAL" clId="{24CD6237-F16E-4846-A65C-AFE3C6DE5CDB}" dt="2023-05-12T15:58:19.446" v="221"/>
          <ac:graphicFrameMkLst>
            <pc:docMk/>
            <pc:sldMk cId="2593605014" sldId="350"/>
            <ac:graphicFrameMk id="4" creationId="{D3D341F8-AFAA-AEF4-5DA1-33DF07BF8138}"/>
          </ac:graphicFrameMkLst>
        </pc:graphicFrameChg>
        <pc:picChg chg="add mod">
          <ac:chgData name="Marc Vermeire (BOSA)" userId="dda041ec-8de0-4236-9ecd-0521a99dabc8" providerId="ADAL" clId="{24CD6237-F16E-4846-A65C-AFE3C6DE5CDB}" dt="2023-05-12T15:58:28.166" v="230" actId="1036"/>
          <ac:picMkLst>
            <pc:docMk/>
            <pc:sldMk cId="2593605014" sldId="350"/>
            <ac:picMk id="6" creationId="{9C591D7C-58F7-5C5C-CE67-5134D740B5EC}"/>
          </ac:picMkLst>
        </pc:picChg>
        <pc:picChg chg="del">
          <ac:chgData name="Marc Vermeire (BOSA)" userId="dda041ec-8de0-4236-9ecd-0521a99dabc8" providerId="ADAL" clId="{24CD6237-F16E-4846-A65C-AFE3C6DE5CDB}" dt="2023-05-12T15:58:08.763" v="215" actId="478"/>
          <ac:picMkLst>
            <pc:docMk/>
            <pc:sldMk cId="2593605014" sldId="350"/>
            <ac:picMk id="8" creationId="{BF7A7908-3DFB-9BBE-13DE-0E35CAC8D2E6}"/>
          </ac:picMkLst>
        </pc:picChg>
      </pc:sldChg>
    </pc:docChg>
  </pc:docChgLst>
  <pc:docChgLst>
    <pc:chgData name="Serge" userId="8c9a1326-5673-4310-b4ed-b88bcf07a861" providerId="ADAL" clId="{C1932C69-6F09-40DD-A6FE-4E5225F06363}"/>
    <pc:docChg chg="undo custSel modSld">
      <pc:chgData name="Serge" userId="8c9a1326-5673-4310-b4ed-b88bcf07a861" providerId="ADAL" clId="{C1932C69-6F09-40DD-A6FE-4E5225F06363}" dt="2023-06-08T15:33:02.432" v="888" actId="403"/>
      <pc:docMkLst>
        <pc:docMk/>
      </pc:docMkLst>
      <pc:sldChg chg="modSp mod">
        <pc:chgData name="Serge" userId="8c9a1326-5673-4310-b4ed-b88bcf07a861" providerId="ADAL" clId="{C1932C69-6F09-40DD-A6FE-4E5225F06363}" dt="2023-06-08T15:29:10.303" v="531" actId="27636"/>
        <pc:sldMkLst>
          <pc:docMk/>
          <pc:sldMk cId="301877775" sldId="330"/>
        </pc:sldMkLst>
        <pc:spChg chg="mod">
          <ac:chgData name="Serge" userId="8c9a1326-5673-4310-b4ed-b88bcf07a861" providerId="ADAL" clId="{C1932C69-6F09-40DD-A6FE-4E5225F06363}" dt="2023-06-08T15:29:10.303" v="531" actId="27636"/>
          <ac:spMkLst>
            <pc:docMk/>
            <pc:sldMk cId="301877775" sldId="330"/>
            <ac:spMk id="6" creationId="{4517F586-DA62-4BF2-B0EB-E1930D66E9DA}"/>
          </ac:spMkLst>
        </pc:spChg>
      </pc:sldChg>
      <pc:sldChg chg="modSp mod">
        <pc:chgData name="Serge" userId="8c9a1326-5673-4310-b4ed-b88bcf07a861" providerId="ADAL" clId="{C1932C69-6F09-40DD-A6FE-4E5225F06363}" dt="2023-06-08T15:33:02.432" v="888" actId="403"/>
        <pc:sldMkLst>
          <pc:docMk/>
          <pc:sldMk cId="2331264578" sldId="347"/>
        </pc:sldMkLst>
        <pc:spChg chg="mod">
          <ac:chgData name="Serge" userId="8c9a1326-5673-4310-b4ed-b88bcf07a861" providerId="ADAL" clId="{C1932C69-6F09-40DD-A6FE-4E5225F06363}" dt="2023-06-08T15:33:02.432" v="888" actId="403"/>
          <ac:spMkLst>
            <pc:docMk/>
            <pc:sldMk cId="2331264578" sldId="347"/>
            <ac:spMk id="5" creationId="{A8DFFEDE-FD0F-C2FB-F9D8-5EF6AB3DF6A9}"/>
          </ac:spMkLst>
        </pc:spChg>
      </pc:sldChg>
    </pc:docChg>
  </pc:docChgLst>
  <pc:docChgLst>
    <pc:chgData name="Marc Vermeire (BOSA)" userId="dda041ec-8de0-4236-9ecd-0521a99dabc8" providerId="ADAL" clId="{4EB6970A-AD8E-4ED6-99E2-EFA2CE4757E6}"/>
    <pc:docChg chg="undo custSel addSld delSld modSld sldOrd">
      <pc:chgData name="Marc Vermeire (BOSA)" userId="dda041ec-8de0-4236-9ecd-0521a99dabc8" providerId="ADAL" clId="{4EB6970A-AD8E-4ED6-99E2-EFA2CE4757E6}" dt="2023-06-30T09:03:38.448" v="718" actId="6549"/>
      <pc:docMkLst>
        <pc:docMk/>
      </pc:docMkLst>
      <pc:sldChg chg="modSp add del mod">
        <pc:chgData name="Marc Vermeire (BOSA)" userId="dda041ec-8de0-4236-9ecd-0521a99dabc8" providerId="ADAL" clId="{4EB6970A-AD8E-4ED6-99E2-EFA2CE4757E6}" dt="2023-06-20T13:37:17.511" v="466" actId="20577"/>
        <pc:sldMkLst>
          <pc:docMk/>
          <pc:sldMk cId="569998512" sldId="256"/>
        </pc:sldMkLst>
        <pc:spChg chg="mod">
          <ac:chgData name="Marc Vermeire (BOSA)" userId="dda041ec-8de0-4236-9ecd-0521a99dabc8" providerId="ADAL" clId="{4EB6970A-AD8E-4ED6-99E2-EFA2CE4757E6}" dt="2023-06-20T13:37:17.511" v="466" actId="20577"/>
          <ac:spMkLst>
            <pc:docMk/>
            <pc:sldMk cId="569998512" sldId="256"/>
            <ac:spMk id="3" creationId="{0BF5CA25-F89E-8C68-E7C5-7EA3CDA68323}"/>
          </ac:spMkLst>
        </pc:spChg>
      </pc:sldChg>
      <pc:sldChg chg="modSp mod">
        <pc:chgData name="Marc Vermeire (BOSA)" userId="dda041ec-8de0-4236-9ecd-0521a99dabc8" providerId="ADAL" clId="{4EB6970A-AD8E-4ED6-99E2-EFA2CE4757E6}" dt="2023-06-01T13:19:36.513" v="8" actId="20577"/>
        <pc:sldMkLst>
          <pc:docMk/>
          <pc:sldMk cId="887695320" sldId="257"/>
        </pc:sldMkLst>
        <pc:spChg chg="mod">
          <ac:chgData name="Marc Vermeire (BOSA)" userId="dda041ec-8de0-4236-9ecd-0521a99dabc8" providerId="ADAL" clId="{4EB6970A-AD8E-4ED6-99E2-EFA2CE4757E6}" dt="2023-06-01T13:19:36.513" v="8" actId="20577"/>
          <ac:spMkLst>
            <pc:docMk/>
            <pc:sldMk cId="887695320" sldId="257"/>
            <ac:spMk id="3" creationId="{508335A5-ED5F-47D1-ACAC-A07DC8D4D7A7}"/>
          </ac:spMkLst>
        </pc:spChg>
      </pc:sldChg>
      <pc:sldChg chg="modSp mod">
        <pc:chgData name="Marc Vermeire (BOSA)" userId="dda041ec-8de0-4236-9ecd-0521a99dabc8" providerId="ADAL" clId="{4EB6970A-AD8E-4ED6-99E2-EFA2CE4757E6}" dt="2023-06-23T12:10:17.360" v="488"/>
        <pc:sldMkLst>
          <pc:docMk/>
          <pc:sldMk cId="704554566" sldId="258"/>
        </pc:sldMkLst>
        <pc:spChg chg="mod">
          <ac:chgData name="Marc Vermeire (BOSA)" userId="dda041ec-8de0-4236-9ecd-0521a99dabc8" providerId="ADAL" clId="{4EB6970A-AD8E-4ED6-99E2-EFA2CE4757E6}" dt="2023-06-23T12:10:17.360" v="488"/>
          <ac:spMkLst>
            <pc:docMk/>
            <pc:sldMk cId="704554566" sldId="258"/>
            <ac:spMk id="6" creationId="{4C6FECFA-AE50-4EB7-BB81-05FD93A6B3DC}"/>
          </ac:spMkLst>
        </pc:spChg>
      </pc:sldChg>
      <pc:sldChg chg="modSp mod">
        <pc:chgData name="Marc Vermeire (BOSA)" userId="dda041ec-8de0-4236-9ecd-0521a99dabc8" providerId="ADAL" clId="{4EB6970A-AD8E-4ED6-99E2-EFA2CE4757E6}" dt="2023-06-27T11:25:56.368" v="708" actId="478"/>
        <pc:sldMkLst>
          <pc:docMk/>
          <pc:sldMk cId="771274276" sldId="260"/>
        </pc:sldMkLst>
        <pc:graphicFrameChg chg="mod modGraphic">
          <ac:chgData name="Marc Vermeire (BOSA)" userId="dda041ec-8de0-4236-9ecd-0521a99dabc8" providerId="ADAL" clId="{4EB6970A-AD8E-4ED6-99E2-EFA2CE4757E6}" dt="2023-06-27T11:25:56.368" v="708" actId="478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modSp mod">
        <pc:chgData name="Marc Vermeire (BOSA)" userId="dda041ec-8de0-4236-9ecd-0521a99dabc8" providerId="ADAL" clId="{4EB6970A-AD8E-4ED6-99E2-EFA2CE4757E6}" dt="2023-06-20T13:37:28.714" v="482" actId="20577"/>
        <pc:sldMkLst>
          <pc:docMk/>
          <pc:sldMk cId="2565178176" sldId="266"/>
        </pc:sldMkLst>
        <pc:spChg chg="mod">
          <ac:chgData name="Marc Vermeire (BOSA)" userId="dda041ec-8de0-4236-9ecd-0521a99dabc8" providerId="ADAL" clId="{4EB6970A-AD8E-4ED6-99E2-EFA2CE4757E6}" dt="2023-06-20T13:37:28.714" v="482" actId="20577"/>
          <ac:spMkLst>
            <pc:docMk/>
            <pc:sldMk cId="2565178176" sldId="266"/>
            <ac:spMk id="6" creationId="{4C6FECFA-AE50-4EB7-BB81-05FD93A6B3DC}"/>
          </ac:spMkLst>
        </pc:spChg>
      </pc:sldChg>
      <pc:sldChg chg="add del">
        <pc:chgData name="Marc Vermeire (BOSA)" userId="dda041ec-8de0-4236-9ecd-0521a99dabc8" providerId="ADAL" clId="{4EB6970A-AD8E-4ED6-99E2-EFA2CE4757E6}" dt="2023-06-20T13:37:03.820" v="449"/>
        <pc:sldMkLst>
          <pc:docMk/>
          <pc:sldMk cId="1722838262" sldId="276"/>
        </pc:sldMkLst>
      </pc:sldChg>
      <pc:sldChg chg="add del modNotesTx">
        <pc:chgData name="Marc Vermeire (BOSA)" userId="dda041ec-8de0-4236-9ecd-0521a99dabc8" providerId="ADAL" clId="{4EB6970A-AD8E-4ED6-99E2-EFA2CE4757E6}" dt="2023-06-27T12:02:13.470" v="714" actId="20577"/>
        <pc:sldMkLst>
          <pc:docMk/>
          <pc:sldMk cId="509488046" sldId="289"/>
        </pc:sldMkLst>
      </pc:sldChg>
      <pc:sldChg chg="add del modNotesTx">
        <pc:chgData name="Marc Vermeire (BOSA)" userId="dda041ec-8de0-4236-9ecd-0521a99dabc8" providerId="ADAL" clId="{4EB6970A-AD8E-4ED6-99E2-EFA2CE4757E6}" dt="2023-06-27T12:02:07.126" v="713" actId="20577"/>
        <pc:sldMkLst>
          <pc:docMk/>
          <pc:sldMk cId="182086011" sldId="297"/>
        </pc:sldMkLst>
      </pc:sldChg>
      <pc:sldChg chg="add del">
        <pc:chgData name="Marc Vermeire (BOSA)" userId="dda041ec-8de0-4236-9ecd-0521a99dabc8" providerId="ADAL" clId="{4EB6970A-AD8E-4ED6-99E2-EFA2CE4757E6}" dt="2023-06-20T13:37:03.820" v="449"/>
        <pc:sldMkLst>
          <pc:docMk/>
          <pc:sldMk cId="2074064570" sldId="298"/>
        </pc:sldMkLst>
      </pc:sldChg>
      <pc:sldChg chg="modSp mod ord">
        <pc:chgData name="Marc Vermeire (BOSA)" userId="dda041ec-8de0-4236-9ecd-0521a99dabc8" providerId="ADAL" clId="{4EB6970A-AD8E-4ED6-99E2-EFA2CE4757E6}" dt="2023-06-20T13:37:49.893" v="483"/>
        <pc:sldMkLst>
          <pc:docMk/>
          <pc:sldMk cId="3146602163" sldId="304"/>
        </pc:sldMkLst>
        <pc:spChg chg="mod">
          <ac:chgData name="Marc Vermeire (BOSA)" userId="dda041ec-8de0-4236-9ecd-0521a99dabc8" providerId="ADAL" clId="{4EB6970A-AD8E-4ED6-99E2-EFA2CE4757E6}" dt="2023-06-20T13:37:49.893" v="483"/>
          <ac:spMkLst>
            <pc:docMk/>
            <pc:sldMk cId="3146602163" sldId="304"/>
            <ac:spMk id="6" creationId="{4C6FECFA-AE50-4EB7-BB81-05FD93A6B3DC}"/>
          </ac:spMkLst>
        </pc:spChg>
      </pc:sldChg>
      <pc:sldChg chg="delSp modSp mod delCm">
        <pc:chgData name="Marc Vermeire (BOSA)" userId="dda041ec-8de0-4236-9ecd-0521a99dabc8" providerId="ADAL" clId="{4EB6970A-AD8E-4ED6-99E2-EFA2CE4757E6}" dt="2023-06-27T10:40:47.118" v="630" actId="404"/>
        <pc:sldMkLst>
          <pc:docMk/>
          <pc:sldMk cId="301877775" sldId="330"/>
        </pc:sldMkLst>
        <pc:spChg chg="mod">
          <ac:chgData name="Marc Vermeire (BOSA)" userId="dda041ec-8de0-4236-9ecd-0521a99dabc8" providerId="ADAL" clId="{4EB6970A-AD8E-4ED6-99E2-EFA2CE4757E6}" dt="2023-06-27T10:40:47.118" v="630" actId="404"/>
          <ac:spMkLst>
            <pc:docMk/>
            <pc:sldMk cId="301877775" sldId="330"/>
            <ac:spMk id="3" creationId="{B1173766-AC73-EB2C-4764-3A595B51B69E}"/>
          </ac:spMkLst>
        </pc:spChg>
        <pc:spChg chg="del mod">
          <ac:chgData name="Marc Vermeire (BOSA)" userId="dda041ec-8de0-4236-9ecd-0521a99dabc8" providerId="ADAL" clId="{4EB6970A-AD8E-4ED6-99E2-EFA2CE4757E6}" dt="2023-06-27T10:40:02.115" v="602" actId="478"/>
          <ac:spMkLst>
            <pc:docMk/>
            <pc:sldMk cId="301877775" sldId="330"/>
            <ac:spMk id="4" creationId="{0028E53F-44F2-0675-3010-FC1B7BDEF95C}"/>
          </ac:spMkLst>
        </pc:spChg>
        <pc:spChg chg="mod">
          <ac:chgData name="Marc Vermeire (BOSA)" userId="dda041ec-8de0-4236-9ecd-0521a99dabc8" providerId="ADAL" clId="{4EB6970A-AD8E-4ED6-99E2-EFA2CE4757E6}" dt="2023-06-27T07:17:11.804" v="600" actId="20577"/>
          <ac:spMkLst>
            <pc:docMk/>
            <pc:sldMk cId="301877775" sldId="330"/>
            <ac:spMk id="6" creationId="{4517F586-DA62-4BF2-B0EB-E1930D66E9DA}"/>
          </ac:spMkLst>
        </pc:spChg>
      </pc:sldChg>
      <pc:sldChg chg="modSp mod ord modNotesTx">
        <pc:chgData name="Marc Vermeire (BOSA)" userId="dda041ec-8de0-4236-9ecd-0521a99dabc8" providerId="ADAL" clId="{4EB6970A-AD8E-4ED6-99E2-EFA2CE4757E6}" dt="2023-06-27T12:02:31.695" v="715" actId="20577"/>
        <pc:sldMkLst>
          <pc:docMk/>
          <pc:sldMk cId="246500232" sldId="335"/>
        </pc:sldMkLst>
        <pc:spChg chg="mod">
          <ac:chgData name="Marc Vermeire (BOSA)" userId="dda041ec-8de0-4236-9ecd-0521a99dabc8" providerId="ADAL" clId="{4EB6970A-AD8E-4ED6-99E2-EFA2CE4757E6}" dt="2023-06-20T13:38:33.827" v="487"/>
          <ac:spMkLst>
            <pc:docMk/>
            <pc:sldMk cId="246500232" sldId="335"/>
            <ac:spMk id="6" creationId="{4C6FECFA-AE50-4EB7-BB81-05FD93A6B3DC}"/>
          </ac:spMkLst>
        </pc:spChg>
      </pc:sldChg>
      <pc:sldChg chg="modSp mod ord modNotesTx">
        <pc:chgData name="Marc Vermeire (BOSA)" userId="dda041ec-8de0-4236-9ecd-0521a99dabc8" providerId="ADAL" clId="{4EB6970A-AD8E-4ED6-99E2-EFA2CE4757E6}" dt="2023-06-30T09:03:31.326" v="717" actId="20577"/>
        <pc:sldMkLst>
          <pc:docMk/>
          <pc:sldMk cId="3062409993" sldId="342"/>
        </pc:sldMkLst>
        <pc:spChg chg="mod">
          <ac:chgData name="Marc Vermeire (BOSA)" userId="dda041ec-8de0-4236-9ecd-0521a99dabc8" providerId="ADAL" clId="{4EB6970A-AD8E-4ED6-99E2-EFA2CE4757E6}" dt="2023-06-20T13:37:59.634" v="485"/>
          <ac:spMkLst>
            <pc:docMk/>
            <pc:sldMk cId="3062409993" sldId="342"/>
            <ac:spMk id="6" creationId="{4C6FECFA-AE50-4EB7-BB81-05FD93A6B3DC}"/>
          </ac:spMkLst>
        </pc:spChg>
      </pc:sldChg>
      <pc:sldChg chg="modSp mod">
        <pc:chgData name="Marc Vermeire (BOSA)" userId="dda041ec-8de0-4236-9ecd-0521a99dabc8" providerId="ADAL" clId="{4EB6970A-AD8E-4ED6-99E2-EFA2CE4757E6}" dt="2023-06-27T10:42:50.582" v="707" actId="20577"/>
        <pc:sldMkLst>
          <pc:docMk/>
          <pc:sldMk cId="1838094537" sldId="346"/>
        </pc:sldMkLst>
        <pc:spChg chg="mod">
          <ac:chgData name="Marc Vermeire (BOSA)" userId="dda041ec-8de0-4236-9ecd-0521a99dabc8" providerId="ADAL" clId="{4EB6970A-AD8E-4ED6-99E2-EFA2CE4757E6}" dt="2023-06-27T10:41:34.588" v="633" actId="404"/>
          <ac:spMkLst>
            <pc:docMk/>
            <pc:sldMk cId="1838094537" sldId="346"/>
            <ac:spMk id="2" creationId="{2017EB17-2D2B-42BF-AD86-C7B18B20852F}"/>
          </ac:spMkLst>
        </pc:spChg>
        <pc:spChg chg="mod">
          <ac:chgData name="Marc Vermeire (BOSA)" userId="dda041ec-8de0-4236-9ecd-0521a99dabc8" providerId="ADAL" clId="{4EB6970A-AD8E-4ED6-99E2-EFA2CE4757E6}" dt="2023-06-27T10:42:50.582" v="707" actId="20577"/>
          <ac:spMkLst>
            <pc:docMk/>
            <pc:sldMk cId="1838094537" sldId="346"/>
            <ac:spMk id="5" creationId="{A8DFFEDE-FD0F-C2FB-F9D8-5EF6AB3DF6A9}"/>
          </ac:spMkLst>
        </pc:spChg>
      </pc:sldChg>
      <pc:sldChg chg="modSp mod modNotesTx">
        <pc:chgData name="Marc Vermeire (BOSA)" userId="dda041ec-8de0-4236-9ecd-0521a99dabc8" providerId="ADAL" clId="{4EB6970A-AD8E-4ED6-99E2-EFA2CE4757E6}" dt="2023-06-27T12:02:36.508" v="716" actId="20577"/>
        <pc:sldMkLst>
          <pc:docMk/>
          <pc:sldMk cId="2331264578" sldId="347"/>
        </pc:sldMkLst>
        <pc:spChg chg="mod">
          <ac:chgData name="Marc Vermeire (BOSA)" userId="dda041ec-8de0-4236-9ecd-0521a99dabc8" providerId="ADAL" clId="{4EB6970A-AD8E-4ED6-99E2-EFA2CE4757E6}" dt="2023-06-27T11:42:22.513" v="712" actId="6549"/>
          <ac:spMkLst>
            <pc:docMk/>
            <pc:sldMk cId="2331264578" sldId="347"/>
            <ac:spMk id="2" creationId="{2017EB17-2D2B-42BF-AD86-C7B18B20852F}"/>
          </ac:spMkLst>
        </pc:spChg>
      </pc:sldChg>
      <pc:sldChg chg="modSp mod">
        <pc:chgData name="Marc Vermeire (BOSA)" userId="dda041ec-8de0-4236-9ecd-0521a99dabc8" providerId="ADAL" clId="{4EB6970A-AD8E-4ED6-99E2-EFA2CE4757E6}" dt="2023-06-23T12:14:01.380" v="510" actId="6549"/>
        <pc:sldMkLst>
          <pc:docMk/>
          <pc:sldMk cId="420902010" sldId="348"/>
        </pc:sldMkLst>
        <pc:graphicFrameChg chg="mod modGraphic">
          <ac:chgData name="Marc Vermeire (BOSA)" userId="dda041ec-8de0-4236-9ecd-0521a99dabc8" providerId="ADAL" clId="{4EB6970A-AD8E-4ED6-99E2-EFA2CE4757E6}" dt="2023-06-23T12:14:01.380" v="510" actId="6549"/>
          <ac:graphicFrameMkLst>
            <pc:docMk/>
            <pc:sldMk cId="420902010" sldId="348"/>
            <ac:graphicFrameMk id="4" creationId="{F705C82A-A96F-9763-03DA-85236348B93F}"/>
          </ac:graphicFrameMkLst>
        </pc:graphicFrameChg>
      </pc:sldChg>
      <pc:sldChg chg="addSp delSp modSp mod">
        <pc:chgData name="Marc Vermeire (BOSA)" userId="dda041ec-8de0-4236-9ecd-0521a99dabc8" providerId="ADAL" clId="{4EB6970A-AD8E-4ED6-99E2-EFA2CE4757E6}" dt="2023-06-26T08:59:59.586" v="573" actId="1076"/>
        <pc:sldMkLst>
          <pc:docMk/>
          <pc:sldMk cId="2601326958" sldId="349"/>
        </pc:sldMkLst>
        <pc:graphicFrameChg chg="add del mod">
          <ac:chgData name="Marc Vermeire (BOSA)" userId="dda041ec-8de0-4236-9ecd-0521a99dabc8" providerId="ADAL" clId="{4EB6970A-AD8E-4ED6-99E2-EFA2CE4757E6}" dt="2023-06-15T08:22:09.652" v="27"/>
          <ac:graphicFrameMkLst>
            <pc:docMk/>
            <pc:sldMk cId="2601326958" sldId="349"/>
            <ac:graphicFrameMk id="4" creationId="{06392486-A8BD-028B-4E78-548B962E0324}"/>
          </ac:graphicFrameMkLst>
        </pc:graphicFrameChg>
        <pc:graphicFrameChg chg="add del mod">
          <ac:chgData name="Marc Vermeire (BOSA)" userId="dda041ec-8de0-4236-9ecd-0521a99dabc8" providerId="ADAL" clId="{4EB6970A-AD8E-4ED6-99E2-EFA2CE4757E6}" dt="2023-06-26T08:59:00.904" v="561"/>
          <ac:graphicFrameMkLst>
            <pc:docMk/>
            <pc:sldMk cId="2601326958" sldId="349"/>
            <ac:graphicFrameMk id="4" creationId="{A4572D45-8897-C3DD-0FAD-278366EA5E66}"/>
          </ac:graphicFrameMkLst>
        </pc:graphicFrameChg>
        <pc:graphicFrameChg chg="add del mod">
          <ac:chgData name="Marc Vermeire (BOSA)" userId="dda041ec-8de0-4236-9ecd-0521a99dabc8" providerId="ADAL" clId="{4EB6970A-AD8E-4ED6-99E2-EFA2CE4757E6}" dt="2023-06-26T08:59:43.561" v="569"/>
          <ac:graphicFrameMkLst>
            <pc:docMk/>
            <pc:sldMk cId="2601326958" sldId="349"/>
            <ac:graphicFrameMk id="8" creationId="{0784DFFF-AFF6-3433-609E-FAE4BC36873C}"/>
          </ac:graphicFrameMkLst>
        </pc:graphicFrameChg>
        <pc:picChg chg="add del mod">
          <ac:chgData name="Marc Vermeire (BOSA)" userId="dda041ec-8de0-4236-9ecd-0521a99dabc8" providerId="ADAL" clId="{4EB6970A-AD8E-4ED6-99E2-EFA2CE4757E6}" dt="2023-06-26T08:59:29.113" v="566" actId="478"/>
          <ac:picMkLst>
            <pc:docMk/>
            <pc:sldMk cId="2601326958" sldId="349"/>
            <ac:picMk id="6" creationId="{14FAFFB2-3E77-E257-1D6C-935FAF7DBC87}"/>
          </ac:picMkLst>
        </pc:picChg>
        <pc:picChg chg="del">
          <ac:chgData name="Marc Vermeire (BOSA)" userId="dda041ec-8de0-4236-9ecd-0521a99dabc8" providerId="ADAL" clId="{4EB6970A-AD8E-4ED6-99E2-EFA2CE4757E6}" dt="2023-06-15T08:22:04.761" v="21" actId="478"/>
          <ac:picMkLst>
            <pc:docMk/>
            <pc:sldMk cId="2601326958" sldId="349"/>
            <ac:picMk id="6" creationId="{284AFAB6-7A57-E9DD-1C09-1FFD05826176}"/>
          </ac:picMkLst>
        </pc:picChg>
        <pc:picChg chg="add del mod">
          <ac:chgData name="Marc Vermeire (BOSA)" userId="dda041ec-8de0-4236-9ecd-0521a99dabc8" providerId="ADAL" clId="{4EB6970A-AD8E-4ED6-99E2-EFA2CE4757E6}" dt="2023-06-26T08:58:49.410" v="559" actId="478"/>
          <ac:picMkLst>
            <pc:docMk/>
            <pc:sldMk cId="2601326958" sldId="349"/>
            <ac:picMk id="7" creationId="{7F7155DD-7840-B0F9-CEB6-58D1D21F3FCC}"/>
          </ac:picMkLst>
        </pc:picChg>
        <pc:picChg chg="add mod">
          <ac:chgData name="Marc Vermeire (BOSA)" userId="dda041ec-8de0-4236-9ecd-0521a99dabc8" providerId="ADAL" clId="{4EB6970A-AD8E-4ED6-99E2-EFA2CE4757E6}" dt="2023-06-26T08:59:59.586" v="573" actId="1076"/>
          <ac:picMkLst>
            <pc:docMk/>
            <pc:sldMk cId="2601326958" sldId="349"/>
            <ac:picMk id="9" creationId="{D16A39BC-87A6-A198-B57D-5D60056214B6}"/>
          </ac:picMkLst>
        </pc:picChg>
      </pc:sldChg>
      <pc:sldChg chg="addSp delSp modSp mod">
        <pc:chgData name="Marc Vermeire (BOSA)" userId="dda041ec-8de0-4236-9ecd-0521a99dabc8" providerId="ADAL" clId="{4EB6970A-AD8E-4ED6-99E2-EFA2CE4757E6}" dt="2023-06-26T09:00:19.349" v="579" actId="1076"/>
        <pc:sldMkLst>
          <pc:docMk/>
          <pc:sldMk cId="2593605014" sldId="350"/>
        </pc:sldMkLst>
        <pc:graphicFrameChg chg="add del mod">
          <ac:chgData name="Marc Vermeire (BOSA)" userId="dda041ec-8de0-4236-9ecd-0521a99dabc8" providerId="ADAL" clId="{4EB6970A-AD8E-4ED6-99E2-EFA2CE4757E6}" dt="2023-06-15T08:19:39.406" v="18"/>
          <ac:graphicFrameMkLst>
            <pc:docMk/>
            <pc:sldMk cId="2593605014" sldId="350"/>
            <ac:graphicFrameMk id="4" creationId="{7FDE139A-B47E-8255-7210-910E3E2E0C3F}"/>
          </ac:graphicFrameMkLst>
        </pc:graphicFrameChg>
        <pc:graphicFrameChg chg="add del mod">
          <ac:chgData name="Marc Vermeire (BOSA)" userId="dda041ec-8de0-4236-9ecd-0521a99dabc8" providerId="ADAL" clId="{4EB6970A-AD8E-4ED6-99E2-EFA2CE4757E6}" dt="2023-06-26T08:58:33.367" v="554"/>
          <ac:graphicFrameMkLst>
            <pc:docMk/>
            <pc:sldMk cId="2593605014" sldId="350"/>
            <ac:graphicFrameMk id="4" creationId="{B6E67340-4EC7-81B0-366C-7CAFE2EC3174}"/>
          </ac:graphicFrameMkLst>
        </pc:graphicFrameChg>
        <pc:graphicFrameChg chg="add del mod">
          <ac:chgData name="Marc Vermeire (BOSA)" userId="dda041ec-8de0-4236-9ecd-0521a99dabc8" providerId="ADAL" clId="{4EB6970A-AD8E-4ED6-99E2-EFA2CE4757E6}" dt="2023-06-26T09:00:12.281" v="575"/>
          <ac:graphicFrameMkLst>
            <pc:docMk/>
            <pc:sldMk cId="2593605014" sldId="350"/>
            <ac:graphicFrameMk id="8" creationId="{17FC1D60-014D-0247-54EC-7419D7F0BA0A}"/>
          </ac:graphicFrameMkLst>
        </pc:graphicFrameChg>
        <pc:picChg chg="add del mod">
          <ac:chgData name="Marc Vermeire (BOSA)" userId="dda041ec-8de0-4236-9ecd-0521a99dabc8" providerId="ADAL" clId="{4EB6970A-AD8E-4ED6-99E2-EFA2CE4757E6}" dt="2023-06-26T08:59:30.501" v="567" actId="478"/>
          <ac:picMkLst>
            <pc:docMk/>
            <pc:sldMk cId="2593605014" sldId="350"/>
            <ac:picMk id="6" creationId="{4EE3B146-8508-7BAD-0145-714BD9B2D674}"/>
          </ac:picMkLst>
        </pc:picChg>
        <pc:picChg chg="del">
          <ac:chgData name="Marc Vermeire (BOSA)" userId="dda041ec-8de0-4236-9ecd-0521a99dabc8" providerId="ADAL" clId="{4EB6970A-AD8E-4ED6-99E2-EFA2CE4757E6}" dt="2023-06-15T08:19:35.008" v="14" actId="478"/>
          <ac:picMkLst>
            <pc:docMk/>
            <pc:sldMk cId="2593605014" sldId="350"/>
            <ac:picMk id="6" creationId="{9C591D7C-58F7-5C5C-CE67-5134D740B5EC}"/>
          </ac:picMkLst>
        </pc:picChg>
        <pc:picChg chg="add del mod">
          <ac:chgData name="Marc Vermeire (BOSA)" userId="dda041ec-8de0-4236-9ecd-0521a99dabc8" providerId="ADAL" clId="{4EB6970A-AD8E-4ED6-99E2-EFA2CE4757E6}" dt="2023-06-26T08:58:29.678" v="550" actId="478"/>
          <ac:picMkLst>
            <pc:docMk/>
            <pc:sldMk cId="2593605014" sldId="350"/>
            <ac:picMk id="7" creationId="{E9BB82D1-2B93-DAFF-8D50-5ACCC4E7F24A}"/>
          </ac:picMkLst>
        </pc:picChg>
        <pc:picChg chg="add mod">
          <ac:chgData name="Marc Vermeire (BOSA)" userId="dda041ec-8de0-4236-9ecd-0521a99dabc8" providerId="ADAL" clId="{4EB6970A-AD8E-4ED6-99E2-EFA2CE4757E6}" dt="2023-06-26T09:00:19.349" v="579" actId="1076"/>
          <ac:picMkLst>
            <pc:docMk/>
            <pc:sldMk cId="2593605014" sldId="350"/>
            <ac:picMk id="9" creationId="{A8C556E2-265F-3061-567B-468CDB41994B}"/>
          </ac:picMkLst>
        </pc:picChg>
      </pc:sldChg>
      <pc:sldChg chg="del">
        <pc:chgData name="Marc Vermeire (BOSA)" userId="dda041ec-8de0-4236-9ecd-0521a99dabc8" providerId="ADAL" clId="{4EB6970A-AD8E-4ED6-99E2-EFA2CE4757E6}" dt="2023-06-20T12:41:11.605" v="173" actId="47"/>
        <pc:sldMkLst>
          <pc:docMk/>
          <pc:sldMk cId="3343151957" sldId="351"/>
        </pc:sldMkLst>
      </pc:sldChg>
      <pc:sldChg chg="new del">
        <pc:chgData name="Marc Vermeire (BOSA)" userId="dda041ec-8de0-4236-9ecd-0521a99dabc8" providerId="ADAL" clId="{4EB6970A-AD8E-4ED6-99E2-EFA2CE4757E6}" dt="2023-06-20T13:37:08.012" v="450" actId="47"/>
        <pc:sldMkLst>
          <pc:docMk/>
          <pc:sldMk cId="3096978198" sldId="352"/>
        </pc:sldMkLst>
      </pc:sldChg>
      <pc:sldChg chg="modSp add mod modNotesTx">
        <pc:chgData name="Marc Vermeire (BOSA)" userId="dda041ec-8de0-4236-9ecd-0521a99dabc8" providerId="ADAL" clId="{4EB6970A-AD8E-4ED6-99E2-EFA2CE4757E6}" dt="2023-06-30T09:03:38.448" v="718" actId="6549"/>
        <pc:sldMkLst>
          <pc:docMk/>
          <pc:sldMk cId="1858025364" sldId="353"/>
        </pc:sldMkLst>
        <pc:spChg chg="mod">
          <ac:chgData name="Marc Vermeire (BOSA)" userId="dda041ec-8de0-4236-9ecd-0521a99dabc8" providerId="ADAL" clId="{4EB6970A-AD8E-4ED6-99E2-EFA2CE4757E6}" dt="2023-06-20T13:38:02.572" v="486"/>
          <ac:spMkLst>
            <pc:docMk/>
            <pc:sldMk cId="1858025364" sldId="353"/>
            <ac:spMk id="6" creationId="{4C6FECFA-AE50-4EB7-BB81-05FD93A6B3DC}"/>
          </ac:spMkLst>
        </pc:spChg>
        <pc:spChg chg="mod">
          <ac:chgData name="Marc Vermeire (BOSA)" userId="dda041ec-8de0-4236-9ecd-0521a99dabc8" providerId="ADAL" clId="{4EB6970A-AD8E-4ED6-99E2-EFA2CE4757E6}" dt="2023-06-20T12:39:36.785" v="172" actId="1036"/>
          <ac:spMkLst>
            <pc:docMk/>
            <pc:sldMk cId="1858025364" sldId="353"/>
            <ac:spMk id="7" creationId="{41DC656D-FEC3-4765-807A-1B3A626777DF}"/>
          </ac:spMkLst>
        </pc:spChg>
      </pc:sldChg>
    </pc:docChg>
  </pc:docChgLst>
  <pc:docChgLst>
    <pc:chgData name="Serge Libert (BOSA)" userId="8c9a1326-5673-4310-b4ed-b88bcf07a861" providerId="ADAL" clId="{DA096ECF-42C7-4E5D-9837-C9DE3655EDD6}"/>
    <pc:docChg chg="undo redo custSel delSld modSld">
      <pc:chgData name="Serge Libert (BOSA)" userId="8c9a1326-5673-4310-b4ed-b88bcf07a861" providerId="ADAL" clId="{DA096ECF-42C7-4E5D-9837-C9DE3655EDD6}" dt="2023-05-14T21:09:07.913" v="2367" actId="2696"/>
      <pc:docMkLst>
        <pc:docMk/>
      </pc:docMkLst>
      <pc:sldChg chg="addSp delSp modSp mod">
        <pc:chgData name="Serge Libert (BOSA)" userId="8c9a1326-5673-4310-b4ed-b88bcf07a861" providerId="ADAL" clId="{DA096ECF-42C7-4E5D-9837-C9DE3655EDD6}" dt="2023-05-14T20:24:04.296" v="310" actId="478"/>
        <pc:sldMkLst>
          <pc:docMk/>
          <pc:sldMk cId="704554566" sldId="258"/>
        </pc:sldMkLst>
        <pc:spChg chg="add del mod">
          <ac:chgData name="Serge Libert (BOSA)" userId="8c9a1326-5673-4310-b4ed-b88bcf07a861" providerId="ADAL" clId="{DA096ECF-42C7-4E5D-9837-C9DE3655EDD6}" dt="2023-05-14T20:24:04.296" v="310" actId="478"/>
          <ac:spMkLst>
            <pc:docMk/>
            <pc:sldMk cId="704554566" sldId="258"/>
            <ac:spMk id="2" creationId="{03A7FC60-48F4-A369-849E-05260E46913A}"/>
          </ac:spMkLst>
        </pc:spChg>
        <pc:spChg chg="add del mod">
          <ac:chgData name="Serge Libert (BOSA)" userId="8c9a1326-5673-4310-b4ed-b88bcf07a861" providerId="ADAL" clId="{DA096ECF-42C7-4E5D-9837-C9DE3655EDD6}" dt="2023-05-14T20:24:03.679" v="308" actId="478"/>
          <ac:spMkLst>
            <pc:docMk/>
            <pc:sldMk cId="704554566" sldId="258"/>
            <ac:spMk id="3" creationId="{BAA1BD13-7BCF-C794-0934-2CEC7741B87E}"/>
          </ac:spMkLst>
        </pc:spChg>
        <pc:spChg chg="mod">
          <ac:chgData name="Serge Libert (BOSA)" userId="8c9a1326-5673-4310-b4ed-b88bcf07a861" providerId="ADAL" clId="{DA096ECF-42C7-4E5D-9837-C9DE3655EDD6}" dt="2023-05-14T20:24:03.247" v="306" actId="20577"/>
          <ac:spMkLst>
            <pc:docMk/>
            <pc:sldMk cId="704554566" sldId="258"/>
            <ac:spMk id="6" creationId="{4C6FECFA-AE50-4EB7-BB81-05FD93A6B3DC}"/>
          </ac:spMkLst>
        </pc:spChg>
      </pc:sldChg>
      <pc:sldChg chg="del">
        <pc:chgData name="Serge Libert (BOSA)" userId="8c9a1326-5673-4310-b4ed-b88bcf07a861" providerId="ADAL" clId="{DA096ECF-42C7-4E5D-9837-C9DE3655EDD6}" dt="2023-05-14T21:09:07.913" v="2367" actId="2696"/>
        <pc:sldMkLst>
          <pc:docMk/>
          <pc:sldMk cId="1689654733" sldId="345"/>
        </pc:sldMkLst>
      </pc:sldChg>
      <pc:sldChg chg="modSp mod">
        <pc:chgData name="Serge Libert (BOSA)" userId="8c9a1326-5673-4310-b4ed-b88bcf07a861" providerId="ADAL" clId="{DA096ECF-42C7-4E5D-9837-C9DE3655EDD6}" dt="2023-05-14T21:05:51.937" v="2166" actId="20577"/>
        <pc:sldMkLst>
          <pc:docMk/>
          <pc:sldMk cId="1838094537" sldId="346"/>
        </pc:sldMkLst>
        <pc:spChg chg="mod">
          <ac:chgData name="Serge Libert (BOSA)" userId="8c9a1326-5673-4310-b4ed-b88bcf07a861" providerId="ADAL" clId="{DA096ECF-42C7-4E5D-9837-C9DE3655EDD6}" dt="2023-05-14T20:24:30.974" v="345" actId="20577"/>
          <ac:spMkLst>
            <pc:docMk/>
            <pc:sldMk cId="1838094537" sldId="346"/>
            <ac:spMk id="2" creationId="{2017EB17-2D2B-42BF-AD86-C7B18B20852F}"/>
          </ac:spMkLst>
        </pc:spChg>
        <pc:spChg chg="mod">
          <ac:chgData name="Serge Libert (BOSA)" userId="8c9a1326-5673-4310-b4ed-b88bcf07a861" providerId="ADAL" clId="{DA096ECF-42C7-4E5D-9837-C9DE3655EDD6}" dt="2023-05-14T21:05:51.937" v="2166" actId="20577"/>
          <ac:spMkLst>
            <pc:docMk/>
            <pc:sldMk cId="1838094537" sldId="346"/>
            <ac:spMk id="5" creationId="{A8DFFEDE-FD0F-C2FB-F9D8-5EF6AB3DF6A9}"/>
          </ac:spMkLst>
        </pc:spChg>
      </pc:sldChg>
      <pc:sldChg chg="modSp mod">
        <pc:chgData name="Serge Libert (BOSA)" userId="8c9a1326-5673-4310-b4ed-b88bcf07a861" providerId="ADAL" clId="{DA096ECF-42C7-4E5D-9837-C9DE3655EDD6}" dt="2023-05-14T21:08:57.634" v="2366" actId="113"/>
        <pc:sldMkLst>
          <pc:docMk/>
          <pc:sldMk cId="2331264578" sldId="347"/>
        </pc:sldMkLst>
        <pc:spChg chg="mod">
          <ac:chgData name="Serge Libert (BOSA)" userId="8c9a1326-5673-4310-b4ed-b88bcf07a861" providerId="ADAL" clId="{DA096ECF-42C7-4E5D-9837-C9DE3655EDD6}" dt="2023-05-14T21:08:57.634" v="2366" actId="113"/>
          <ac:spMkLst>
            <pc:docMk/>
            <pc:sldMk cId="2331264578" sldId="347"/>
            <ac:spMk id="5" creationId="{A8DFFEDE-FD0F-C2FB-F9D8-5EF6AB3DF6A9}"/>
          </ac:spMkLst>
        </pc:spChg>
      </pc:sldChg>
    </pc:docChg>
  </pc:docChgLst>
  <pc:docChgLst>
    <pc:chgData name="Marc Vermeire" userId="dda041ec-8de0-4236-9ecd-0521a99dabc8" providerId="ADAL" clId="{4EB6970A-AD8E-4ED6-99E2-EFA2CE4757E6}"/>
    <pc:docChg chg="custSel modSld">
      <pc:chgData name="Marc Vermeire" userId="dda041ec-8de0-4236-9ecd-0521a99dabc8" providerId="ADAL" clId="{4EB6970A-AD8E-4ED6-99E2-EFA2CE4757E6}" dt="2023-06-25T09:54:42.336" v="18"/>
      <pc:docMkLst>
        <pc:docMk/>
      </pc:docMkLst>
      <pc:sldChg chg="modSp mod">
        <pc:chgData name="Marc Vermeire" userId="dda041ec-8de0-4236-9ecd-0521a99dabc8" providerId="ADAL" clId="{4EB6970A-AD8E-4ED6-99E2-EFA2CE4757E6}" dt="2023-06-25T09:54:18.061" v="13" actId="27636"/>
        <pc:sldMkLst>
          <pc:docMk/>
          <pc:sldMk cId="704554566" sldId="258"/>
        </pc:sldMkLst>
        <pc:spChg chg="mod">
          <ac:chgData name="Marc Vermeire" userId="dda041ec-8de0-4236-9ecd-0521a99dabc8" providerId="ADAL" clId="{4EB6970A-AD8E-4ED6-99E2-EFA2CE4757E6}" dt="2023-06-25T09:54:18.061" v="13" actId="27636"/>
          <ac:spMkLst>
            <pc:docMk/>
            <pc:sldMk cId="704554566" sldId="258"/>
            <ac:spMk id="6" creationId="{4C6FECFA-AE50-4EB7-BB81-05FD93A6B3DC}"/>
          </ac:spMkLst>
        </pc:spChg>
      </pc:sldChg>
      <pc:sldChg chg="modSp mod">
        <pc:chgData name="Marc Vermeire" userId="dda041ec-8de0-4236-9ecd-0521a99dabc8" providerId="ADAL" clId="{4EB6970A-AD8E-4ED6-99E2-EFA2CE4757E6}" dt="2023-06-25T09:54:23.701" v="14"/>
        <pc:sldMkLst>
          <pc:docMk/>
          <pc:sldMk cId="2565178176" sldId="266"/>
        </pc:sldMkLst>
        <pc:spChg chg="mod">
          <ac:chgData name="Marc Vermeire" userId="dda041ec-8de0-4236-9ecd-0521a99dabc8" providerId="ADAL" clId="{4EB6970A-AD8E-4ED6-99E2-EFA2CE4757E6}" dt="2023-06-25T09:54:23.701" v="14"/>
          <ac:spMkLst>
            <pc:docMk/>
            <pc:sldMk cId="2565178176" sldId="266"/>
            <ac:spMk id="6" creationId="{4C6FECFA-AE50-4EB7-BB81-05FD93A6B3DC}"/>
          </ac:spMkLst>
        </pc:spChg>
      </pc:sldChg>
      <pc:sldChg chg="modSp mod">
        <pc:chgData name="Marc Vermeire" userId="dda041ec-8de0-4236-9ecd-0521a99dabc8" providerId="ADAL" clId="{4EB6970A-AD8E-4ED6-99E2-EFA2CE4757E6}" dt="2023-06-25T09:54:29.001" v="15"/>
        <pc:sldMkLst>
          <pc:docMk/>
          <pc:sldMk cId="3146602163" sldId="304"/>
        </pc:sldMkLst>
        <pc:spChg chg="mod">
          <ac:chgData name="Marc Vermeire" userId="dda041ec-8de0-4236-9ecd-0521a99dabc8" providerId="ADAL" clId="{4EB6970A-AD8E-4ED6-99E2-EFA2CE4757E6}" dt="2023-06-25T09:54:29.001" v="15"/>
          <ac:spMkLst>
            <pc:docMk/>
            <pc:sldMk cId="3146602163" sldId="304"/>
            <ac:spMk id="6" creationId="{4C6FECFA-AE50-4EB7-BB81-05FD93A6B3DC}"/>
          </ac:spMkLst>
        </pc:spChg>
      </pc:sldChg>
      <pc:sldChg chg="modSp mod">
        <pc:chgData name="Marc Vermeire" userId="dda041ec-8de0-4236-9ecd-0521a99dabc8" providerId="ADAL" clId="{4EB6970A-AD8E-4ED6-99E2-EFA2CE4757E6}" dt="2023-06-25T09:54:33.628" v="16"/>
        <pc:sldMkLst>
          <pc:docMk/>
          <pc:sldMk cId="246500232" sldId="335"/>
        </pc:sldMkLst>
        <pc:spChg chg="mod">
          <ac:chgData name="Marc Vermeire" userId="dda041ec-8de0-4236-9ecd-0521a99dabc8" providerId="ADAL" clId="{4EB6970A-AD8E-4ED6-99E2-EFA2CE4757E6}" dt="2023-06-25T09:54:33.628" v="16"/>
          <ac:spMkLst>
            <pc:docMk/>
            <pc:sldMk cId="246500232" sldId="335"/>
            <ac:spMk id="6" creationId="{4C6FECFA-AE50-4EB7-BB81-05FD93A6B3DC}"/>
          </ac:spMkLst>
        </pc:spChg>
      </pc:sldChg>
      <pc:sldChg chg="modSp mod">
        <pc:chgData name="Marc Vermeire" userId="dda041ec-8de0-4236-9ecd-0521a99dabc8" providerId="ADAL" clId="{4EB6970A-AD8E-4ED6-99E2-EFA2CE4757E6}" dt="2023-06-25T09:54:37.761" v="17"/>
        <pc:sldMkLst>
          <pc:docMk/>
          <pc:sldMk cId="3062409993" sldId="342"/>
        </pc:sldMkLst>
        <pc:spChg chg="mod">
          <ac:chgData name="Marc Vermeire" userId="dda041ec-8de0-4236-9ecd-0521a99dabc8" providerId="ADAL" clId="{4EB6970A-AD8E-4ED6-99E2-EFA2CE4757E6}" dt="2023-06-25T09:54:37.761" v="17"/>
          <ac:spMkLst>
            <pc:docMk/>
            <pc:sldMk cId="3062409993" sldId="342"/>
            <ac:spMk id="6" creationId="{4C6FECFA-AE50-4EB7-BB81-05FD93A6B3DC}"/>
          </ac:spMkLst>
        </pc:spChg>
      </pc:sldChg>
      <pc:sldChg chg="modSp mod">
        <pc:chgData name="Marc Vermeire" userId="dda041ec-8de0-4236-9ecd-0521a99dabc8" providerId="ADAL" clId="{4EB6970A-AD8E-4ED6-99E2-EFA2CE4757E6}" dt="2023-06-25T09:54:42.336" v="18"/>
        <pc:sldMkLst>
          <pc:docMk/>
          <pc:sldMk cId="1858025364" sldId="353"/>
        </pc:sldMkLst>
        <pc:spChg chg="mod">
          <ac:chgData name="Marc Vermeire" userId="dda041ec-8de0-4236-9ecd-0521a99dabc8" providerId="ADAL" clId="{4EB6970A-AD8E-4ED6-99E2-EFA2CE4757E6}" dt="2023-06-25T09:54:42.336" v="18"/>
          <ac:spMkLst>
            <pc:docMk/>
            <pc:sldMk cId="1858025364" sldId="353"/>
            <ac:spMk id="6" creationId="{4C6FECFA-AE50-4EB7-BB81-05FD93A6B3D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DE295-ECE7-48B5-AD21-C9884202179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BE"/>
        </a:p>
      </dgm:t>
    </dgm:pt>
    <dgm:pt modelId="{3B7D46BF-FE9F-4D30-BD72-BA18698E0AEF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Next forum: 12.09.2023</a:t>
          </a:r>
        </a:p>
      </dgm:t>
    </dgm:pt>
    <dgm:pt modelId="{19C133BF-CF42-4F90-B775-B3A919ABA0E4}" type="parTrans" cxnId="{C456C272-C6AC-42ED-A981-30C7D6F80702}">
      <dgm:prSet/>
      <dgm:spPr/>
      <dgm:t>
        <a:bodyPr/>
        <a:lstStyle/>
        <a:p>
          <a:endParaRPr lang="en-US"/>
        </a:p>
      </dgm:t>
    </dgm:pt>
    <dgm:pt modelId="{70906F63-1A0E-43FF-8585-E6C452C95979}" type="sibTrans" cxnId="{C456C272-C6AC-42ED-A981-30C7D6F80702}">
      <dgm:prSet/>
      <dgm:spPr/>
      <dgm:t>
        <a:bodyPr/>
        <a:lstStyle/>
        <a:p>
          <a:endParaRPr lang="en-US"/>
        </a:p>
      </dgm:t>
    </dgm:pt>
    <dgm:pt modelId="{B6CCDB89-754D-4392-B0A5-A21D3C455847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err="1">
              <a:solidFill>
                <a:srgbClr val="FFFFFF"/>
              </a:solidFill>
              <a:latin typeface="Open Sans"/>
              <a:ea typeface="+mn-ea"/>
              <a:cs typeface="+mn-cs"/>
            </a:rPr>
            <a:t>Your</a:t>
          </a: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 topics?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gm:t>
    </dgm:pt>
    <dgm:pt modelId="{4F7A1293-0536-4799-A275-41B740D29E0F}" type="parTrans" cxnId="{47C725F2-7428-45B6-B020-17BBAF67AF1A}">
      <dgm:prSet/>
      <dgm:spPr/>
      <dgm:t>
        <a:bodyPr/>
        <a:lstStyle/>
        <a:p>
          <a:endParaRPr lang="fr-FR"/>
        </a:p>
      </dgm:t>
    </dgm:pt>
    <dgm:pt modelId="{79B2F5F9-4942-4D72-849B-2FB5941DE048}" type="sibTrans" cxnId="{47C725F2-7428-45B6-B020-17BBAF67AF1A}">
      <dgm:prSet/>
      <dgm:spPr/>
      <dgm:t>
        <a:bodyPr/>
        <a:lstStyle/>
        <a:p>
          <a:endParaRPr lang="fr-FR"/>
        </a:p>
      </dgm:t>
    </dgm:pt>
    <dgm:pt modelId="{5FD41521-600F-489C-AE44-B360D3CE968E}" type="pres">
      <dgm:prSet presAssocID="{8E6DE295-ECE7-48B5-AD21-C98842021790}" presName="Name0" presStyleCnt="0">
        <dgm:presLayoutVars>
          <dgm:chMax val="7"/>
          <dgm:chPref val="7"/>
          <dgm:dir/>
        </dgm:presLayoutVars>
      </dgm:prSet>
      <dgm:spPr/>
    </dgm:pt>
    <dgm:pt modelId="{791004F5-BB21-49EE-80BF-8D2A30E33A0D}" type="pres">
      <dgm:prSet presAssocID="{8E6DE295-ECE7-48B5-AD21-C98842021790}" presName="Name1" presStyleCnt="0"/>
      <dgm:spPr/>
    </dgm:pt>
    <dgm:pt modelId="{D967D9A6-6E3F-43D1-ABC6-7856AA76CA96}" type="pres">
      <dgm:prSet presAssocID="{8E6DE295-ECE7-48B5-AD21-C98842021790}" presName="cycle" presStyleCnt="0"/>
      <dgm:spPr/>
    </dgm:pt>
    <dgm:pt modelId="{DFB3A9C1-AEC6-42D5-9CC9-D34DA8900EB4}" type="pres">
      <dgm:prSet presAssocID="{8E6DE295-ECE7-48B5-AD21-C98842021790}" presName="srcNode" presStyleLbl="node1" presStyleIdx="0" presStyleCnt="2"/>
      <dgm:spPr/>
    </dgm:pt>
    <dgm:pt modelId="{7292482C-9E94-4FC3-AE8D-8E1297ACC39C}" type="pres">
      <dgm:prSet presAssocID="{8E6DE295-ECE7-48B5-AD21-C98842021790}" presName="conn" presStyleLbl="parChTrans1D2" presStyleIdx="0" presStyleCnt="1"/>
      <dgm:spPr/>
    </dgm:pt>
    <dgm:pt modelId="{BB534A2C-5F26-44D6-A161-C205A25B2A66}" type="pres">
      <dgm:prSet presAssocID="{8E6DE295-ECE7-48B5-AD21-C98842021790}" presName="extraNode" presStyleLbl="node1" presStyleIdx="0" presStyleCnt="2"/>
      <dgm:spPr/>
    </dgm:pt>
    <dgm:pt modelId="{1142F2B1-872E-4429-9E03-DB61BDB87EFA}" type="pres">
      <dgm:prSet presAssocID="{8E6DE295-ECE7-48B5-AD21-C98842021790}" presName="dstNode" presStyleLbl="node1" presStyleIdx="0" presStyleCnt="2"/>
      <dgm:spPr/>
    </dgm:pt>
    <dgm:pt modelId="{8F669CCF-BE6D-4756-8F61-E0BF26541259}" type="pres">
      <dgm:prSet presAssocID="{B6CCDB89-754D-4392-B0A5-A21D3C455847}" presName="text_1" presStyleLbl="node1" presStyleIdx="0" presStyleCnt="2" custScaleX="100296">
        <dgm:presLayoutVars>
          <dgm:bulletEnabled val="1"/>
        </dgm:presLayoutVars>
      </dgm:prSet>
      <dgm:spPr/>
    </dgm:pt>
    <dgm:pt modelId="{5457BE79-F5BB-4ED6-ADEB-EDBE5003C366}" type="pres">
      <dgm:prSet presAssocID="{B6CCDB89-754D-4392-B0A5-A21D3C455847}" presName="accent_1" presStyleCnt="0"/>
      <dgm:spPr/>
    </dgm:pt>
    <dgm:pt modelId="{A4898AEC-DCF2-4D9A-8D9C-C6F468A4F800}" type="pres">
      <dgm:prSet presAssocID="{B6CCDB89-754D-4392-B0A5-A21D3C455847}" presName="accentRepeatNode" presStyleLbl="solidFgAcc1" presStyleIdx="0" presStyleCnt="2"/>
      <dgm:spPr>
        <a:solidFill>
          <a:srgbClr val="B04346"/>
        </a:solidFill>
      </dgm:spPr>
    </dgm:pt>
    <dgm:pt modelId="{C9B6805B-B92F-41D3-A6ED-24CE4FA62F39}" type="pres">
      <dgm:prSet presAssocID="{3B7D46BF-FE9F-4D30-BD72-BA18698E0AEF}" presName="text_2" presStyleLbl="node1" presStyleIdx="1" presStyleCnt="2">
        <dgm:presLayoutVars>
          <dgm:bulletEnabled val="1"/>
        </dgm:presLayoutVars>
      </dgm:prSet>
      <dgm:spPr/>
    </dgm:pt>
    <dgm:pt modelId="{0F97AA8B-31AD-43A2-99EA-D04D5D156601}" type="pres">
      <dgm:prSet presAssocID="{3B7D46BF-FE9F-4D30-BD72-BA18698E0AEF}" presName="accent_2" presStyleCnt="0"/>
      <dgm:spPr/>
    </dgm:pt>
    <dgm:pt modelId="{2AA9260B-CB87-4506-8054-8D178B60C15E}" type="pres">
      <dgm:prSet presAssocID="{3B7D46BF-FE9F-4D30-BD72-BA18698E0AEF}" presName="accentRepeatNode" presStyleLbl="solidFgAcc1" presStyleIdx="1" presStyleCnt="2"/>
      <dgm:spPr>
        <a:solidFill>
          <a:schemeClr val="tx1"/>
        </a:solidFill>
      </dgm:spPr>
    </dgm:pt>
  </dgm:ptLst>
  <dgm:cxnLst>
    <dgm:cxn modelId="{3C216739-FAD7-44D1-88F1-04967FB333AB}" type="presOf" srcId="{B6CCDB89-754D-4392-B0A5-A21D3C455847}" destId="{8F669CCF-BE6D-4756-8F61-E0BF26541259}" srcOrd="0" destOrd="0" presId="urn:microsoft.com/office/officeart/2008/layout/VerticalCurvedList"/>
    <dgm:cxn modelId="{521FA764-D0D2-43B6-972C-E19ECE4E0E78}" type="presOf" srcId="{79B2F5F9-4942-4D72-849B-2FB5941DE048}" destId="{7292482C-9E94-4FC3-AE8D-8E1297ACC39C}" srcOrd="0" destOrd="0" presId="urn:microsoft.com/office/officeart/2008/layout/VerticalCurvedList"/>
    <dgm:cxn modelId="{60271F65-DB3D-416F-90EC-9C3E96451818}" type="presOf" srcId="{8E6DE295-ECE7-48B5-AD21-C98842021790}" destId="{5FD41521-600F-489C-AE44-B360D3CE968E}" srcOrd="0" destOrd="0" presId="urn:microsoft.com/office/officeart/2008/layout/VerticalCurvedList"/>
    <dgm:cxn modelId="{E0A49F6E-9D5F-47A6-BA7D-4F0FC24D1E6B}" type="presOf" srcId="{3B7D46BF-FE9F-4D30-BD72-BA18698E0AEF}" destId="{C9B6805B-B92F-41D3-A6ED-24CE4FA62F39}" srcOrd="0" destOrd="0" presId="urn:microsoft.com/office/officeart/2008/layout/VerticalCurvedList"/>
    <dgm:cxn modelId="{C456C272-C6AC-42ED-A981-30C7D6F80702}" srcId="{8E6DE295-ECE7-48B5-AD21-C98842021790}" destId="{3B7D46BF-FE9F-4D30-BD72-BA18698E0AEF}" srcOrd="1" destOrd="0" parTransId="{19C133BF-CF42-4F90-B775-B3A919ABA0E4}" sibTransId="{70906F63-1A0E-43FF-8585-E6C452C95979}"/>
    <dgm:cxn modelId="{47C725F2-7428-45B6-B020-17BBAF67AF1A}" srcId="{8E6DE295-ECE7-48B5-AD21-C98842021790}" destId="{B6CCDB89-754D-4392-B0A5-A21D3C455847}" srcOrd="0" destOrd="0" parTransId="{4F7A1293-0536-4799-A275-41B740D29E0F}" sibTransId="{79B2F5F9-4942-4D72-849B-2FB5941DE048}"/>
    <dgm:cxn modelId="{9BBE84D7-73F8-4916-A992-C7936350C26C}" type="presParOf" srcId="{5FD41521-600F-489C-AE44-B360D3CE968E}" destId="{791004F5-BB21-49EE-80BF-8D2A30E33A0D}" srcOrd="0" destOrd="0" presId="urn:microsoft.com/office/officeart/2008/layout/VerticalCurvedList"/>
    <dgm:cxn modelId="{B1ACE998-BF2D-4E11-B723-A94502A16AF8}" type="presParOf" srcId="{791004F5-BB21-49EE-80BF-8D2A30E33A0D}" destId="{D967D9A6-6E3F-43D1-ABC6-7856AA76CA96}" srcOrd="0" destOrd="0" presId="urn:microsoft.com/office/officeart/2008/layout/VerticalCurvedList"/>
    <dgm:cxn modelId="{1DFBCFD1-C8A5-4931-91BB-52839C545F1D}" type="presParOf" srcId="{D967D9A6-6E3F-43D1-ABC6-7856AA76CA96}" destId="{DFB3A9C1-AEC6-42D5-9CC9-D34DA8900EB4}" srcOrd="0" destOrd="0" presId="urn:microsoft.com/office/officeart/2008/layout/VerticalCurvedList"/>
    <dgm:cxn modelId="{94090C27-7452-4489-9983-C83459F28FE3}" type="presParOf" srcId="{D967D9A6-6E3F-43D1-ABC6-7856AA76CA96}" destId="{7292482C-9E94-4FC3-AE8D-8E1297ACC39C}" srcOrd="1" destOrd="0" presId="urn:microsoft.com/office/officeart/2008/layout/VerticalCurvedList"/>
    <dgm:cxn modelId="{CE78684E-F144-4F6B-8087-C10123145C95}" type="presParOf" srcId="{D967D9A6-6E3F-43D1-ABC6-7856AA76CA96}" destId="{BB534A2C-5F26-44D6-A161-C205A25B2A66}" srcOrd="2" destOrd="0" presId="urn:microsoft.com/office/officeart/2008/layout/VerticalCurvedList"/>
    <dgm:cxn modelId="{125AC805-04D1-4F65-97CC-20494ECE8CAA}" type="presParOf" srcId="{D967D9A6-6E3F-43D1-ABC6-7856AA76CA96}" destId="{1142F2B1-872E-4429-9E03-DB61BDB87EFA}" srcOrd="3" destOrd="0" presId="urn:microsoft.com/office/officeart/2008/layout/VerticalCurvedList"/>
    <dgm:cxn modelId="{C04005A8-22CB-4792-A0CB-9B25ECC64C24}" type="presParOf" srcId="{791004F5-BB21-49EE-80BF-8D2A30E33A0D}" destId="{8F669CCF-BE6D-4756-8F61-E0BF26541259}" srcOrd="1" destOrd="0" presId="urn:microsoft.com/office/officeart/2008/layout/VerticalCurvedList"/>
    <dgm:cxn modelId="{D6DF5BD3-5112-45E6-84FE-E7B31B1307CF}" type="presParOf" srcId="{791004F5-BB21-49EE-80BF-8D2A30E33A0D}" destId="{5457BE79-F5BB-4ED6-ADEB-EDBE5003C366}" srcOrd="2" destOrd="0" presId="urn:microsoft.com/office/officeart/2008/layout/VerticalCurvedList"/>
    <dgm:cxn modelId="{E7A8C41B-8E4E-4F7D-949D-47439EACAA44}" type="presParOf" srcId="{5457BE79-F5BB-4ED6-ADEB-EDBE5003C366}" destId="{A4898AEC-DCF2-4D9A-8D9C-C6F468A4F800}" srcOrd="0" destOrd="0" presId="urn:microsoft.com/office/officeart/2008/layout/VerticalCurvedList"/>
    <dgm:cxn modelId="{445F3F19-A1E2-44F4-815A-9883D4310C21}" type="presParOf" srcId="{791004F5-BB21-49EE-80BF-8D2A30E33A0D}" destId="{C9B6805B-B92F-41D3-A6ED-24CE4FA62F39}" srcOrd="3" destOrd="0" presId="urn:microsoft.com/office/officeart/2008/layout/VerticalCurvedList"/>
    <dgm:cxn modelId="{8231D140-D88C-4524-8B36-F0DD2462BBEA}" type="presParOf" srcId="{791004F5-BB21-49EE-80BF-8D2A30E33A0D}" destId="{0F97AA8B-31AD-43A2-99EA-D04D5D156601}" srcOrd="4" destOrd="0" presId="urn:microsoft.com/office/officeart/2008/layout/VerticalCurvedList"/>
    <dgm:cxn modelId="{626D6A2C-4DEA-48A3-AC9A-9910D2923A40}" type="presParOf" srcId="{0F97AA8B-31AD-43A2-99EA-D04D5D156601}" destId="{2AA9260B-CB87-4506-8054-8D178B60C1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2482C-9E94-4FC3-AE8D-8E1297ACC39C}">
      <dsp:nvSpPr>
        <dsp:cNvPr id="0" name=""/>
        <dsp:cNvSpPr/>
      </dsp:nvSpPr>
      <dsp:spPr>
        <a:xfrm>
          <a:off x="-4941253" y="-761708"/>
          <a:ext cx="5920558" cy="5920558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9CCF-BE6D-4756-8F61-E0BF26541259}">
      <dsp:nvSpPr>
        <dsp:cNvPr id="0" name=""/>
        <dsp:cNvSpPr/>
      </dsp:nvSpPr>
      <dsp:spPr>
        <a:xfrm>
          <a:off x="786523" y="628175"/>
          <a:ext cx="9840403" cy="1256175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089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err="1">
              <a:solidFill>
                <a:srgbClr val="FFFFFF"/>
              </a:solidFill>
              <a:latin typeface="Open Sans"/>
              <a:ea typeface="+mn-ea"/>
              <a:cs typeface="+mn-cs"/>
            </a:rPr>
            <a:t>Your</a:t>
          </a: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 topics?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sp:txBody>
      <dsp:txXfrm>
        <a:off x="786523" y="628175"/>
        <a:ext cx="9840403" cy="1256175"/>
      </dsp:txXfrm>
    </dsp:sp>
    <dsp:sp modelId="{A4898AEC-DCF2-4D9A-8D9C-C6F468A4F800}">
      <dsp:nvSpPr>
        <dsp:cNvPr id="0" name=""/>
        <dsp:cNvSpPr/>
      </dsp:nvSpPr>
      <dsp:spPr>
        <a:xfrm>
          <a:off x="15934" y="471153"/>
          <a:ext cx="1570219" cy="1570219"/>
        </a:xfrm>
        <a:prstGeom prst="ellipse">
          <a:avLst/>
        </a:prstGeom>
        <a:solidFill>
          <a:srgbClr val="B04346"/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6805B-B92F-41D3-A6ED-24CE4FA62F39}">
      <dsp:nvSpPr>
        <dsp:cNvPr id="0" name=""/>
        <dsp:cNvSpPr/>
      </dsp:nvSpPr>
      <dsp:spPr>
        <a:xfrm>
          <a:off x="801044" y="2512790"/>
          <a:ext cx="9811361" cy="1256175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089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Next forum: 12.09.2023</a:t>
          </a:r>
        </a:p>
      </dsp:txBody>
      <dsp:txXfrm>
        <a:off x="801044" y="2512790"/>
        <a:ext cx="9811361" cy="1256175"/>
      </dsp:txXfrm>
    </dsp:sp>
    <dsp:sp modelId="{2AA9260B-CB87-4506-8054-8D178B60C15E}">
      <dsp:nvSpPr>
        <dsp:cNvPr id="0" name=""/>
        <dsp:cNvSpPr/>
      </dsp:nvSpPr>
      <dsp:spPr>
        <a:xfrm>
          <a:off x="15934" y="2355768"/>
          <a:ext cx="1570219" cy="1570219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accent3">
              <a:hueOff val="11187942"/>
              <a:satOff val="34573"/>
              <a:lumOff val="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B4AD2-A267-4797-8792-ED21EF2DF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5E49E-9599-485F-B96D-75BCBCB2A5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5DA4-A8DC-453E-A5F7-88F0AE5319D4}" type="datetimeFigureOut">
              <a:rPr lang="nl-BE" smtClean="0"/>
              <a:t>30/06/2023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48548-A960-44B4-BE11-354F69248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F923D-7299-4EAE-B0A9-373C095263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4BD8-6764-4489-9838-E8C8F515EC5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5773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2508-5353-4BD4-B9CC-1DB34B125BDB}" type="datetimeFigureOut">
              <a:rPr lang="nl-BE" smtClean="0"/>
              <a:t>30/06/2023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BCF80-27EB-4596-8F5B-426A2A64C64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30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8580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82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0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47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572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71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45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56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39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094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7D917-3FCB-4E8E-92AD-5A2C7A6A01A9}" type="slidenum">
              <a:rPr kumimoji="0" lang="en-US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49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7D917-3FCB-4E8E-92AD-5A2C7A6A01A9}" type="slidenum">
              <a:rPr kumimoji="0" lang="en-US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77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7D917-3FCB-4E8E-92AD-5A2C7A6A01A9}" type="slidenum">
              <a:rPr kumimoji="0" lang="en-US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81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9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517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6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8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76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4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F87C94-1E5B-47AA-B5FF-FDB40D5C3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79DA2-CC16-48C0-949E-FB656E682DB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1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0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5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8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4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06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accent5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70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F35EDA-E56D-495A-8870-45B340E4F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F72BDA-A923-43A9-9F91-513FE4C0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800" y="558000"/>
            <a:ext cx="6609600" cy="1443600"/>
          </a:xfrm>
        </p:spPr>
        <p:txBody>
          <a:bodyPr anchor="t" anchorCtr="0"/>
          <a:lstStyle>
            <a:lvl1pPr algn="l">
              <a:defRPr>
                <a:solidFill>
                  <a:srgbClr val="02C29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3665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zonder pagina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21D0-6405-4D4E-AB03-9FEA7FA4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467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met  pagina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21D0-6405-4D4E-AB03-9FEA7FA4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82BD89-D9B2-4095-8014-670603420CF3}"/>
              </a:ext>
            </a:extLst>
          </p:cNvPr>
          <p:cNvSpPr txBox="1"/>
          <p:nvPr/>
        </p:nvSpPr>
        <p:spPr>
          <a:xfrm>
            <a:off x="0" y="6468310"/>
            <a:ext cx="121932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3EA51875-CD46-490D-AE62-CCD35DA6A879}" type="slidenum">
              <a:rPr lang="nl-BE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nl-BE" sz="1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12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5C120-10E0-4193-B575-1CD700E4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00" y="3078000"/>
            <a:ext cx="8931600" cy="70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167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100804F-3EA0-4ECA-A36A-A4127EE5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43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1B3C-CA4F-4204-8F61-735AB74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82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1B3C-CA4F-4204-8F61-735AB74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5D41D6-66A6-44D1-8D36-9C4DEB28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38C446D-B133-438E-AD9F-62D6E81C2FD6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388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67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006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500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7838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71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3492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707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76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418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9159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359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F35EDA-E56D-495A-8870-45B340E4F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F72BDA-A923-43A9-9F91-513FE4C0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800" y="558000"/>
            <a:ext cx="6609600" cy="1443600"/>
          </a:xfrm>
        </p:spPr>
        <p:txBody>
          <a:bodyPr anchor="t" anchorCtr="0"/>
          <a:lstStyle>
            <a:lvl1pPr algn="l">
              <a:defRPr>
                <a:solidFill>
                  <a:srgbClr val="02C29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2703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zonder pagina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21D0-6405-4D4E-AB03-9FEA7FA4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930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8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met  pagina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21D0-6405-4D4E-AB03-9FEA7FA4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82BD89-D9B2-4095-8014-670603420CF3}"/>
              </a:ext>
            </a:extLst>
          </p:cNvPr>
          <p:cNvSpPr txBox="1"/>
          <p:nvPr/>
        </p:nvSpPr>
        <p:spPr>
          <a:xfrm>
            <a:off x="0" y="6468310"/>
            <a:ext cx="121932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3EA51875-CD46-490D-AE62-CCD35DA6A879}" type="slidenum">
              <a:rPr lang="nl-BE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nl-BE" sz="1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9138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5C120-10E0-4193-B575-1CD700E4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00" y="3078000"/>
            <a:ext cx="8931600" cy="70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5330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100804F-3EA0-4ECA-A36A-A4127EE5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69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1B3C-CA4F-4204-8F61-735AB74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40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1B3C-CA4F-4204-8F61-735AB74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5D41D6-66A6-44D1-8D36-9C4DEB28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38C446D-B133-438E-AD9F-62D6E81C2FD6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8501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F69FD-496B-4114-B8B2-E34FB5216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B49F56-D284-4BD7-98D0-5F46392D7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632C26-5C33-4230-AB3F-328F4444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8A9-398E-4CAD-BD4D-253EFD482984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827E79-E996-419F-8547-7B33487B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485DE0-0ECE-4D94-A508-DFEA74EF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513F-BFDB-484B-AD16-C829F2CEE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6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548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2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67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7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30.06.23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63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53531-74F9-46DB-8226-2C37E7D3FBBB}" type="datetime3">
              <a:rPr kumimoji="0" lang="nl-B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30.06.23</a:t>
            </a:fld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DAD88-78F8-43C4-9AF1-FA54ECAE1AE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72EA197-7EA9-47D4-A571-0C33C8BFED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E5033-EAEA-FF45-BCF8-795059E125A0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1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0A6F402-FC49-4DAA-AC23-09667FCCCF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1D7D1C-1C1C-4E86-95EA-EE1848DE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00" y="554400"/>
            <a:ext cx="8931600" cy="70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2CA8B6-390C-4F26-A9FD-04C8CA63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8000" y="1609200"/>
            <a:ext cx="10047600" cy="42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694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chemeClr val="accent6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 baseline="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30.06.23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58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0A6F402-FC49-4DAA-AC23-09667FCCCF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1D7D1C-1C1C-4E86-95EA-EE1848DE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00" y="554400"/>
            <a:ext cx="8931600" cy="70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2CA8B6-390C-4F26-A9FD-04C8CA63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8000" y="1609200"/>
            <a:ext cx="10047600" cy="42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365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chemeClr val="accent6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 baseline="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peppol.atlassian.net/wiki/spaces/Belgium/pages/1111883917/Belgian+Service+Providers+Access+Point+Forum+confluence#Testing-data---practical-aspec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eppol@bosa.fgov.b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peppol.atlassian.net/wiki/spaces/Belgium/overview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eespa.eu/a-next-generation-model-for-electronic-tax-reporting-and-invoicin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BDB3-93BE-4EE0-96C1-435429A1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GB"/>
              <a:t>Belgian Peppol Service Providers Forum</a:t>
            </a:r>
            <a:br>
              <a:rPr lang="en-GB"/>
            </a:b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35A5-ED5F-47D1-ACAC-A07DC8D4D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/>
              <a:t>30</a:t>
            </a:r>
            <a:r>
              <a:rPr lang="en-GB" sz="4000" b="1" baseline="30000"/>
              <a:t>th</a:t>
            </a:r>
            <a:r>
              <a:rPr lang="en-GB" sz="4000" b="1"/>
              <a:t> edition</a:t>
            </a:r>
          </a:p>
          <a:p>
            <a:endParaRPr lang="en-GB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r>
              <a:rPr lang="fr-BE"/>
              <a:t>27.06.2023</a:t>
            </a:r>
          </a:p>
          <a:p>
            <a:pPr marL="0" indent="0">
              <a:buNone/>
            </a:pPr>
            <a:r>
              <a:rPr lang="fr-BE"/>
              <a:t>BOSA-DT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C2A06B3-2299-48EE-AC0D-09ED782B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98" y="2643342"/>
            <a:ext cx="6493701" cy="15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National developments in B2B eInvoicing by FPS Finance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SchemeID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 9956 (&amp; old MLR </a:t>
            </a: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DocType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) removal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MTCI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2575071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0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200" y="2162295"/>
            <a:ext cx="10777151" cy="3944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Removal of 9956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schemeID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from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eDEC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list of identifiers:</a:t>
            </a:r>
          </a:p>
          <a:p>
            <a:pPr lvl="1">
              <a:lnSpc>
                <a:spcPct val="100000"/>
              </a:lnSpc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9956 Is deprecated since end 2021. </a:t>
            </a:r>
          </a:p>
          <a:p>
            <a:pPr lvl="1">
              <a:lnSpc>
                <a:spcPct val="100000"/>
              </a:lnSpc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9956 Removal date 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>
                <a:solidFill>
                  <a:srgbClr val="FFC000"/>
                </a:solidFill>
                <a:latin typeface="Open Sans"/>
              </a:rPr>
              <a:t>31/12/2023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400" i="1">
                <a:solidFill>
                  <a:srgbClr val="FFFFFF"/>
                </a:solidFill>
                <a:latin typeface="Open Sans"/>
              </a:rPr>
              <a:t>(next </a:t>
            </a:r>
            <a:r>
              <a:rPr lang="en-US" sz="1400" i="1" err="1">
                <a:solidFill>
                  <a:srgbClr val="FFFFFF"/>
                </a:solidFill>
                <a:latin typeface="Open Sans"/>
              </a:rPr>
              <a:t>codelist</a:t>
            </a:r>
            <a:r>
              <a:rPr lang="en-US" sz="1400" i="1">
                <a:solidFill>
                  <a:srgbClr val="FFFFFF"/>
                </a:solidFill>
                <a:latin typeface="Open Sans"/>
              </a:rPr>
              <a:t> publication: date to be announced)</a:t>
            </a:r>
          </a:p>
          <a:p>
            <a:pPr>
              <a:lnSpc>
                <a:spcPct val="100000"/>
              </a:lnSpc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eDEC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procedures include the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practicals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to ensure clean and complete removal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(over the whole network)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</a:t>
            </a:r>
          </a:p>
          <a:p>
            <a:pPr>
              <a:lnSpc>
                <a:spcPct val="100000"/>
              </a:lnSpc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BOSA </a:t>
            </a:r>
            <a:r>
              <a:rPr lang="en-US" sz="1800">
                <a:solidFill>
                  <a:srgbClr val="FFFFFF"/>
                </a:solidFill>
                <a:latin typeface="Open Sans"/>
              </a:rPr>
              <a:t>aligns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with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eDEC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to make sure that the messages and efforts are consistent.</a:t>
            </a:r>
          </a:p>
          <a:p>
            <a:pPr>
              <a:lnSpc>
                <a:spcPct val="100000"/>
              </a:lnSpc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We provided the concerned SP’s their list of to be cleaned entries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(27/1 &gt; 20/3 &gt; 13/4 &gt; 4/5 &gt; 9/6)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Figures dropped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significantly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Thanks!</a:t>
            </a:r>
          </a:p>
          <a:p>
            <a:pPr>
              <a:lnSpc>
                <a:spcPct val="100000"/>
              </a:lnSpc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Now we would like to close. Do you need more help?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SchemeID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9956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(incl. old MLR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DocType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)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REMOVAL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73766-AC73-EB2C-4764-3A595B51B69E}"/>
              </a:ext>
            </a:extLst>
          </p:cNvPr>
          <p:cNvSpPr txBox="1"/>
          <p:nvPr/>
        </p:nvSpPr>
        <p:spPr>
          <a:xfrm>
            <a:off x="272375" y="6222136"/>
            <a:ext cx="11197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>
                <a:solidFill>
                  <a:srgbClr val="FFC000"/>
                </a:solidFill>
              </a:rPr>
              <a:t>SP’s are contractually obliged  to ensure that “rubbish” is duly cleaned up (compliance)</a:t>
            </a:r>
          </a:p>
        </p:txBody>
      </p:sp>
    </p:spTree>
    <p:extLst>
      <p:ext uri="{BB962C8B-B14F-4D97-AF65-F5344CB8AC3E}">
        <p14:creationId xmlns:p14="http://schemas.microsoft.com/office/powerpoint/2010/main" val="30187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Old MLR decommissioning</a:t>
            </a:r>
            <a:endParaRPr lang="en-GB" sz="2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lvl="1"/>
            <a:endParaRPr lang="en-GB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356EB15-5B5A-C447-C0B2-6638A752BDCF}"/>
              </a:ext>
            </a:extLst>
          </p:cNvPr>
          <p:cNvSpPr txBox="1">
            <a:spLocks/>
          </p:cNvSpPr>
          <p:nvPr/>
        </p:nvSpPr>
        <p:spPr>
          <a:xfrm>
            <a:off x="509833" y="5909204"/>
            <a:ext cx="10924880" cy="79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SPs need to ensure that such receiving capabilities are removed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C556E2-265F-3061-567B-468CDB419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580" y="1704214"/>
            <a:ext cx="8027386" cy="34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0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9956 decommissioning</a:t>
            </a:r>
            <a:endParaRPr lang="en-GB" sz="2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lvl="1"/>
            <a:endParaRPr lang="en-GB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356EB15-5B5A-C447-C0B2-6638A752BDCF}"/>
              </a:ext>
            </a:extLst>
          </p:cNvPr>
          <p:cNvSpPr txBox="1">
            <a:spLocks/>
          </p:cNvSpPr>
          <p:nvPr/>
        </p:nvSpPr>
        <p:spPr>
          <a:xfrm>
            <a:off x="971747" y="6176352"/>
            <a:ext cx="10924880" cy="55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SPs need to ensure 9956 are (re)moved.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6A39BC-87A6-A198-B57D-5D600562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538" y="1619918"/>
            <a:ext cx="5740923" cy="40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National developments in B2B eInvoicing by FPS Finance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SchemeID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 9956 (&amp; old MLR </a:t>
            </a: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DocType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) removal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MTCI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3338646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retires – the process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GB" sz="4300" b="1">
                <a:solidFill>
                  <a:schemeClr val="accent1"/>
                </a:solidFill>
              </a:rPr>
              <a:t>Step 1: initiate planning at SPs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3200"/>
              <a:t>Last SP forum we kindly asked you to communicate the availability date of your move away plan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3200"/>
              <a:t>To date we received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800"/>
              <a:t>No answer to the question (probably it was not clear enough)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800"/>
              <a:t>3 move-away plans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en-GB" sz="2800"/>
              <a:t>3 confirmation that smp.belgium.be is not used / not used anymore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GB" sz="4300" b="1">
                <a:solidFill>
                  <a:schemeClr val="accent1"/>
                </a:solidFill>
              </a:rPr>
              <a:t>Step 2: gather SP planning </a:t>
            </a:r>
            <a:r>
              <a:rPr lang="en-GB" sz="4300" b="1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sz="4300" b="1">
                <a:solidFill>
                  <a:schemeClr val="accent1"/>
                </a:solidFill>
              </a:rPr>
              <a:t> determine phase out date and possible coordination actions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3200"/>
              <a:t>Please communicate your move away plan by 14/07/2023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3200"/>
              <a:t>On 15/7/2023 BOSA will set a phase out date based on the information received </a:t>
            </a:r>
            <a:endParaRPr lang="en-GB" sz="4800"/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3200"/>
              <a:t>Please communicate your plans by then.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GB" sz="3200"/>
              <a:t>Based on this information BOSA will figure out and communicate appropriate support/coordination/follow-up plan.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GB" sz="4300" b="1">
                <a:solidFill>
                  <a:schemeClr val="accent1"/>
                </a:solidFill>
              </a:rPr>
              <a:t>Step 3: follow up the execution of the SPs move-away from smp.belgium.be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GB" sz="4300" b="1">
                <a:solidFill>
                  <a:schemeClr val="accent1"/>
                </a:solidFill>
              </a:rPr>
              <a:t>Step 4: debrief the move-away operation and remove smp.belgium.be from service</a:t>
            </a:r>
          </a:p>
        </p:txBody>
      </p:sp>
    </p:spTree>
    <p:extLst>
      <p:ext uri="{BB962C8B-B14F-4D97-AF65-F5344CB8AC3E}">
        <p14:creationId xmlns:p14="http://schemas.microsoft.com/office/powerpoint/2010/main" val="233126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00115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National developments in B2B eInvoicing by FPS Finance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SchemeID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 9956 (&amp; old MLR </a:t>
            </a: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DocType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) removal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MTCI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4121070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09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MTCI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</a:rPr>
              <a:t>(Migration Token Collection Interface)</a:t>
            </a:r>
            <a:endParaRPr lang="en-GB" sz="32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/>
              <a:t>Information is to be found on: </a:t>
            </a:r>
            <a:r>
              <a:rPr lang="en-GB" sz="2000">
                <a:hlinkClick r:id="rId3"/>
              </a:rPr>
              <a:t>https://openpeppol.atlassian.net/wiki/spaces/Belgium/pages/1111883917/Belgian+Service+Providers+Access+Point+Forum+confluence#Testing-data---practical-aspects</a:t>
            </a:r>
            <a:r>
              <a:rPr lang="en-GB" sz="200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/>
          </a:p>
          <a:p>
            <a:pPr marL="0" indent="0">
              <a:lnSpc>
                <a:spcPct val="150000"/>
              </a:lnSpc>
              <a:buNone/>
            </a:pPr>
            <a:r>
              <a:rPr lang="en-GB" sz="2000"/>
              <a:t>You still need to test MTCI?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/>
              <a:t>Drop a mail to </a:t>
            </a:r>
            <a:r>
              <a:rPr lang="en-GB" sz="2000">
                <a:hlinkClick r:id="rId4"/>
              </a:rPr>
              <a:t>peppol@bosa.fgov.be</a:t>
            </a:r>
            <a:r>
              <a:rPr lang="en-GB" sz="2000"/>
              <a:t> and we’ll provide you with a dataset!</a:t>
            </a:r>
          </a:p>
        </p:txBody>
      </p:sp>
    </p:spTree>
    <p:extLst>
      <p:ext uri="{BB962C8B-B14F-4D97-AF65-F5344CB8AC3E}">
        <p14:creationId xmlns:p14="http://schemas.microsoft.com/office/powerpoint/2010/main" val="183809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00115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National developments in B2B eInvoicing by FPS Finance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SchemeID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 9956 (&amp; old MLR </a:t>
            </a: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DocType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) removal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MTCI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4857107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5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2C7C39-5BE3-413A-A5E8-743BA5E3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799461"/>
              </p:ext>
            </p:extLst>
          </p:nvPr>
        </p:nvGraphicFramePr>
        <p:xfrm>
          <a:off x="1150070" y="1555424"/>
          <a:ext cx="10642861" cy="439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BE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AOB / Next forum</a:t>
            </a:r>
          </a:p>
        </p:txBody>
      </p:sp>
    </p:spTree>
    <p:extLst>
      <p:ext uri="{BB962C8B-B14F-4D97-AF65-F5344CB8AC3E}">
        <p14:creationId xmlns:p14="http://schemas.microsoft.com/office/powerpoint/2010/main" val="77127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noProof="0" err="1"/>
              <a:t>Welcome</a:t>
            </a: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E3C5-343D-4C26-B1FB-5417841C5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3103548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Backlog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05C82A-A96F-9763-03DA-85236348B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05763"/>
              </p:ext>
            </p:extLst>
          </p:nvPr>
        </p:nvGraphicFramePr>
        <p:xfrm>
          <a:off x="838200" y="1825625"/>
          <a:ext cx="10515600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>
                  <a:extLst>
                    <a:ext uri="{9D8B030D-6E8A-4147-A177-3AD203B41FA5}">
                      <a16:colId xmlns:a16="http://schemas.microsoft.com/office/drawing/2014/main" val="3666665581"/>
                    </a:ext>
                  </a:extLst>
                </a:gridCol>
                <a:gridCol w="3650211">
                  <a:extLst>
                    <a:ext uri="{9D8B030D-6E8A-4147-A177-3AD203B41FA5}">
                      <a16:colId xmlns:a16="http://schemas.microsoft.com/office/drawing/2014/main" val="3060505856"/>
                    </a:ext>
                  </a:extLst>
                </a:gridCol>
                <a:gridCol w="1071418">
                  <a:extLst>
                    <a:ext uri="{9D8B030D-6E8A-4147-A177-3AD203B41FA5}">
                      <a16:colId xmlns:a16="http://schemas.microsoft.com/office/drawing/2014/main" val="3964221684"/>
                    </a:ext>
                  </a:extLst>
                </a:gridCol>
                <a:gridCol w="5230091">
                  <a:extLst>
                    <a:ext uri="{9D8B030D-6E8A-4147-A177-3AD203B41FA5}">
                      <a16:colId xmlns:a16="http://schemas.microsoft.com/office/drawing/2014/main" val="2411897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Status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Comments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714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CTC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Backlog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Depends on B2B progress.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837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Planning for B2B obligations in BE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Ongoing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GB" sz="1600" b="0" u="none" strike="noStrike" baseline="3000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presentation done by  FPS Finance 22.11.22</a:t>
                      </a:r>
                      <a:b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600" b="0" u="none" strike="noStrike" baseline="3000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presentation done by  FPS Finance 27.6.23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266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B2C agenda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Backlog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Long term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739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 ISO Certification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Done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 already considered: confer notes of forum of 21-03-2023</a:t>
                      </a:r>
                    </a:p>
                    <a:p>
                      <a:pPr algn="l" fontAlgn="b"/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Update 27-06-2023: workgroup delivered final report. Next phase is to develop the specifications and establish governance bodies. Expect medium term update 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728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067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2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Thanks for your attendance!</a:t>
            </a:r>
            <a:endParaRPr lang="fr-BE" noProof="0"/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B1813250-997D-48D5-8B5B-4B6A6503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5E6744D3-47EE-48A5-8BD6-781BF90A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8AF6D73-80D7-4562-9096-165C4862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47" y="2792639"/>
            <a:ext cx="7775681" cy="18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Wrap 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2C2F-383F-4E71-84A8-ECFAEC3F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2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091E42"/>
                </a:solidFill>
                <a:effectLst/>
                <a:latin typeface="-apple-system"/>
              </a:rPr>
              <a:t>Confer </a:t>
            </a:r>
            <a:r>
              <a:rPr lang="en-US" b="0" i="0" dirty="0">
                <a:solidFill>
                  <a:srgbClr val="091E42"/>
                </a:solidFill>
                <a:effectLst/>
                <a:latin typeface="-apple-system"/>
                <a:hlinkClick r:id="rId2"/>
              </a:rPr>
              <a:t>https://openpeppol.atlassian.net/wiki/spaces/Belgium/overview</a:t>
            </a:r>
            <a:r>
              <a:rPr lang="en-US" b="0" i="0" dirty="0">
                <a:solidFill>
                  <a:srgbClr val="091E42"/>
                </a:solidFill>
                <a:effectLst/>
                <a:latin typeface="-apple-system"/>
              </a:rPr>
              <a:t> </a:t>
            </a:r>
            <a:endParaRPr lang="en-US" b="0" i="0">
              <a:solidFill>
                <a:srgbClr val="091E4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7313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National developments in B2B eInvoicing by FPS Finance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SchemeID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 9956 (&amp; old MLR </a:t>
            </a: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DocType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) removal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MTCI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  <a:p>
            <a:pPr>
              <a:lnSpc>
                <a:spcPct val="150000"/>
              </a:lnSpc>
            </a:pP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7BCB550D-947D-4C31-91A5-2294D7ED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National developments in B2B eInvoicing by FPS Finance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SchemeID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 9956 (&amp; old MLR </a:t>
            </a: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DocType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) removal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MTCI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1849204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FD3EA-7742-73FD-4760-E2434C192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err="1"/>
              <a:t>E-invoicing</a:t>
            </a:r>
            <a:r>
              <a:rPr lang="nl-BE"/>
              <a:t> / </a:t>
            </a:r>
            <a:br>
              <a:rPr lang="nl-BE"/>
            </a:br>
            <a:r>
              <a:rPr lang="nl-BE"/>
              <a:t>e-Reporting </a:t>
            </a:r>
            <a:br>
              <a:rPr lang="nl-BE"/>
            </a:br>
            <a:r>
              <a:rPr lang="nl-BE"/>
              <a:t>B2B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F5CA25-F89E-8C68-E7C5-7EA3CDA683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9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5D612-932C-4497-A0F9-98BC3AE6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E-invoicing </a:t>
            </a:r>
            <a:r>
              <a:rPr lang="nl-BE" err="1"/>
              <a:t>and</a:t>
            </a:r>
            <a:r>
              <a:rPr lang="nl-BE"/>
              <a:t> E-REPORTING </a:t>
            </a:r>
            <a:r>
              <a:rPr lang="nl-BE" err="1"/>
              <a:t>models</a:t>
            </a:r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15843D-A4E5-4B64-AAE5-D7D358D8D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910"/>
          <a:stretch/>
        </p:blipFill>
        <p:spPr>
          <a:xfrm>
            <a:off x="2417698" y="1180531"/>
            <a:ext cx="7203974" cy="4597787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8EFF177-FFED-416C-89B7-99FF3EB5B9A2}"/>
              </a:ext>
            </a:extLst>
          </p:cNvPr>
          <p:cNvSpPr txBox="1"/>
          <p:nvPr/>
        </p:nvSpPr>
        <p:spPr>
          <a:xfrm>
            <a:off x="2417698" y="5516708"/>
            <a:ext cx="5644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nl-BE" sz="11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nl-BE" sz="11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https://eespa.eu/a-next-generation-model-for-electronic-tax-reporting-and-invoicing/</a:t>
            </a:r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DA0E38D7-FD46-4A83-8992-EC66AA579230}"/>
              </a:ext>
            </a:extLst>
          </p:cNvPr>
          <p:cNvSpPr/>
          <p:nvPr/>
        </p:nvSpPr>
        <p:spPr>
          <a:xfrm>
            <a:off x="3701988" y="2166151"/>
            <a:ext cx="1438183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E227E851-04FF-4131-965E-94B260E39511}"/>
              </a:ext>
            </a:extLst>
          </p:cNvPr>
          <p:cNvSpPr/>
          <p:nvPr/>
        </p:nvSpPr>
        <p:spPr>
          <a:xfrm>
            <a:off x="4904061" y="1216169"/>
            <a:ext cx="1438183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A1C1096-238C-4ABE-8F78-F79715E629B7}"/>
              </a:ext>
            </a:extLst>
          </p:cNvPr>
          <p:cNvSpPr txBox="1"/>
          <p:nvPr/>
        </p:nvSpPr>
        <p:spPr>
          <a:xfrm>
            <a:off x="6418555" y="115727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</a:t>
            </a: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1FF6510-DF31-4C34-B39C-18E47C61E390}"/>
              </a:ext>
            </a:extLst>
          </p:cNvPr>
          <p:cNvSpPr txBox="1"/>
          <p:nvPr/>
        </p:nvSpPr>
        <p:spPr>
          <a:xfrm>
            <a:off x="5228664" y="211229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</a:t>
            </a: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2283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014A7-C745-42EE-99F9-E11AE2D6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Extreme scenario’s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80BAE-E09A-4F76-8805-11D2C2AC9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810" y="1615403"/>
            <a:ext cx="4747613" cy="4422059"/>
          </a:xfrm>
        </p:spPr>
        <p:txBody>
          <a:bodyPr/>
          <a:lstStyle/>
          <a:p>
            <a:r>
              <a:rPr lang="en-GB" b="1"/>
              <a:t>Every country it’s own format and network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C224600-5DE9-46AA-A963-B85B1AC778A5}"/>
              </a:ext>
            </a:extLst>
          </p:cNvPr>
          <p:cNvSpPr txBox="1"/>
          <p:nvPr/>
        </p:nvSpPr>
        <p:spPr>
          <a:xfrm>
            <a:off x="1943857" y="1615403"/>
            <a:ext cx="41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1 format and 1 network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1C366F5-C894-49E5-995F-BF875D2CD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r="11296"/>
          <a:stretch/>
        </p:blipFill>
        <p:spPr bwMode="auto">
          <a:xfrm>
            <a:off x="7272810" y="2372327"/>
            <a:ext cx="4736973" cy="3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reld planeet aarde ecologie pictogram 4218748 - Download Free Vectors,  Vector Bestanden, Ontwerpen Templates">
            <a:extLst>
              <a:ext uri="{FF2B5EF4-FFF2-40B4-BE49-F238E27FC236}">
                <a16:creationId xmlns:a16="http://schemas.microsoft.com/office/drawing/2014/main" id="{935840EE-D591-4A77-9D8A-5C5DE943C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8888" r="8822" b="8609"/>
          <a:stretch/>
        </p:blipFill>
        <p:spPr bwMode="auto">
          <a:xfrm>
            <a:off x="2155804" y="2435318"/>
            <a:ext cx="3197372" cy="313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: links/rechts 5">
            <a:extLst>
              <a:ext uri="{FF2B5EF4-FFF2-40B4-BE49-F238E27FC236}">
                <a16:creationId xmlns:a16="http://schemas.microsoft.com/office/drawing/2014/main" id="{085AC923-62B5-450F-B3A0-248F11CAAEA4}"/>
              </a:ext>
            </a:extLst>
          </p:cNvPr>
          <p:cNvSpPr/>
          <p:nvPr/>
        </p:nvSpPr>
        <p:spPr>
          <a:xfrm>
            <a:off x="5353176" y="1574778"/>
            <a:ext cx="1891567" cy="450581"/>
          </a:xfrm>
          <a:prstGeom prst="leftRightArrow">
            <a:avLst/>
          </a:prstGeom>
          <a:solidFill>
            <a:srgbClr val="1571B4"/>
          </a:solidFill>
          <a:ln>
            <a:solidFill>
              <a:srgbClr val="157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69EB886-6E77-4915-A5BE-05FE650F246E}"/>
              </a:ext>
            </a:extLst>
          </p:cNvPr>
          <p:cNvSpPr/>
          <p:nvPr/>
        </p:nvSpPr>
        <p:spPr>
          <a:xfrm>
            <a:off x="7121420" y="4311608"/>
            <a:ext cx="1180848" cy="930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D021DE3-6DA3-4AA1-A075-BEA62B591325}"/>
              </a:ext>
            </a:extLst>
          </p:cNvPr>
          <p:cNvSpPr/>
          <p:nvPr/>
        </p:nvSpPr>
        <p:spPr>
          <a:xfrm>
            <a:off x="6683396" y="4808880"/>
            <a:ext cx="1180848" cy="930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5876C19-7BE4-43AE-8A68-91AD49A7BF19}"/>
              </a:ext>
            </a:extLst>
          </p:cNvPr>
          <p:cNvSpPr/>
          <p:nvPr/>
        </p:nvSpPr>
        <p:spPr>
          <a:xfrm>
            <a:off x="11566251" y="4876112"/>
            <a:ext cx="462053" cy="930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3D5F92B-CEE0-4FC5-888A-19858235B01A}"/>
              </a:ext>
            </a:extLst>
          </p:cNvPr>
          <p:cNvSpPr/>
          <p:nvPr/>
        </p:nvSpPr>
        <p:spPr>
          <a:xfrm>
            <a:off x="11887200" y="2199653"/>
            <a:ext cx="122583" cy="930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0404A-57FC-48CA-A6E2-BD050171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Belgium plans on e-invoicing</a:t>
            </a:r>
          </a:p>
        </p:txBody>
      </p:sp>
      <p:pic>
        <p:nvPicPr>
          <p:cNvPr id="5" name="Tijdelijke aanduiding voor inhoud 4" descr="Trein met effen opvulling">
            <a:extLst>
              <a:ext uri="{FF2B5EF4-FFF2-40B4-BE49-F238E27FC236}">
                <a16:creationId xmlns:a16="http://schemas.microsoft.com/office/drawing/2014/main" id="{5016F69D-33AA-43EE-B5C6-97E60DBE3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5834" y="2770418"/>
            <a:ext cx="914400" cy="914400"/>
          </a:xfrm>
        </p:spPr>
      </p:pic>
      <p:pic>
        <p:nvPicPr>
          <p:cNvPr id="6" name="Tijdelijke aanduiding voor inhoud 4" descr="Trein met effen opvulling">
            <a:extLst>
              <a:ext uri="{FF2B5EF4-FFF2-40B4-BE49-F238E27FC236}">
                <a16:creationId xmlns:a16="http://schemas.microsoft.com/office/drawing/2014/main" id="{F194797C-5946-44A3-95FA-D90802127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8536" y="4813069"/>
            <a:ext cx="914400" cy="9144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A7A925E-FE04-4FA5-BD7F-A5980617FCF9}"/>
              </a:ext>
            </a:extLst>
          </p:cNvPr>
          <p:cNvSpPr txBox="1"/>
          <p:nvPr/>
        </p:nvSpPr>
        <p:spPr>
          <a:xfrm>
            <a:off x="2477730" y="1483278"/>
            <a:ext cx="72045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Dual-Track approach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track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standard – Peppol – Common Denominator Framework (format + transmission + organisation + legal + governance)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track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opt-out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upon mutual agreement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both parties agree the common denominator doesn’t fulfil business needs or to protect investments made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50D3AB6-4DB6-5747-ECF2-7605B4F6C2E3}"/>
              </a:ext>
            </a:extLst>
          </p:cNvPr>
          <p:cNvSpPr txBox="1"/>
          <p:nvPr/>
        </p:nvSpPr>
        <p:spPr>
          <a:xfrm>
            <a:off x="4837963" y="2821678"/>
            <a:ext cx="24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7C2D48-99A3-EBA9-70EA-B04CBE9C802A}"/>
              </a:ext>
            </a:extLst>
          </p:cNvPr>
          <p:cNvSpPr txBox="1"/>
          <p:nvPr/>
        </p:nvSpPr>
        <p:spPr>
          <a:xfrm>
            <a:off x="4933112" y="4849427"/>
            <a:ext cx="24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0948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0EFAF-87D2-4DAC-DF26-71706CBE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6B1F5A-8AE6-BFFE-66D4-4CBE39498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Draft legislation has been discussed with national stakeholders</a:t>
            </a:r>
          </a:p>
          <a:p>
            <a:r>
              <a:rPr lang="en-US"/>
              <a:t>No implementation timeline can be communicated, as this will depend on the timing of the parliamentary process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64570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theme">
  <a:themeElements>
    <a:clrScheme name="BOSA 0365 - Defaults">
      <a:dk1>
        <a:srgbClr val="09181B"/>
      </a:dk1>
      <a:lt1>
        <a:srgbClr val="FFFFFF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F5420CFA-AB62-49F5-9F4B-BD23C6845222}"/>
    </a:ext>
  </a:extLst>
</a:theme>
</file>

<file path=ppt/theme/theme2.xml><?xml version="1.0" encoding="utf-8"?>
<a:theme xmlns:a="http://schemas.openxmlformats.org/drawingml/2006/main" name="Dark theme">
  <a:themeElements>
    <a:clrScheme name="0365 - Dark Mode">
      <a:dk1>
        <a:srgbClr val="09181B"/>
      </a:dk1>
      <a:lt1>
        <a:srgbClr val="FFFFFF"/>
      </a:lt1>
      <a:dk2>
        <a:srgbClr val="00566B"/>
      </a:dk2>
      <a:lt2>
        <a:srgbClr val="FFF8DC"/>
      </a:lt2>
      <a:accent1>
        <a:srgbClr val="057A8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FFED75"/>
      </a:hlink>
      <a:folHlink>
        <a:srgbClr val="FFF8DC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A3DAC8A1-A94C-4D28-86A5-77FDFA0EA240}"/>
    </a:ext>
  </a:extLst>
</a:theme>
</file>

<file path=ppt/theme/theme3.xml><?xml version="1.0" encoding="utf-8"?>
<a:theme xmlns:a="http://schemas.openxmlformats.org/drawingml/2006/main" name="Mint">
  <a:themeElements>
    <a:clrScheme name="FIN-charter">
      <a:dk1>
        <a:srgbClr val="6E6E6E"/>
      </a:dk1>
      <a:lt1>
        <a:srgbClr val="FFFFFF"/>
      </a:lt1>
      <a:dk2>
        <a:srgbClr val="F5384D"/>
      </a:dk2>
      <a:lt2>
        <a:srgbClr val="FDAF17"/>
      </a:lt2>
      <a:accent1>
        <a:srgbClr val="004EA2"/>
      </a:accent1>
      <a:accent2>
        <a:srgbClr val="75C3A5"/>
      </a:accent2>
      <a:accent3>
        <a:srgbClr val="00A4C9"/>
      </a:accent3>
      <a:accent4>
        <a:srgbClr val="FEC32F"/>
      </a:accent4>
      <a:accent5>
        <a:srgbClr val="1F88CF"/>
      </a:accent5>
      <a:accent6>
        <a:srgbClr val="02C29F"/>
      </a:accent6>
      <a:hlink>
        <a:srgbClr val="1F89CE"/>
      </a:hlink>
      <a:folHlink>
        <a:srgbClr val="1F89CE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ÉUNION De team pme ​.potx" id="{FF2EF859-18E3-4B98-BEF2-CD150DDAA0F2}" vid="{9024632C-7C05-4D83-90FB-864CEC17A936}"/>
    </a:ext>
  </a:extLst>
</a:theme>
</file>

<file path=ppt/theme/theme4.xml><?xml version="1.0" encoding="utf-8"?>
<a:theme xmlns:a="http://schemas.openxmlformats.org/drawingml/2006/main" name="1_Light theme">
  <a:themeElements>
    <a:clrScheme name="BOSA 0365 - Defaults">
      <a:dk1>
        <a:srgbClr val="09181B"/>
      </a:dk1>
      <a:lt1>
        <a:srgbClr val="FFFFFF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F5420CFA-AB62-49F5-9F4B-BD23C6845222}"/>
    </a:ext>
  </a:extLst>
</a:theme>
</file>

<file path=ppt/theme/theme5.xml><?xml version="1.0" encoding="utf-8"?>
<a:theme xmlns:a="http://schemas.openxmlformats.org/drawingml/2006/main" name="Thema1">
  <a:themeElements>
    <a:clrScheme name="FIN-charter">
      <a:dk1>
        <a:srgbClr val="6E6E6E"/>
      </a:dk1>
      <a:lt1>
        <a:srgbClr val="FFFFFF"/>
      </a:lt1>
      <a:dk2>
        <a:srgbClr val="F5384D"/>
      </a:dk2>
      <a:lt2>
        <a:srgbClr val="FDAF17"/>
      </a:lt2>
      <a:accent1>
        <a:srgbClr val="004EA2"/>
      </a:accent1>
      <a:accent2>
        <a:srgbClr val="75C3A5"/>
      </a:accent2>
      <a:accent3>
        <a:srgbClr val="00A4C9"/>
      </a:accent3>
      <a:accent4>
        <a:srgbClr val="FEC32F"/>
      </a:accent4>
      <a:accent5>
        <a:srgbClr val="1F88CF"/>
      </a:accent5>
      <a:accent6>
        <a:srgbClr val="02C29F"/>
      </a:accent6>
      <a:hlink>
        <a:srgbClr val="1F89CE"/>
      </a:hlink>
      <a:folHlink>
        <a:srgbClr val="1F89CE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3E86D511-C3D4-40BF-B3AB-EB1A84710EB6}" vid="{FBAB9CB3-559E-404E-A941-15AC6384297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06722F0880244A9A4ABAEF5F0D78F" ma:contentTypeVersion="2772" ma:contentTypeDescription="Create a new document." ma:contentTypeScope="" ma:versionID="505a2094b599e9ad32bc0f423ae724f8">
  <xsd:schema xmlns:xsd="http://www.w3.org/2001/XMLSchema" xmlns:xs="http://www.w3.org/2001/XMLSchema" xmlns:p="http://schemas.microsoft.com/office/2006/metadata/properties" xmlns:ns2="81244d14-5ce4-4a7b-8743-301f920c1a25" xmlns:ns3="500941e7-a1e3-450c-a564-77bc138a22e4" xmlns:ns4="86ac52e8-28bc-4a17-9ed0-ff9d6f1a4334" targetNamespace="http://schemas.microsoft.com/office/2006/metadata/properties" ma:root="true" ma:fieldsID="7c7532038c82c86d958f779e31f1ec77" ns2:_="" ns3:_="" ns4:_="">
    <xsd:import namespace="81244d14-5ce4-4a7b-8743-301f920c1a25"/>
    <xsd:import namespace="500941e7-a1e3-450c-a564-77bc138a22e4"/>
    <xsd:import namespace="86ac52e8-28bc-4a17-9ed0-ff9d6f1a43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44d14-5ce4-4a7b-8743-301f920c1a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8e939a85-1c05-4f86-99b1-1e11b6ff4293}" ma:internalName="TaxCatchAll" ma:showField="CatchAllData" ma:web="81244d14-5ce4-4a7b-8743-301f920c1a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941e7-a1e3-450c-a564-77bc138a2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677b756-bb6c-42c0-a500-a3c5d40b5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c52e8-28bc-4a17-9ed0-ff9d6f1a43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244d14-5ce4-4a7b-8743-301f920c1a25">BOSATEMP-1776936762-243069</_dlc_DocId>
    <_dlc_DocIdUrl xmlns="81244d14-5ce4-4a7b-8743-301f920c1a25">
      <Url>https://gcloudbelgium.sharepoint.com/sites/BOSA-TEMP/DT/_layouts/15/DocIdRedir.aspx?ID=BOSATEMP-1776936762-243069</Url>
      <Description>BOSATEMP-1776936762-243069</Description>
    </_dlc_DocIdUrl>
    <lcf76f155ced4ddcb4097134ff3c332f xmlns="500941e7-a1e3-450c-a564-77bc138a22e4">
      <Terms xmlns="http://schemas.microsoft.com/office/infopath/2007/PartnerControls"/>
    </lcf76f155ced4ddcb4097134ff3c332f>
    <TaxCatchAll xmlns="81244d14-5ce4-4a7b-8743-301f920c1a25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3651369-C845-4A73-B314-A641205C4104}">
  <ds:schemaRefs>
    <ds:schemaRef ds:uri="500941e7-a1e3-450c-a564-77bc138a22e4"/>
    <ds:schemaRef ds:uri="81244d14-5ce4-4a7b-8743-301f920c1a25"/>
    <ds:schemaRef ds:uri="86ac52e8-28bc-4a17-9ed0-ff9d6f1a4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9A69DA-972F-4782-9556-0955EB85B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230FCF-7E2C-49A6-9845-CBD6D2D1FEFD}">
  <ds:schemaRefs>
    <ds:schemaRef ds:uri="500941e7-a1e3-450c-a564-77bc138a22e4"/>
    <ds:schemaRef ds:uri="81244d14-5ce4-4a7b-8743-301f920c1a25"/>
    <ds:schemaRef ds:uri="86ac52e8-28bc-4a17-9ed0-ff9d6f1a4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1EAD3B2-9521-4025-BF23-7022EF8EA42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BOSA O365 PowerPoint Template FR final</Template>
  <TotalTime>0</TotalTime>
  <Words>839</Words>
  <Application>Microsoft Office PowerPoint</Application>
  <PresentationFormat>Widescreen</PresentationFormat>
  <Paragraphs>152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-apple-system</vt:lpstr>
      <vt:lpstr>Arial</vt:lpstr>
      <vt:lpstr>Calibri</vt:lpstr>
      <vt:lpstr>Calibri Light</vt:lpstr>
      <vt:lpstr>Montserrat</vt:lpstr>
      <vt:lpstr>Open Sans</vt:lpstr>
      <vt:lpstr>Titillium</vt:lpstr>
      <vt:lpstr>Light theme</vt:lpstr>
      <vt:lpstr>Dark theme</vt:lpstr>
      <vt:lpstr>Mint</vt:lpstr>
      <vt:lpstr>1_Light theme</vt:lpstr>
      <vt:lpstr>Thema1</vt:lpstr>
      <vt:lpstr>Belgian Peppol Service Providers Forum </vt:lpstr>
      <vt:lpstr>Welcome</vt:lpstr>
      <vt:lpstr>Agenda</vt:lpstr>
      <vt:lpstr>Agenda</vt:lpstr>
      <vt:lpstr>E-invoicing /  e-Reporting  B2B</vt:lpstr>
      <vt:lpstr>E-invoicing and E-REPORTING models</vt:lpstr>
      <vt:lpstr>Extreme scenario’s</vt:lpstr>
      <vt:lpstr>Belgium plans on e-invoicing</vt:lpstr>
      <vt:lpstr>Status</vt:lpstr>
      <vt:lpstr>Agenda</vt:lpstr>
      <vt:lpstr>PowerPoint Presentation</vt:lpstr>
      <vt:lpstr>Old MLR decommissioning</vt:lpstr>
      <vt:lpstr>9956 decommissioning</vt:lpstr>
      <vt:lpstr>Agenda</vt:lpstr>
      <vt:lpstr>smp.belgium.be retires – the process</vt:lpstr>
      <vt:lpstr>Agenda</vt:lpstr>
      <vt:lpstr>MTCI (Migration Token Collection Interface)</vt:lpstr>
      <vt:lpstr>Agenda</vt:lpstr>
      <vt:lpstr>PowerPoint Presentation</vt:lpstr>
      <vt:lpstr>Backlog</vt:lpstr>
      <vt:lpstr>Thanks for your attendance!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</dc:title>
  <dc:creator>VERMEIRE Marc</dc:creator>
  <cp:lastModifiedBy>Marc Vermeire (BOSA)</cp:lastModifiedBy>
  <cp:revision>1</cp:revision>
  <dcterms:created xsi:type="dcterms:W3CDTF">2021-10-12T09:08:02Z</dcterms:created>
  <dcterms:modified xsi:type="dcterms:W3CDTF">2023-06-30T09:03:41Z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0x01010078306722F0880244A9A4ABAEF5F0D78F</vt:lpwstr>
  </property>
  <property fmtid="{D5CDD505-2E9C-101B-9397-08002B2CF9AE}" pid="3" name="ThemeFR">
    <vt:lpwstr>339;#Charte de style|3a13075a-f53c-44e4-9551-b10b77b7571b</vt:lpwstr>
  </property>
  <property fmtid="{D5CDD505-2E9C-101B-9397-08002B2CF9AE}" pid="4" name="_dlc_DocIdItemGuid">
    <vt:lpwstr>7d62f38b-9686-43a7-b12c-6518932c7092</vt:lpwstr>
  </property>
  <property fmtid="{D5CDD505-2E9C-101B-9397-08002B2CF9AE}" pid="5" name="MediaServiceImageTags">
    <vt:lpwstr/>
  </property>
  <property fmtid="{D5CDD505-2E9C-101B-9397-08002B2CF9AE}" pid="6" name="MSIP_Label_c5e6e129-f928-4a05-ae32-d838f6b21bdd_Enabled">
    <vt:lpwstr>true</vt:lpwstr>
  </property>
  <property fmtid="{D5CDD505-2E9C-101B-9397-08002B2CF9AE}" pid="7" name="MSIP_Label_c5e6e129-f928-4a05-ae32-d838f6b21bdd_SetDate">
    <vt:lpwstr>2023-01-10T15:09:37Z</vt:lpwstr>
  </property>
  <property fmtid="{D5CDD505-2E9C-101B-9397-08002B2CF9AE}" pid="8" name="MSIP_Label_c5e6e129-f928-4a05-ae32-d838f6b21bdd_Method">
    <vt:lpwstr>Standard</vt:lpwstr>
  </property>
  <property fmtid="{D5CDD505-2E9C-101B-9397-08002B2CF9AE}" pid="9" name="MSIP_Label_c5e6e129-f928-4a05-ae32-d838f6b21bdd_Name">
    <vt:lpwstr>EN Restricted use</vt:lpwstr>
  </property>
  <property fmtid="{D5CDD505-2E9C-101B-9397-08002B2CF9AE}" pid="10" name="MSIP_Label_c5e6e129-f928-4a05-ae32-d838f6b21bdd_SiteId">
    <vt:lpwstr>8b87af7d-8647-4dc7-8df4-5f69a2011bb5</vt:lpwstr>
  </property>
  <property fmtid="{D5CDD505-2E9C-101B-9397-08002B2CF9AE}" pid="11" name="MSIP_Label_c5e6e129-f928-4a05-ae32-d838f6b21bdd_ActionId">
    <vt:lpwstr>15dc1d27-c2dd-4e6f-95c1-a517f5ef48d8</vt:lpwstr>
  </property>
  <property fmtid="{D5CDD505-2E9C-101B-9397-08002B2CF9AE}" pid="12" name="MSIP_Label_c5e6e129-f928-4a05-ae32-d838f6b21bdd_ContentBits">
    <vt:lpwstr>3</vt:lpwstr>
  </property>
</Properties>
</file>