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  <p:sldMasterId id="2147483693" r:id="rId7"/>
    <p:sldMasterId id="2147483701" r:id="rId8"/>
  </p:sldMasterIdLst>
  <p:notesMasterIdLst>
    <p:notesMasterId r:id="rId25"/>
  </p:notesMasterIdLst>
  <p:handoutMasterIdLst>
    <p:handoutMasterId r:id="rId26"/>
  </p:handoutMasterIdLst>
  <p:sldIdLst>
    <p:sldId id="257" r:id="rId9"/>
    <p:sldId id="259" r:id="rId10"/>
    <p:sldId id="258" r:id="rId11"/>
    <p:sldId id="266" r:id="rId12"/>
    <p:sldId id="330" r:id="rId13"/>
    <p:sldId id="350" r:id="rId14"/>
    <p:sldId id="349" r:id="rId15"/>
    <p:sldId id="304" r:id="rId16"/>
    <p:sldId id="347" r:id="rId17"/>
    <p:sldId id="335" r:id="rId18"/>
    <p:sldId id="346" r:id="rId19"/>
    <p:sldId id="342" r:id="rId20"/>
    <p:sldId id="260" r:id="rId21"/>
    <p:sldId id="348" r:id="rId22"/>
    <p:sldId id="271" r:id="rId23"/>
    <p:sldId id="279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3215C-646A-3FD3-FE08-4B6732DA699E}" name="Serge Libert (BOSA)" initials="SL(" userId="S::serge.libert@bosa.fgov.be::8c9a1326-5673-4310-b4ed-b88bcf07a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346"/>
    <a:srgbClr val="298572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D6237-F16E-4846-A65C-AFE3C6DE5CDB}" v="15" dt="2023-05-15T15:28:15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8/10/relationships/authors" Target="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Vermeire (BOSA)" userId="dda041ec-8de0-4236-9ecd-0521a99dabc8" providerId="ADAL" clId="{24CD6237-F16E-4846-A65C-AFE3C6DE5CDB}"/>
    <pc:docChg chg="undo custSel addSld delSld modSld sldOrd">
      <pc:chgData name="Marc Vermeire (BOSA)" userId="dda041ec-8de0-4236-9ecd-0521a99dabc8" providerId="ADAL" clId="{24CD6237-F16E-4846-A65C-AFE3C6DE5CDB}" dt="2023-06-01T12:49:24.372" v="424" actId="1035"/>
      <pc:docMkLst>
        <pc:docMk/>
      </pc:docMkLst>
      <pc:sldChg chg="modSp mod">
        <pc:chgData name="Marc Vermeire (BOSA)" userId="dda041ec-8de0-4236-9ecd-0521a99dabc8" providerId="ADAL" clId="{24CD6237-F16E-4846-A65C-AFE3C6DE5CDB}" dt="2023-03-27T14:02:44.720" v="9" actId="20577"/>
        <pc:sldMkLst>
          <pc:docMk/>
          <pc:sldMk cId="887695320" sldId="257"/>
        </pc:sldMkLst>
        <pc:spChg chg="mod">
          <ac:chgData name="Marc Vermeire (BOSA)" userId="dda041ec-8de0-4236-9ecd-0521a99dabc8" providerId="ADAL" clId="{24CD6237-F16E-4846-A65C-AFE3C6DE5CDB}" dt="2023-03-27T14:02:44.720" v="9" actId="20577"/>
          <ac:spMkLst>
            <pc:docMk/>
            <pc:sldMk cId="887695320" sldId="257"/>
            <ac:spMk id="3" creationId="{508335A5-ED5F-47D1-ACAC-A07DC8D4D7A7}"/>
          </ac:spMkLst>
        </pc:spChg>
      </pc:sldChg>
      <pc:sldChg chg="modSp mod">
        <pc:chgData name="Marc Vermeire (BOSA)" userId="dda041ec-8de0-4236-9ecd-0521a99dabc8" providerId="ADAL" clId="{24CD6237-F16E-4846-A65C-AFE3C6DE5CDB}" dt="2023-03-27T14:02:48.741" v="10" actId="20577"/>
        <pc:sldMkLst>
          <pc:docMk/>
          <pc:sldMk cId="704554566" sldId="258"/>
        </pc:sldMkLst>
        <pc:spChg chg="mod">
          <ac:chgData name="Marc Vermeire (BOSA)" userId="dda041ec-8de0-4236-9ecd-0521a99dabc8" providerId="ADAL" clId="{24CD6237-F16E-4846-A65C-AFE3C6DE5CDB}" dt="2023-03-27T14:02:48.741" v="10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">
        <pc:chgData name="Marc Vermeire (BOSA)" userId="dda041ec-8de0-4236-9ecd-0521a99dabc8" providerId="ADAL" clId="{24CD6237-F16E-4846-A65C-AFE3C6DE5CDB}" dt="2023-05-09T13:59:52.976" v="211" actId="2057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24CD6237-F16E-4846-A65C-AFE3C6DE5CDB}" dt="2023-05-09T13:59:52.976" v="211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24CD6237-F16E-4846-A65C-AFE3C6DE5CDB}" dt="2023-03-27T14:02:52.689" v="11" actId="20577"/>
        <pc:sldMkLst>
          <pc:docMk/>
          <pc:sldMk cId="2565178176" sldId="266"/>
        </pc:sldMkLst>
        <pc:spChg chg="mod">
          <ac:chgData name="Marc Vermeire (BOSA)" userId="dda041ec-8de0-4236-9ecd-0521a99dabc8" providerId="ADAL" clId="{24CD6237-F16E-4846-A65C-AFE3C6DE5CDB}" dt="2023-03-27T14:02:52.689" v="11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24CD6237-F16E-4846-A65C-AFE3C6DE5CDB}" dt="2023-03-27T14:03:00.214" v="12" actId="20577"/>
        <pc:sldMkLst>
          <pc:docMk/>
          <pc:sldMk cId="3146602163" sldId="304"/>
        </pc:sldMkLst>
        <pc:spChg chg="mod">
          <ac:chgData name="Marc Vermeire (BOSA)" userId="dda041ec-8de0-4236-9ecd-0521a99dabc8" providerId="ADAL" clId="{24CD6237-F16E-4846-A65C-AFE3C6DE5CDB}" dt="2023-03-27T14:03:00.214" v="12" actId="20577"/>
          <ac:spMkLst>
            <pc:docMk/>
            <pc:sldMk cId="3146602163" sldId="304"/>
            <ac:spMk id="6" creationId="{4C6FECFA-AE50-4EB7-BB81-05FD93A6B3DC}"/>
          </ac:spMkLst>
        </pc:spChg>
      </pc:sldChg>
      <pc:sldChg chg="modSp mod">
        <pc:chgData name="Marc Vermeire (BOSA)" userId="dda041ec-8de0-4236-9ecd-0521a99dabc8" providerId="ADAL" clId="{24CD6237-F16E-4846-A65C-AFE3C6DE5CDB}" dt="2023-05-16T11:21:16.281" v="418" actId="20577"/>
        <pc:sldMkLst>
          <pc:docMk/>
          <pc:sldMk cId="301877775" sldId="330"/>
        </pc:sldMkLst>
        <pc:spChg chg="mod">
          <ac:chgData name="Marc Vermeire (BOSA)" userId="dda041ec-8de0-4236-9ecd-0521a99dabc8" providerId="ADAL" clId="{24CD6237-F16E-4846-A65C-AFE3C6DE5CDB}" dt="2023-05-16T11:21:16.281" v="418" actId="20577"/>
          <ac:spMkLst>
            <pc:docMk/>
            <pc:sldMk cId="301877775" sldId="330"/>
            <ac:spMk id="6" creationId="{4517F586-DA62-4BF2-B0EB-E1930D66E9DA}"/>
          </ac:spMkLst>
        </pc:spChg>
      </pc:sldChg>
      <pc:sldChg chg="modSp mod ord">
        <pc:chgData name="Marc Vermeire (BOSA)" userId="dda041ec-8de0-4236-9ecd-0521a99dabc8" providerId="ADAL" clId="{24CD6237-F16E-4846-A65C-AFE3C6DE5CDB}" dt="2023-03-27T14:03:26.817" v="17"/>
        <pc:sldMkLst>
          <pc:docMk/>
          <pc:sldMk cId="246500232" sldId="335"/>
        </pc:sldMkLst>
        <pc:spChg chg="mod">
          <ac:chgData name="Marc Vermeire (BOSA)" userId="dda041ec-8de0-4236-9ecd-0521a99dabc8" providerId="ADAL" clId="{24CD6237-F16E-4846-A65C-AFE3C6DE5CDB}" dt="2023-03-27T14:03:07.417" v="14" actId="20577"/>
          <ac:spMkLst>
            <pc:docMk/>
            <pc:sldMk cId="246500232" sldId="335"/>
            <ac:spMk id="6" creationId="{4C6FECFA-AE50-4EB7-BB81-05FD93A6B3DC}"/>
          </ac:spMkLst>
        </pc:spChg>
      </pc:sldChg>
      <pc:sldChg chg="del">
        <pc:chgData name="Marc Vermeire (BOSA)" userId="dda041ec-8de0-4236-9ecd-0521a99dabc8" providerId="ADAL" clId="{24CD6237-F16E-4846-A65C-AFE3C6DE5CDB}" dt="2023-05-09T13:37:26.878" v="202" actId="47"/>
        <pc:sldMkLst>
          <pc:docMk/>
          <pc:sldMk cId="3600183844" sldId="341"/>
        </pc:sldMkLst>
      </pc:sldChg>
      <pc:sldChg chg="modSp mod ord">
        <pc:chgData name="Marc Vermeire (BOSA)" userId="dda041ec-8de0-4236-9ecd-0521a99dabc8" providerId="ADAL" clId="{24CD6237-F16E-4846-A65C-AFE3C6DE5CDB}" dt="2023-06-01T12:49:24.372" v="424" actId="1035"/>
        <pc:sldMkLst>
          <pc:docMk/>
          <pc:sldMk cId="3062409993" sldId="342"/>
        </pc:sldMkLst>
        <pc:spChg chg="mod">
          <ac:chgData name="Marc Vermeire (BOSA)" userId="dda041ec-8de0-4236-9ecd-0521a99dabc8" providerId="ADAL" clId="{24CD6237-F16E-4846-A65C-AFE3C6DE5CDB}" dt="2023-06-01T12:49:24.372" v="424" actId="1035"/>
          <ac:spMkLst>
            <pc:docMk/>
            <pc:sldMk cId="3062409993" sldId="342"/>
            <ac:spMk id="6" creationId="{4C6FECFA-AE50-4EB7-BB81-05FD93A6B3DC}"/>
          </ac:spMkLst>
        </pc:spChg>
      </pc:sldChg>
      <pc:sldChg chg="del">
        <pc:chgData name="Marc Vermeire (BOSA)" userId="dda041ec-8de0-4236-9ecd-0521a99dabc8" providerId="ADAL" clId="{24CD6237-F16E-4846-A65C-AFE3C6DE5CDB}" dt="2023-03-27T14:03:33.540" v="20" actId="47"/>
        <pc:sldMkLst>
          <pc:docMk/>
          <pc:sldMk cId="137340927" sldId="343"/>
        </pc:sldMkLst>
      </pc:sldChg>
      <pc:sldChg chg="del">
        <pc:chgData name="Marc Vermeire (BOSA)" userId="dda041ec-8de0-4236-9ecd-0521a99dabc8" providerId="ADAL" clId="{24CD6237-F16E-4846-A65C-AFE3C6DE5CDB}" dt="2023-03-27T14:03:03.968" v="13" actId="2696"/>
        <pc:sldMkLst>
          <pc:docMk/>
          <pc:sldMk cId="1764907444" sldId="344"/>
        </pc:sldMkLst>
      </pc:sldChg>
      <pc:sldChg chg="modSp mod">
        <pc:chgData name="Marc Vermeire (BOSA)" userId="dda041ec-8de0-4236-9ecd-0521a99dabc8" providerId="ADAL" clId="{24CD6237-F16E-4846-A65C-AFE3C6DE5CDB}" dt="2023-05-26T08:51:52.156" v="421" actId="13926"/>
        <pc:sldMkLst>
          <pc:docMk/>
          <pc:sldMk cId="1838094537" sldId="346"/>
        </pc:sldMkLst>
        <pc:spChg chg="mod">
          <ac:chgData name="Marc Vermeire (BOSA)" userId="dda041ec-8de0-4236-9ecd-0521a99dabc8" providerId="ADAL" clId="{24CD6237-F16E-4846-A65C-AFE3C6DE5CDB}" dt="2023-05-26T08:51:52.156" v="421" actId="13926"/>
          <ac:spMkLst>
            <pc:docMk/>
            <pc:sldMk cId="1838094537" sldId="346"/>
            <ac:spMk id="5" creationId="{A8DFFEDE-FD0F-C2FB-F9D8-5EF6AB3DF6A9}"/>
          </ac:spMkLst>
        </pc:spChg>
      </pc:sldChg>
      <pc:sldChg chg="modNotesTx">
        <pc:chgData name="Marc Vermeire (BOSA)" userId="dda041ec-8de0-4236-9ecd-0521a99dabc8" providerId="ADAL" clId="{24CD6237-F16E-4846-A65C-AFE3C6DE5CDB}" dt="2023-05-15T09:33:05.038" v="293" actId="20577"/>
        <pc:sldMkLst>
          <pc:docMk/>
          <pc:sldMk cId="2331264578" sldId="347"/>
        </pc:sldMkLst>
      </pc:sldChg>
      <pc:sldChg chg="addSp delSp modSp add mod">
        <pc:chgData name="Marc Vermeire (BOSA)" userId="dda041ec-8de0-4236-9ecd-0521a99dabc8" providerId="ADAL" clId="{24CD6237-F16E-4846-A65C-AFE3C6DE5CDB}" dt="2023-05-15T15:28:25.668" v="320" actId="1076"/>
        <pc:sldMkLst>
          <pc:docMk/>
          <pc:sldMk cId="2601326958" sldId="349"/>
        </pc:sldMkLst>
        <pc:spChg chg="mod">
          <ac:chgData name="Marc Vermeire (BOSA)" userId="dda041ec-8de0-4236-9ecd-0521a99dabc8" providerId="ADAL" clId="{24CD6237-F16E-4846-A65C-AFE3C6DE5CDB}" dt="2023-05-09T14:00:36.073" v="212" actId="313"/>
          <ac:spMkLst>
            <pc:docMk/>
            <pc:sldMk cId="2601326958" sldId="349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24CD6237-F16E-4846-A65C-AFE3C6DE5CDB}" dt="2023-05-12T16:12:09.632" v="290" actId="1036"/>
          <ac:spMkLst>
            <pc:docMk/>
            <pc:sldMk cId="2601326958" sldId="349"/>
            <ac:spMk id="3" creationId="{0356EB15-5B5A-C447-C0B2-6638A752BDCF}"/>
          </ac:spMkLst>
        </pc:spChg>
        <pc:graphicFrameChg chg="add del mod">
          <ac:chgData name="Marc Vermeire (BOSA)" userId="dda041ec-8de0-4236-9ecd-0521a99dabc8" providerId="ADAL" clId="{24CD6237-F16E-4846-A65C-AFE3C6DE5CDB}" dt="2023-05-15T15:28:15.447" v="315"/>
          <ac:graphicFrameMkLst>
            <pc:docMk/>
            <pc:sldMk cId="2601326958" sldId="349"/>
            <ac:graphicFrameMk id="4" creationId="{01D14188-9B8E-3F5E-D788-CAF120BAC359}"/>
          </ac:graphicFrameMkLst>
        </pc:graphicFrameChg>
        <pc:graphicFrameChg chg="add del mod">
          <ac:chgData name="Marc Vermeire (BOSA)" userId="dda041ec-8de0-4236-9ecd-0521a99dabc8" providerId="ADAL" clId="{24CD6237-F16E-4846-A65C-AFE3C6DE5CDB}" dt="2023-05-12T16:11:18.383" v="232"/>
          <ac:graphicFrameMkLst>
            <pc:docMk/>
            <pc:sldMk cId="2601326958" sldId="349"/>
            <ac:graphicFrameMk id="4" creationId="{54196B17-3094-B2B0-4F38-80F9298CE924}"/>
          </ac:graphicFrameMkLst>
        </pc:graphicFrameChg>
        <pc:graphicFrameChg chg="add del mod">
          <ac:chgData name="Marc Vermeire (BOSA)" userId="dda041ec-8de0-4236-9ecd-0521a99dabc8" providerId="ADAL" clId="{24CD6237-F16E-4846-A65C-AFE3C6DE5CDB}" dt="2023-05-15T15:14:06.347" v="302"/>
          <ac:graphicFrameMkLst>
            <pc:docMk/>
            <pc:sldMk cId="2601326958" sldId="349"/>
            <ac:graphicFrameMk id="4" creationId="{C681C26D-71C0-F2E7-D28D-DFEE0C4F5FEC}"/>
          </ac:graphicFrameMkLst>
        </pc:graphicFrameChg>
        <pc:graphicFrameChg chg="add del mod">
          <ac:chgData name="Marc Vermeire (BOSA)" userId="dda041ec-8de0-4236-9ecd-0521a99dabc8" providerId="ADAL" clId="{24CD6237-F16E-4846-A65C-AFE3C6DE5CDB}" dt="2023-05-15T15:14:42.265" v="306"/>
          <ac:graphicFrameMkLst>
            <pc:docMk/>
            <pc:sldMk cId="2601326958" sldId="349"/>
            <ac:graphicFrameMk id="8" creationId="{CF6F4E75-1A24-840D-0432-972C53DBC601}"/>
          </ac:graphicFrameMkLst>
        </pc:graphicFrameChg>
        <pc:picChg chg="add mod">
          <ac:chgData name="Marc Vermeire (BOSA)" userId="dda041ec-8de0-4236-9ecd-0521a99dabc8" providerId="ADAL" clId="{24CD6237-F16E-4846-A65C-AFE3C6DE5CDB}" dt="2023-05-15T15:28:25.668" v="320" actId="1076"/>
          <ac:picMkLst>
            <pc:docMk/>
            <pc:sldMk cId="2601326958" sldId="349"/>
            <ac:picMk id="6" creationId="{284AFAB6-7A57-E9DD-1C09-1FFD05826176}"/>
          </ac:picMkLst>
        </pc:picChg>
        <pc:picChg chg="add del mod">
          <ac:chgData name="Marc Vermeire (BOSA)" userId="dda041ec-8de0-4236-9ecd-0521a99dabc8" providerId="ADAL" clId="{24CD6237-F16E-4846-A65C-AFE3C6DE5CDB}" dt="2023-05-15T15:14:01.867" v="296" actId="478"/>
          <ac:picMkLst>
            <pc:docMk/>
            <pc:sldMk cId="2601326958" sldId="349"/>
            <ac:picMk id="6" creationId="{FECEE240-5C5A-D747-0329-78BD733FBB55}"/>
          </ac:picMkLst>
        </pc:picChg>
        <pc:picChg chg="add del">
          <ac:chgData name="Marc Vermeire (BOSA)" userId="dda041ec-8de0-4236-9ecd-0521a99dabc8" providerId="ADAL" clId="{24CD6237-F16E-4846-A65C-AFE3C6DE5CDB}" dt="2023-05-15T15:14:38.183" v="304" actId="478"/>
          <ac:picMkLst>
            <pc:docMk/>
            <pc:sldMk cId="2601326958" sldId="349"/>
            <ac:picMk id="7" creationId="{874F44C6-F433-6741-9E8B-AD5D297C2934}"/>
          </ac:picMkLst>
        </pc:picChg>
        <pc:picChg chg="del">
          <ac:chgData name="Marc Vermeire (BOSA)" userId="dda041ec-8de0-4236-9ecd-0521a99dabc8" providerId="ADAL" clId="{24CD6237-F16E-4846-A65C-AFE3C6DE5CDB}" dt="2023-05-12T15:57:54.734" v="214" actId="478"/>
          <ac:picMkLst>
            <pc:docMk/>
            <pc:sldMk cId="2601326958" sldId="349"/>
            <ac:picMk id="8" creationId="{BF7A7908-3DFB-9BBE-13DE-0E35CAC8D2E6}"/>
          </ac:picMkLst>
        </pc:picChg>
        <pc:picChg chg="add del mod">
          <ac:chgData name="Marc Vermeire (BOSA)" userId="dda041ec-8de0-4236-9ecd-0521a99dabc8" providerId="ADAL" clId="{24CD6237-F16E-4846-A65C-AFE3C6DE5CDB}" dt="2023-05-15T15:28:12.649" v="311" actId="478"/>
          <ac:picMkLst>
            <pc:docMk/>
            <pc:sldMk cId="2601326958" sldId="349"/>
            <ac:picMk id="9" creationId="{B401267B-69FD-EFA7-B8D7-82B775F02B48}"/>
          </ac:picMkLst>
        </pc:picChg>
      </pc:sldChg>
      <pc:sldChg chg="addSp delSp modSp add mod ord">
        <pc:chgData name="Marc Vermeire (BOSA)" userId="dda041ec-8de0-4236-9ecd-0521a99dabc8" providerId="ADAL" clId="{24CD6237-F16E-4846-A65C-AFE3C6DE5CDB}" dt="2023-05-15T09:35:11.273" v="295"/>
        <pc:sldMkLst>
          <pc:docMk/>
          <pc:sldMk cId="2593605014" sldId="350"/>
        </pc:sldMkLst>
        <pc:spChg chg="mod">
          <ac:chgData name="Marc Vermeire (BOSA)" userId="dda041ec-8de0-4236-9ecd-0521a99dabc8" providerId="ADAL" clId="{24CD6237-F16E-4846-A65C-AFE3C6DE5CDB}" dt="2023-05-09T14:00:38.887" v="213" actId="313"/>
          <ac:spMkLst>
            <pc:docMk/>
            <pc:sldMk cId="2593605014" sldId="350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24CD6237-F16E-4846-A65C-AFE3C6DE5CDB}" dt="2023-05-12T16:12:24.361" v="292" actId="1076"/>
          <ac:spMkLst>
            <pc:docMk/>
            <pc:sldMk cId="2593605014" sldId="350"/>
            <ac:spMk id="3" creationId="{0356EB15-5B5A-C447-C0B2-6638A752BDCF}"/>
          </ac:spMkLst>
        </pc:spChg>
        <pc:graphicFrameChg chg="add del mod">
          <ac:chgData name="Marc Vermeire (BOSA)" userId="dda041ec-8de0-4236-9ecd-0521a99dabc8" providerId="ADAL" clId="{24CD6237-F16E-4846-A65C-AFE3C6DE5CDB}" dt="2023-05-12T15:58:19.446" v="221"/>
          <ac:graphicFrameMkLst>
            <pc:docMk/>
            <pc:sldMk cId="2593605014" sldId="350"/>
            <ac:graphicFrameMk id="4" creationId="{D3D341F8-AFAA-AEF4-5DA1-33DF07BF8138}"/>
          </ac:graphicFrameMkLst>
        </pc:graphicFrameChg>
        <pc:picChg chg="add mod">
          <ac:chgData name="Marc Vermeire (BOSA)" userId="dda041ec-8de0-4236-9ecd-0521a99dabc8" providerId="ADAL" clId="{24CD6237-F16E-4846-A65C-AFE3C6DE5CDB}" dt="2023-05-12T15:58:28.166" v="230" actId="1036"/>
          <ac:picMkLst>
            <pc:docMk/>
            <pc:sldMk cId="2593605014" sldId="350"/>
            <ac:picMk id="6" creationId="{9C591D7C-58F7-5C5C-CE67-5134D740B5EC}"/>
          </ac:picMkLst>
        </pc:picChg>
        <pc:picChg chg="del">
          <ac:chgData name="Marc Vermeire (BOSA)" userId="dda041ec-8de0-4236-9ecd-0521a99dabc8" providerId="ADAL" clId="{24CD6237-F16E-4846-A65C-AFE3C6DE5CDB}" dt="2023-05-12T15:58:08.763" v="215" actId="478"/>
          <ac:picMkLst>
            <pc:docMk/>
            <pc:sldMk cId="2593605014" sldId="350"/>
            <ac:picMk id="8" creationId="{BF7A7908-3DFB-9BBE-13DE-0E35CAC8D2E6}"/>
          </ac:picMkLst>
        </pc:picChg>
      </pc:sldChg>
    </pc:docChg>
  </pc:docChgLst>
  <pc:docChgLst>
    <pc:chgData name="Serge Libert (BOSA)" userId="8c9a1326-5673-4310-b4ed-b88bcf07a861" providerId="ADAL" clId="{DA096ECF-42C7-4E5D-9837-C9DE3655EDD6}"/>
    <pc:docChg chg="undo redo custSel delSld modSld">
      <pc:chgData name="Serge Libert (BOSA)" userId="8c9a1326-5673-4310-b4ed-b88bcf07a861" providerId="ADAL" clId="{DA096ECF-42C7-4E5D-9837-C9DE3655EDD6}" dt="2023-05-14T21:09:07.913" v="2367" actId="2696"/>
      <pc:docMkLst>
        <pc:docMk/>
      </pc:docMkLst>
      <pc:sldChg chg="addSp delSp modSp mod">
        <pc:chgData name="Serge Libert (BOSA)" userId="8c9a1326-5673-4310-b4ed-b88bcf07a861" providerId="ADAL" clId="{DA096ECF-42C7-4E5D-9837-C9DE3655EDD6}" dt="2023-05-14T20:24:04.296" v="310" actId="478"/>
        <pc:sldMkLst>
          <pc:docMk/>
          <pc:sldMk cId="704554566" sldId="258"/>
        </pc:sldMkLst>
        <pc:spChg chg="add del mod">
          <ac:chgData name="Serge Libert (BOSA)" userId="8c9a1326-5673-4310-b4ed-b88bcf07a861" providerId="ADAL" clId="{DA096ECF-42C7-4E5D-9837-C9DE3655EDD6}" dt="2023-05-14T20:24:04.296" v="310" actId="478"/>
          <ac:spMkLst>
            <pc:docMk/>
            <pc:sldMk cId="704554566" sldId="258"/>
            <ac:spMk id="2" creationId="{03A7FC60-48F4-A369-849E-05260E46913A}"/>
          </ac:spMkLst>
        </pc:spChg>
        <pc:spChg chg="add del mod">
          <ac:chgData name="Serge Libert (BOSA)" userId="8c9a1326-5673-4310-b4ed-b88bcf07a861" providerId="ADAL" clId="{DA096ECF-42C7-4E5D-9837-C9DE3655EDD6}" dt="2023-05-14T20:24:03.679" v="308" actId="478"/>
          <ac:spMkLst>
            <pc:docMk/>
            <pc:sldMk cId="704554566" sldId="258"/>
            <ac:spMk id="3" creationId="{BAA1BD13-7BCF-C794-0934-2CEC7741B87E}"/>
          </ac:spMkLst>
        </pc:spChg>
        <pc:spChg chg="mod">
          <ac:chgData name="Serge Libert (BOSA)" userId="8c9a1326-5673-4310-b4ed-b88bcf07a861" providerId="ADAL" clId="{DA096ECF-42C7-4E5D-9837-C9DE3655EDD6}" dt="2023-05-14T20:24:03.247" v="306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del">
        <pc:chgData name="Serge Libert (BOSA)" userId="8c9a1326-5673-4310-b4ed-b88bcf07a861" providerId="ADAL" clId="{DA096ECF-42C7-4E5D-9837-C9DE3655EDD6}" dt="2023-05-14T21:09:07.913" v="2367" actId="2696"/>
        <pc:sldMkLst>
          <pc:docMk/>
          <pc:sldMk cId="1689654733" sldId="345"/>
        </pc:sldMkLst>
      </pc:sldChg>
      <pc:sldChg chg="modSp mod">
        <pc:chgData name="Serge Libert (BOSA)" userId="8c9a1326-5673-4310-b4ed-b88bcf07a861" providerId="ADAL" clId="{DA096ECF-42C7-4E5D-9837-C9DE3655EDD6}" dt="2023-05-14T21:05:51.937" v="2166" actId="20577"/>
        <pc:sldMkLst>
          <pc:docMk/>
          <pc:sldMk cId="1838094537" sldId="346"/>
        </pc:sldMkLst>
        <pc:spChg chg="mod">
          <ac:chgData name="Serge Libert (BOSA)" userId="8c9a1326-5673-4310-b4ed-b88bcf07a861" providerId="ADAL" clId="{DA096ECF-42C7-4E5D-9837-C9DE3655EDD6}" dt="2023-05-14T20:24:30.974" v="345" actId="20577"/>
          <ac:spMkLst>
            <pc:docMk/>
            <pc:sldMk cId="1838094537" sldId="346"/>
            <ac:spMk id="2" creationId="{2017EB17-2D2B-42BF-AD86-C7B18B20852F}"/>
          </ac:spMkLst>
        </pc:spChg>
        <pc:spChg chg="mod">
          <ac:chgData name="Serge Libert (BOSA)" userId="8c9a1326-5673-4310-b4ed-b88bcf07a861" providerId="ADAL" clId="{DA096ECF-42C7-4E5D-9837-C9DE3655EDD6}" dt="2023-05-14T21:05:51.937" v="2166" actId="20577"/>
          <ac:spMkLst>
            <pc:docMk/>
            <pc:sldMk cId="1838094537" sldId="346"/>
            <ac:spMk id="5" creationId="{A8DFFEDE-FD0F-C2FB-F9D8-5EF6AB3DF6A9}"/>
          </ac:spMkLst>
        </pc:spChg>
      </pc:sldChg>
      <pc:sldChg chg="modSp mod">
        <pc:chgData name="Serge Libert (BOSA)" userId="8c9a1326-5673-4310-b4ed-b88bcf07a861" providerId="ADAL" clId="{DA096ECF-42C7-4E5D-9837-C9DE3655EDD6}" dt="2023-05-14T21:08:57.634" v="2366" actId="113"/>
        <pc:sldMkLst>
          <pc:docMk/>
          <pc:sldMk cId="2331264578" sldId="347"/>
        </pc:sldMkLst>
        <pc:spChg chg="mod">
          <ac:chgData name="Serge Libert (BOSA)" userId="8c9a1326-5673-4310-b4ed-b88bcf07a861" providerId="ADAL" clId="{DA096ECF-42C7-4E5D-9837-C9DE3655EDD6}" dt="2023-05-14T21:08:57.634" v="2366" actId="113"/>
          <ac:spMkLst>
            <pc:docMk/>
            <pc:sldMk cId="2331264578" sldId="347"/>
            <ac:spMk id="5" creationId="{A8DFFEDE-FD0F-C2FB-F9D8-5EF6AB3DF6A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3B7D46BF-FE9F-4D30-BD72-BA18698E0AEF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>
              <a:solidFill>
                <a:srgbClr val="FFFFFF"/>
              </a:solidFill>
              <a:latin typeface="Open Sans"/>
              <a:ea typeface="+mn-ea"/>
              <a:cs typeface="+mn-cs"/>
            </a:rPr>
            <a:t>Next forum: 27.06.2023</a:t>
          </a:r>
        </a:p>
      </dgm:t>
    </dgm:pt>
    <dgm:pt modelId="{19C133BF-CF42-4F90-B775-B3A919ABA0E4}" type="parTrans" cxnId="{C456C272-C6AC-42ED-A981-30C7D6F80702}">
      <dgm:prSet/>
      <dgm:spPr/>
      <dgm:t>
        <a:bodyPr/>
        <a:lstStyle/>
        <a:p>
          <a:endParaRPr lang="en-US"/>
        </a:p>
      </dgm:t>
    </dgm:pt>
    <dgm:pt modelId="{70906F63-1A0E-43FF-8585-E6C452C95979}" type="sibTrans" cxnId="{C456C272-C6AC-42ED-A981-30C7D6F80702}">
      <dgm:prSet/>
      <dgm:spPr/>
      <dgm:t>
        <a:bodyPr/>
        <a:lstStyle/>
        <a:p>
          <a:endParaRPr lang="en-US"/>
        </a:p>
      </dgm:t>
    </dgm:pt>
    <dgm:pt modelId="{B6CCDB89-754D-4392-B0A5-A21D3C45584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 dirty="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 dirty="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4F7A1293-0536-4799-A275-41B740D29E0F}" type="parTrans" cxnId="{47C725F2-7428-45B6-B020-17BBAF67AF1A}">
      <dgm:prSet/>
      <dgm:spPr/>
      <dgm:t>
        <a:bodyPr/>
        <a:lstStyle/>
        <a:p>
          <a:endParaRPr lang="fr-FR"/>
        </a:p>
      </dgm:t>
    </dgm:pt>
    <dgm:pt modelId="{79B2F5F9-4942-4D72-849B-2FB5941DE048}" type="sibTrans" cxnId="{47C725F2-7428-45B6-B020-17BBAF67AF1A}">
      <dgm:prSet/>
      <dgm:spPr/>
      <dgm:t>
        <a:bodyPr/>
        <a:lstStyle/>
        <a:p>
          <a:endParaRPr lang="fr-FR"/>
        </a:p>
      </dgm:t>
    </dgm:pt>
    <dgm:pt modelId="{8E5E8FAD-31CF-4D70-B6C1-F45D879DE51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accent4"/>
            </a:solidFill>
            <a:latin typeface="Open Sans"/>
            <a:ea typeface="+mn-ea"/>
            <a:cs typeface="+mn-cs"/>
          </a:endParaRPr>
        </a:p>
      </dgm:t>
    </dgm:pt>
    <dgm:pt modelId="{ECC0A38B-FA4A-42AF-868A-2A020A7F64FF}" type="sibTrans" cxnId="{98B955AF-DA8D-42BA-A063-465588582DE1}">
      <dgm:prSet/>
      <dgm:spPr/>
      <dgm:t>
        <a:bodyPr/>
        <a:lstStyle/>
        <a:p>
          <a:endParaRPr lang="fr-FR"/>
        </a:p>
      </dgm:t>
    </dgm:pt>
    <dgm:pt modelId="{1ECCEAB4-9D99-4A37-BA77-09B841E631B4}" type="parTrans" cxnId="{98B955AF-DA8D-42BA-A063-465588582DE1}">
      <dgm:prSet/>
      <dgm:spPr/>
      <dgm:t>
        <a:bodyPr/>
        <a:lstStyle/>
        <a:p>
          <a:endParaRPr lang="fr-FR"/>
        </a:p>
      </dgm:t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3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3"/>
      <dgm:spPr/>
    </dgm:pt>
    <dgm:pt modelId="{1142F2B1-872E-4429-9E03-DB61BDB87EFA}" type="pres">
      <dgm:prSet presAssocID="{8E6DE295-ECE7-48B5-AD21-C98842021790}" presName="dstNode" presStyleLbl="node1" presStyleIdx="0" presStyleCnt="3"/>
      <dgm:spPr/>
    </dgm:pt>
    <dgm:pt modelId="{8F669CCF-BE6D-4756-8F61-E0BF26541259}" type="pres">
      <dgm:prSet presAssocID="{B6CCDB89-754D-4392-B0A5-A21D3C455847}" presName="text_1" presStyleLbl="node1" presStyleIdx="0" presStyleCnt="3" custScaleX="100296">
        <dgm:presLayoutVars>
          <dgm:bulletEnabled val="1"/>
        </dgm:presLayoutVars>
      </dgm:prSet>
      <dgm:spPr/>
    </dgm:pt>
    <dgm:pt modelId="{5457BE79-F5BB-4ED6-ADEB-EDBE5003C366}" type="pres">
      <dgm:prSet presAssocID="{B6CCDB89-754D-4392-B0A5-A21D3C455847}" presName="accent_1" presStyleCnt="0"/>
      <dgm:spPr/>
    </dgm:pt>
    <dgm:pt modelId="{A4898AEC-DCF2-4D9A-8D9C-C6F468A4F800}" type="pres">
      <dgm:prSet presAssocID="{B6CCDB89-754D-4392-B0A5-A21D3C455847}" presName="accentRepeatNode" presStyleLbl="solidFgAcc1" presStyleIdx="0" presStyleCnt="3"/>
      <dgm:spPr>
        <a:solidFill>
          <a:srgbClr val="B04346"/>
        </a:solidFill>
      </dgm:spPr>
    </dgm:pt>
    <dgm:pt modelId="{A05AAFD0-E0E6-4591-82A6-689E82306420}" type="pres">
      <dgm:prSet presAssocID="{8E5E8FAD-31CF-4D70-B6C1-F45D879DE517}" presName="text_2" presStyleLbl="node1" presStyleIdx="1" presStyleCnt="3" custScaleX="100214">
        <dgm:presLayoutVars>
          <dgm:bulletEnabled val="1"/>
        </dgm:presLayoutVars>
      </dgm:prSet>
      <dgm:spPr/>
    </dgm:pt>
    <dgm:pt modelId="{2C9B271E-37B4-4095-BA4C-9B4CAA1E387E}" type="pres">
      <dgm:prSet presAssocID="{8E5E8FAD-31CF-4D70-B6C1-F45D879DE517}" presName="accent_2" presStyleCnt="0"/>
      <dgm:spPr/>
    </dgm:pt>
    <dgm:pt modelId="{96D49AC5-23A1-4803-B919-578788681950}" type="pres">
      <dgm:prSet presAssocID="{8E5E8FAD-31CF-4D70-B6C1-F45D879DE517}" presName="accentRepeatNode" presStyleLbl="solidFgAcc1" presStyleIdx="1" presStyleCnt="3"/>
      <dgm:spPr>
        <a:solidFill>
          <a:srgbClr val="298572"/>
        </a:solidFill>
      </dgm:spPr>
    </dgm:pt>
    <dgm:pt modelId="{A7A07733-D5DF-431F-8112-308C32AD81F1}" type="pres">
      <dgm:prSet presAssocID="{3B7D46BF-FE9F-4D30-BD72-BA18698E0AEF}" presName="text_3" presStyleLbl="node1" presStyleIdx="2" presStyleCnt="3" custScaleX="100296">
        <dgm:presLayoutVars>
          <dgm:bulletEnabled val="1"/>
        </dgm:presLayoutVars>
      </dgm:prSet>
      <dgm:spPr/>
    </dgm:pt>
    <dgm:pt modelId="{F0563494-F8E3-4B76-82A9-6A589E99DC9D}" type="pres">
      <dgm:prSet presAssocID="{3B7D46BF-FE9F-4D30-BD72-BA18698E0AEF}" presName="accent_3" presStyleCnt="0"/>
      <dgm:spPr/>
    </dgm:pt>
    <dgm:pt modelId="{2AA9260B-CB87-4506-8054-8D178B60C15E}" type="pres">
      <dgm:prSet presAssocID="{3B7D46BF-FE9F-4D30-BD72-BA18698E0AEF}" presName="accentRepeatNode" presStyleLbl="solidFgAcc1" presStyleIdx="2" presStyleCnt="3"/>
      <dgm:spPr>
        <a:solidFill>
          <a:schemeClr val="tx1"/>
        </a:solidFill>
      </dgm:spPr>
    </dgm:pt>
  </dgm:ptLst>
  <dgm:cxnLst>
    <dgm:cxn modelId="{7BF67C00-C22C-49EB-A72C-4F33AB84BE6A}" type="presOf" srcId="{3B7D46BF-FE9F-4D30-BD72-BA18698E0AEF}" destId="{A7A07733-D5DF-431F-8112-308C32AD81F1}" srcOrd="0" destOrd="0" presId="urn:microsoft.com/office/officeart/2008/layout/VerticalCurvedList"/>
    <dgm:cxn modelId="{A87A4703-93BA-4AD9-ABAC-180F15598D7D}" type="presOf" srcId="{8E5E8FAD-31CF-4D70-B6C1-F45D879DE517}" destId="{A05AAFD0-E0E6-4591-82A6-689E82306420}" srcOrd="0" destOrd="0" presId="urn:microsoft.com/office/officeart/2008/layout/VerticalCurvedList"/>
    <dgm:cxn modelId="{3C216739-FAD7-44D1-88F1-04967FB333AB}" type="presOf" srcId="{B6CCDB89-754D-4392-B0A5-A21D3C455847}" destId="{8F669CCF-BE6D-4756-8F61-E0BF26541259}" srcOrd="0" destOrd="0" presId="urn:microsoft.com/office/officeart/2008/layout/VerticalCurvedList"/>
    <dgm:cxn modelId="{521FA764-D0D2-43B6-972C-E19ECE4E0E78}" type="presOf" srcId="{79B2F5F9-4942-4D72-849B-2FB5941DE048}" destId="{7292482C-9E94-4FC3-AE8D-8E1297ACC39C}" srcOrd="0" destOrd="0" presId="urn:microsoft.com/office/officeart/2008/layout/VerticalCurvedList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C456C272-C6AC-42ED-A981-30C7D6F80702}" srcId="{8E6DE295-ECE7-48B5-AD21-C98842021790}" destId="{3B7D46BF-FE9F-4D30-BD72-BA18698E0AEF}" srcOrd="2" destOrd="0" parTransId="{19C133BF-CF42-4F90-B775-B3A919ABA0E4}" sibTransId="{70906F63-1A0E-43FF-8585-E6C452C95979}"/>
    <dgm:cxn modelId="{98B955AF-DA8D-42BA-A063-465588582DE1}" srcId="{8E6DE295-ECE7-48B5-AD21-C98842021790}" destId="{8E5E8FAD-31CF-4D70-B6C1-F45D879DE517}" srcOrd="1" destOrd="0" parTransId="{1ECCEAB4-9D99-4A37-BA77-09B841E631B4}" sibTransId="{ECC0A38B-FA4A-42AF-868A-2A020A7F64FF}"/>
    <dgm:cxn modelId="{47C725F2-7428-45B6-B020-17BBAF67AF1A}" srcId="{8E6DE295-ECE7-48B5-AD21-C98842021790}" destId="{B6CCDB89-754D-4392-B0A5-A21D3C455847}" srcOrd="0" destOrd="0" parTransId="{4F7A1293-0536-4799-A275-41B740D29E0F}" sibTransId="{79B2F5F9-4942-4D72-849B-2FB5941DE048}"/>
    <dgm:cxn modelId="{9BBE84D7-73F8-4916-A992-C7936350C26C}" type="presParOf" srcId="{5FD41521-600F-489C-AE44-B360D3CE968E}" destId="{791004F5-BB21-49EE-80BF-8D2A30E33A0D}" srcOrd="0" destOrd="0" presId="urn:microsoft.com/office/officeart/2008/layout/VerticalCurvedList"/>
    <dgm:cxn modelId="{B1ACE998-BF2D-4E11-B723-A94502A16AF8}" type="presParOf" srcId="{791004F5-BB21-49EE-80BF-8D2A30E33A0D}" destId="{D967D9A6-6E3F-43D1-ABC6-7856AA76CA96}" srcOrd="0" destOrd="0" presId="urn:microsoft.com/office/officeart/2008/layout/VerticalCurvedList"/>
    <dgm:cxn modelId="{1DFBCFD1-C8A5-4931-91BB-52839C545F1D}" type="presParOf" srcId="{D967D9A6-6E3F-43D1-ABC6-7856AA76CA96}" destId="{DFB3A9C1-AEC6-42D5-9CC9-D34DA8900EB4}" srcOrd="0" destOrd="0" presId="urn:microsoft.com/office/officeart/2008/layout/VerticalCurvedList"/>
    <dgm:cxn modelId="{94090C27-7452-4489-9983-C83459F28FE3}" type="presParOf" srcId="{D967D9A6-6E3F-43D1-ABC6-7856AA76CA96}" destId="{7292482C-9E94-4FC3-AE8D-8E1297ACC39C}" srcOrd="1" destOrd="0" presId="urn:microsoft.com/office/officeart/2008/layout/VerticalCurvedList"/>
    <dgm:cxn modelId="{CE78684E-F144-4F6B-8087-C10123145C95}" type="presParOf" srcId="{D967D9A6-6E3F-43D1-ABC6-7856AA76CA96}" destId="{BB534A2C-5F26-44D6-A161-C205A25B2A66}" srcOrd="2" destOrd="0" presId="urn:microsoft.com/office/officeart/2008/layout/VerticalCurvedList"/>
    <dgm:cxn modelId="{125AC805-04D1-4F65-97CC-20494ECE8CAA}" type="presParOf" srcId="{D967D9A6-6E3F-43D1-ABC6-7856AA76CA96}" destId="{1142F2B1-872E-4429-9E03-DB61BDB87EFA}" srcOrd="3" destOrd="0" presId="urn:microsoft.com/office/officeart/2008/layout/VerticalCurvedList"/>
    <dgm:cxn modelId="{C04005A8-22CB-4792-A0CB-9B25ECC64C24}" type="presParOf" srcId="{791004F5-BB21-49EE-80BF-8D2A30E33A0D}" destId="{8F669CCF-BE6D-4756-8F61-E0BF26541259}" srcOrd="1" destOrd="0" presId="urn:microsoft.com/office/officeart/2008/layout/VerticalCurvedList"/>
    <dgm:cxn modelId="{D6DF5BD3-5112-45E6-84FE-E7B31B1307CF}" type="presParOf" srcId="{791004F5-BB21-49EE-80BF-8D2A30E33A0D}" destId="{5457BE79-F5BB-4ED6-ADEB-EDBE5003C366}" srcOrd="2" destOrd="0" presId="urn:microsoft.com/office/officeart/2008/layout/VerticalCurvedList"/>
    <dgm:cxn modelId="{E7A8C41B-8E4E-4F7D-949D-47439EACAA44}" type="presParOf" srcId="{5457BE79-F5BB-4ED6-ADEB-EDBE5003C366}" destId="{A4898AEC-DCF2-4D9A-8D9C-C6F468A4F800}" srcOrd="0" destOrd="0" presId="urn:microsoft.com/office/officeart/2008/layout/VerticalCurvedList"/>
    <dgm:cxn modelId="{4F31B934-4BD0-412C-8775-736B32030AFC}" type="presParOf" srcId="{791004F5-BB21-49EE-80BF-8D2A30E33A0D}" destId="{A05AAFD0-E0E6-4591-82A6-689E82306420}" srcOrd="3" destOrd="0" presId="urn:microsoft.com/office/officeart/2008/layout/VerticalCurvedList"/>
    <dgm:cxn modelId="{63447D17-4B2D-4FB3-8772-E5D87BF23AA4}" type="presParOf" srcId="{791004F5-BB21-49EE-80BF-8D2A30E33A0D}" destId="{2C9B271E-37B4-4095-BA4C-9B4CAA1E387E}" srcOrd="4" destOrd="0" presId="urn:microsoft.com/office/officeart/2008/layout/VerticalCurvedList"/>
    <dgm:cxn modelId="{C89EAC9E-75ED-4E5E-979B-CAB63F246C57}" type="presParOf" srcId="{2C9B271E-37B4-4095-BA4C-9B4CAA1E387E}" destId="{96D49AC5-23A1-4803-B919-578788681950}" srcOrd="0" destOrd="0" presId="urn:microsoft.com/office/officeart/2008/layout/VerticalCurvedList"/>
    <dgm:cxn modelId="{7ADC5A38-040E-4B7C-AA51-23055BC9872C}" type="presParOf" srcId="{791004F5-BB21-49EE-80BF-8D2A30E33A0D}" destId="{A7A07733-D5DF-431F-8112-308C32AD81F1}" srcOrd="5" destOrd="0" presId="urn:microsoft.com/office/officeart/2008/layout/VerticalCurvedList"/>
    <dgm:cxn modelId="{F3D43151-8CD2-43F2-BD53-63BF0AD1E708}" type="presParOf" srcId="{791004F5-BB21-49EE-80BF-8D2A30E33A0D}" destId="{F0563494-F8E3-4B76-82A9-6A589E99DC9D}" srcOrd="6" destOrd="0" presId="urn:microsoft.com/office/officeart/2008/layout/VerticalCurvedList"/>
    <dgm:cxn modelId="{B0F9C5B7-D6C3-4BE7-83A4-8E0BC6A57F4A}" type="presParOf" srcId="{F0563494-F8E3-4B76-82A9-6A589E99DC9D}" destId="{2AA9260B-CB87-4506-8054-8D178B60C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78625" y="-761708"/>
          <a:ext cx="5920558" cy="592055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9CCF-BE6D-4756-8F61-E0BF26541259}">
      <dsp:nvSpPr>
        <dsp:cNvPr id="0" name=""/>
        <dsp:cNvSpPr/>
      </dsp:nvSpPr>
      <dsp:spPr>
        <a:xfrm>
          <a:off x="588418" y="439714"/>
          <a:ext cx="10001373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dirty="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 dirty="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 dirty="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588418" y="439714"/>
        <a:ext cx="10001373" cy="879428"/>
      </dsp:txXfrm>
    </dsp:sp>
    <dsp:sp modelId="{A4898AEC-DCF2-4D9A-8D9C-C6F468A4F800}">
      <dsp:nvSpPr>
        <dsp:cNvPr id="0" name=""/>
        <dsp:cNvSpPr/>
      </dsp:nvSpPr>
      <dsp:spPr>
        <a:xfrm>
          <a:off x="53533" y="329785"/>
          <a:ext cx="1099285" cy="1099285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AAFD0-E0E6-4591-82A6-689E82306420}">
      <dsp:nvSpPr>
        <dsp:cNvPr id="0" name=""/>
        <dsp:cNvSpPr/>
      </dsp:nvSpPr>
      <dsp:spPr>
        <a:xfrm>
          <a:off x="912520" y="1758856"/>
          <a:ext cx="9672840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>
            <a:solidFill>
              <a:schemeClr val="accent4"/>
            </a:solidFill>
            <a:latin typeface="Open Sans"/>
            <a:ea typeface="+mn-ea"/>
            <a:cs typeface="+mn-cs"/>
          </a:endParaRPr>
        </a:p>
      </dsp:txBody>
      <dsp:txXfrm>
        <a:off x="912520" y="1758856"/>
        <a:ext cx="9672840" cy="879428"/>
      </dsp:txXfrm>
    </dsp:sp>
    <dsp:sp modelId="{96D49AC5-23A1-4803-B919-578788681950}">
      <dsp:nvSpPr>
        <dsp:cNvPr id="0" name=""/>
        <dsp:cNvSpPr/>
      </dsp:nvSpPr>
      <dsp:spPr>
        <a:xfrm>
          <a:off x="373205" y="1648928"/>
          <a:ext cx="1099285" cy="1099285"/>
        </a:xfrm>
        <a:prstGeom prst="ellipse">
          <a:avLst/>
        </a:prstGeom>
        <a:solidFill>
          <a:srgbClr val="298572"/>
        </a:solidFill>
        <a:ln w="10795" cap="flat" cmpd="sng" algn="ctr">
          <a:solidFill>
            <a:schemeClr val="accent3">
              <a:hueOff val="5593971"/>
              <a:satOff val="17287"/>
              <a:lumOff val="1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07733-D5DF-431F-8112-308C32AD81F1}">
      <dsp:nvSpPr>
        <dsp:cNvPr id="0" name=""/>
        <dsp:cNvSpPr/>
      </dsp:nvSpPr>
      <dsp:spPr>
        <a:xfrm>
          <a:off x="588418" y="3077999"/>
          <a:ext cx="10001373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 dirty="0">
              <a:solidFill>
                <a:srgbClr val="FFFFFF"/>
              </a:solidFill>
              <a:latin typeface="Open Sans"/>
              <a:ea typeface="+mn-ea"/>
              <a:cs typeface="+mn-cs"/>
            </a:rPr>
            <a:t>Next forum: 27.06.2023</a:t>
          </a:r>
        </a:p>
      </dsp:txBody>
      <dsp:txXfrm>
        <a:off x="588418" y="3077999"/>
        <a:ext cx="10001373" cy="879428"/>
      </dsp:txXfrm>
    </dsp:sp>
    <dsp:sp modelId="{2AA9260B-CB87-4506-8054-8D178B60C15E}">
      <dsp:nvSpPr>
        <dsp:cNvPr id="0" name=""/>
        <dsp:cNvSpPr/>
      </dsp:nvSpPr>
      <dsp:spPr>
        <a:xfrm>
          <a:off x="53533" y="2968070"/>
          <a:ext cx="1099285" cy="10992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1/06/2023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580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1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7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1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67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982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9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47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0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35EDA-E56D-495A-8870-45B340E4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F72BDA-A923-43A9-9F91-513FE4C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00" y="558000"/>
            <a:ext cx="6609600" cy="1443600"/>
          </a:xfrm>
        </p:spPr>
        <p:txBody>
          <a:bodyPr anchor="t" anchorCtr="0"/>
          <a:lstStyle>
            <a:lvl1pPr algn="l">
              <a:defRPr>
                <a:solidFill>
                  <a:srgbClr val="02C29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66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zonder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46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met 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82BD89-D9B2-4095-8014-670603420CF3}"/>
              </a:ext>
            </a:extLst>
          </p:cNvPr>
          <p:cNvSpPr txBox="1"/>
          <p:nvPr/>
        </p:nvSpPr>
        <p:spPr>
          <a:xfrm>
            <a:off x="0" y="6468310"/>
            <a:ext cx="121932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3EA51875-CD46-490D-AE62-CCD35DA6A879}" type="slidenum">
              <a:rPr lang="nl-BE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nl-BE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12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5C120-10E0-4193-B575-1CD700E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0" y="3078000"/>
            <a:ext cx="8931600" cy="70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67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00804F-3EA0-4ECA-A36A-A4127EE5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43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D41D6-66A6-44D1-8D36-9C4DEB2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8C446D-B133-438E-AD9F-62D6E81C2FD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88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6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0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83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492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7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1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159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35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1.06.23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1.06.23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A6F402-FC49-4DAA-AC23-09667FCCC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1D7D1C-1C1C-4E86-95EA-EE1848D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CA8B6-390C-4F26-A9FD-04C8CA63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92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9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accent6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1.06.23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58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osa.belgium.be/sites/default/files/content/documents/DTdocs/Hermes/Hermes_IO-CI_NL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bosa.belgium.be/sites/default/files/content/documents/DTdocs/Hermes/Hermes_IO-CI_FR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/>
              <a:t>Belgian Peppol Service Providers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 dirty="0"/>
              <a:t>29</a:t>
            </a:r>
            <a:r>
              <a:rPr lang="en-GB" sz="4000" b="1" baseline="30000" dirty="0"/>
              <a:t>th</a:t>
            </a:r>
            <a:r>
              <a:rPr lang="en-GB" sz="4000" b="1" dirty="0"/>
              <a:t> edition</a:t>
            </a:r>
          </a:p>
          <a:p>
            <a:endParaRPr lang="en-GB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16.05.2023</a:t>
            </a:r>
          </a:p>
          <a:p>
            <a:pPr marL="0" indent="0">
              <a:buNone/>
            </a:pPr>
            <a:r>
              <a:rPr lang="fr-BE" dirty="0"/>
              <a:t>BOSA-DT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338646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Hermes Integrator Agreement V2: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focus on senders obligations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7251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2900" dirty="0"/>
              <a:t>Context: during last SP forum discussion on Hermes revealed the need to walk-through senders obligation in an upcoming SP forum</a:t>
            </a:r>
          </a:p>
          <a:p>
            <a:pPr>
              <a:lnSpc>
                <a:spcPct val="150000"/>
              </a:lnSpc>
            </a:pPr>
            <a:r>
              <a:rPr lang="en-GB" sz="2900" dirty="0"/>
              <a:t>Obligations, in-a-nutshell:</a:t>
            </a:r>
            <a:endParaRPr lang="en-GB" sz="3300" dirty="0"/>
          </a:p>
          <a:p>
            <a:pPr lvl="1">
              <a:lnSpc>
                <a:spcPct val="150000"/>
              </a:lnSpc>
            </a:pPr>
            <a:r>
              <a:rPr lang="en-GB" sz="2900" dirty="0"/>
              <a:t>Technical: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Doc format: comply with core peppol interop model: send BIS INVOICES/CNs 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Participant identifier: comply with Belgian P.A. recommendation : Use 0208 identifiers for sender and receiver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Provide receiver’s email address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Provide the language to be used in the texts to be generated (email-body, xml2pdf conversion)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Make sure the sender’s system complies with audit trail – and, more generally, is in line with modern standards</a:t>
            </a:r>
          </a:p>
          <a:p>
            <a:pPr lvl="1">
              <a:lnSpc>
                <a:spcPct val="150000"/>
              </a:lnSpc>
            </a:pPr>
            <a:r>
              <a:rPr lang="en-GB" sz="2900" dirty="0"/>
              <a:t>Legal: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Make sure that receivers also agree the Hermes </a:t>
            </a:r>
            <a:r>
              <a:rPr lang="en-GB" sz="2400" dirty="0" err="1"/>
              <a:t>Ts&amp;Cs</a:t>
            </a:r>
            <a:r>
              <a:rPr lang="en-GB" sz="2400" dirty="0"/>
              <a:t>: for other receivers, don’t use Hermes</a:t>
            </a:r>
          </a:p>
          <a:p>
            <a:pPr lvl="2">
              <a:lnSpc>
                <a:spcPct val="150000"/>
              </a:lnSpc>
            </a:pPr>
            <a:r>
              <a:rPr lang="en-GB" sz="2400" dirty="0"/>
              <a:t>Formally agree all the above clauses (technical and legal)</a:t>
            </a:r>
          </a:p>
          <a:p>
            <a:pPr>
              <a:lnSpc>
                <a:spcPct val="150000"/>
              </a:lnSpc>
            </a:pPr>
            <a:r>
              <a:rPr lang="en-GB" sz="2600" dirty="0"/>
              <a:t>all details: </a:t>
            </a:r>
            <a:r>
              <a:rPr lang="en-GB" sz="2600" dirty="0" err="1"/>
              <a:t>cf</a:t>
            </a:r>
            <a:r>
              <a:rPr lang="en-GB" sz="2600" dirty="0"/>
              <a:t> agreement templates (and related texts):</a:t>
            </a:r>
          </a:p>
          <a:p>
            <a:pPr lvl="1">
              <a:lnSpc>
                <a:spcPct val="150000"/>
              </a:lnSpc>
            </a:pPr>
            <a:r>
              <a:rPr lang="nl-BE" sz="2300" dirty="0">
                <a:hlinkClick r:id="rId3"/>
              </a:rPr>
              <a:t>Hermes - </a:t>
            </a:r>
            <a:r>
              <a:rPr lang="nl-BE" sz="2300" dirty="0" err="1">
                <a:hlinkClick r:id="rId3"/>
              </a:rPr>
              <a:t>Integrateur</a:t>
            </a:r>
            <a:r>
              <a:rPr lang="nl-BE" sz="2300" dirty="0">
                <a:hlinkClick r:id="rId3"/>
              </a:rPr>
              <a:t> Overeenkomst (belgium.be)</a:t>
            </a:r>
            <a:endParaRPr lang="en-GB" sz="2300" dirty="0"/>
          </a:p>
          <a:p>
            <a:pPr lvl="1">
              <a:lnSpc>
                <a:spcPct val="150000"/>
              </a:lnSpc>
            </a:pPr>
            <a:r>
              <a:rPr lang="fr-FR" sz="2300" dirty="0">
                <a:hlinkClick r:id="rId4"/>
              </a:rPr>
              <a:t>Hermes - Convention Intégrateur (belgium.be)</a:t>
            </a:r>
            <a:endParaRPr lang="en-GB" sz="2300" dirty="0"/>
          </a:p>
        </p:txBody>
      </p:sp>
    </p:spTree>
    <p:extLst>
      <p:ext uri="{BB962C8B-B14F-4D97-AF65-F5344CB8AC3E}">
        <p14:creationId xmlns:p14="http://schemas.microsoft.com/office/powerpoint/2010/main" val="183809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00115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121070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4883553"/>
              </p:ext>
            </p:extLst>
          </p:nvPr>
        </p:nvGraphicFramePr>
        <p:xfrm>
          <a:off x="1150070" y="1555424"/>
          <a:ext cx="10642861" cy="439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77127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Backlog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05C82A-A96F-9763-03DA-85236348B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63277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3666665581"/>
                    </a:ext>
                  </a:extLst>
                </a:gridCol>
                <a:gridCol w="4183380">
                  <a:extLst>
                    <a:ext uri="{9D8B030D-6E8A-4147-A177-3AD203B41FA5}">
                      <a16:colId xmlns:a16="http://schemas.microsoft.com/office/drawing/2014/main" val="3060505856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3964221684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2411897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71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CTC</a:t>
                      </a:r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837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B2B obligations in BE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Ongoing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presentation done by  FPS Finance 22.11.22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266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B2C agenda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739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Governance update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Ongoing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about ISO certification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28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67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err="1"/>
              <a:t>Welcome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49204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What we discussed: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Removal of 9956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schemeID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eDEC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list of identifiers: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Is decommissioned. 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Removal date to be confirmed</a:t>
            </a:r>
            <a:endParaRPr lang="en-US" sz="2000" dirty="0">
              <a:solidFill>
                <a:srgbClr val="FFFFFF"/>
              </a:solidFill>
              <a:latin typeface="Open San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 would provide the concerned SP’s their list of to be cleaned entries: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Open Sans"/>
              </a:rPr>
              <a:t>1</a:t>
            </a:r>
            <a:r>
              <a:rPr lang="en-US" sz="2000" baseline="30000" dirty="0">
                <a:solidFill>
                  <a:srgbClr val="FFFFFF"/>
                </a:solidFill>
                <a:latin typeface="Open Sans"/>
              </a:rPr>
              <a:t>st</a:t>
            </a:r>
            <a:r>
              <a:rPr lang="en-US" sz="2000" dirty="0">
                <a:solidFill>
                  <a:srgbClr val="FFFFFF"/>
                </a:solidFill>
                <a:latin typeface="Open Sans"/>
              </a:rPr>
              <a:t> version sent on 27.1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version sent on 9.3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Open Sans"/>
              </a:rPr>
              <a:t>3</a:t>
            </a:r>
            <a:r>
              <a:rPr lang="en-US" sz="2000" baseline="30000" dirty="0">
                <a:solidFill>
                  <a:srgbClr val="FFFFFF"/>
                </a:solidFill>
                <a:latin typeface="Open Sans"/>
              </a:rPr>
              <a:t>rd</a:t>
            </a:r>
            <a:r>
              <a:rPr lang="en-US" sz="2000" dirty="0">
                <a:solidFill>
                  <a:srgbClr val="FFFFFF"/>
                </a:solidFill>
                <a:latin typeface="Open Sans"/>
              </a:rPr>
              <a:t> version sent on 24.4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Open Sans"/>
              </a:rPr>
              <a:t>4</a:t>
            </a:r>
            <a:r>
              <a:rPr lang="en-US" sz="2000" baseline="30000" dirty="0">
                <a:solidFill>
                  <a:srgbClr val="FFFFFF"/>
                </a:solidFill>
                <a:latin typeface="Open Sans"/>
              </a:rPr>
              <a:t>th  </a:t>
            </a:r>
            <a:r>
              <a:rPr lang="en-US" sz="2000" dirty="0">
                <a:solidFill>
                  <a:srgbClr val="FFFFFF"/>
                </a:solidFill>
                <a:latin typeface="Open Sans"/>
              </a:rPr>
              <a:t>version sent on 15.5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9956 – Old MLR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7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Old MLR decommissioning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356EB15-5B5A-C447-C0B2-6638A752BDCF}"/>
              </a:ext>
            </a:extLst>
          </p:cNvPr>
          <p:cNvSpPr txBox="1">
            <a:spLocks/>
          </p:cNvSpPr>
          <p:nvPr/>
        </p:nvSpPr>
        <p:spPr>
          <a:xfrm>
            <a:off x="509833" y="6146276"/>
            <a:ext cx="10924880" cy="55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SPs need to ensure that such receiving capabilities are removed.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591D7C-58F7-5C5C-CE67-5134D740B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847" y="1307635"/>
            <a:ext cx="6890994" cy="39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0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9956 decommissioning</a:t>
            </a: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356EB15-5B5A-C447-C0B2-6638A752BDCF}"/>
              </a:ext>
            </a:extLst>
          </p:cNvPr>
          <p:cNvSpPr txBox="1">
            <a:spLocks/>
          </p:cNvSpPr>
          <p:nvPr/>
        </p:nvSpPr>
        <p:spPr>
          <a:xfrm>
            <a:off x="971747" y="6176352"/>
            <a:ext cx="10924880" cy="55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SPs need to ensure 9956 are (re)moved.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4AFAB6-7A57-E9DD-1C09-1FFD05826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75" y="1825625"/>
            <a:ext cx="3522649" cy="38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2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7507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lnSpc>
                <a:spcPct val="160000"/>
              </a:lnSpc>
              <a:buNone/>
            </a:pPr>
            <a:r>
              <a:rPr lang="en-GB" sz="3200" dirty="0"/>
              <a:t>Date of Retirement: </a:t>
            </a:r>
            <a:r>
              <a:rPr lang="en-GB" sz="3200" b="1" dirty="0"/>
              <a:t>30/06/2024</a:t>
            </a:r>
          </a:p>
          <a:p>
            <a:pPr marL="457200" lvl="1" indent="0" algn="ctr">
              <a:lnSpc>
                <a:spcPct val="160000"/>
              </a:lnSpc>
              <a:buNone/>
            </a:pPr>
            <a:endParaRPr lang="en-GB" sz="3200" dirty="0"/>
          </a:p>
          <a:p>
            <a:pPr marL="457200" lvl="1" indent="0" algn="ctr">
              <a:lnSpc>
                <a:spcPct val="160000"/>
              </a:lnSpc>
              <a:buNone/>
            </a:pPr>
            <a:r>
              <a:rPr lang="en-GB" sz="3200" dirty="0"/>
              <a:t>When can you provide us </a:t>
            </a:r>
            <a:r>
              <a:rPr lang="en-GB" sz="3200" b="1" dirty="0"/>
              <a:t>your plan </a:t>
            </a:r>
            <a:r>
              <a:rPr lang="en-GB" sz="3200" dirty="0"/>
              <a:t>to move away from smp.belgium.be?</a:t>
            </a:r>
          </a:p>
        </p:txBody>
      </p:sp>
    </p:spTree>
    <p:extLst>
      <p:ext uri="{BB962C8B-B14F-4D97-AF65-F5344CB8AC3E}">
        <p14:creationId xmlns:p14="http://schemas.microsoft.com/office/powerpoint/2010/main" val="2331264578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Mint">
  <a:themeElements>
    <a:clrScheme name="FIN-charter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FEC32F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ÉUNION De team pme ​.potx" id="{FF2EF859-18E3-4B98-BEF2-CD150DDAA0F2}" vid="{9024632C-7C05-4D83-90FB-864CEC17A936}"/>
    </a:ext>
  </a:extLst>
</a:theme>
</file>

<file path=ppt/theme/theme4.xml><?xml version="1.0" encoding="utf-8"?>
<a:theme xmlns:a="http://schemas.openxmlformats.org/drawingml/2006/main" name="1_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72" ma:contentTypeDescription="Create a new document." ma:contentTypeScope="" ma:versionID="505a2094b599e9ad32bc0f423ae724f8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7c7532038c82c86d958f779e31f1ec77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8e939a85-1c05-4f86-99b1-1e11b6ff4293}" ma:internalName="TaxCatchAll" ma:showField="CatchAllData" ma:web="81244d14-5ce4-4a7b-8743-301f920c1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BOSATEMP-1776936762-242746</_dlc_DocId>
    <_dlc_DocIdUrl xmlns="81244d14-5ce4-4a7b-8743-301f920c1a25">
      <Url>https://gcloudbelgium.sharepoint.com/sites/BOSA-TEMP/DT/_layouts/15/DocIdRedir.aspx?ID=BOSATEMP-1776936762-242746</Url>
      <Description>BOSATEMP-1776936762-242746</Description>
    </_dlc_DocIdUrl>
    <lcf76f155ced4ddcb4097134ff3c332f xmlns="500941e7-a1e3-450c-a564-77bc138a22e4">
      <Terms xmlns="http://schemas.microsoft.com/office/infopath/2007/PartnerControls"/>
    </lcf76f155ced4ddcb4097134ff3c332f>
    <TaxCatchAll xmlns="81244d14-5ce4-4a7b-8743-301f920c1a25" xsi:nil="true"/>
  </documentManagement>
</p:properties>
</file>

<file path=customXml/itemProps1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651369-C845-4A73-B314-A641205C4104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3230FCF-7E2C-49A6-9845-CBD6D2D1FEFD}">
  <ds:schemaRefs>
    <ds:schemaRef ds:uri="500941e7-a1e3-450c-a564-77bc138a22e4"/>
    <ds:schemaRef ds:uri="81244d14-5ce4-4a7b-8743-301f920c1a25"/>
    <ds:schemaRef ds:uri="86ac52e8-28bc-4a17-9ed0-ff9d6f1a4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Words>465</Words>
  <Application>Microsoft Office PowerPoint</Application>
  <PresentationFormat>Widescreen</PresentationFormat>
  <Paragraphs>110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-apple-system</vt:lpstr>
      <vt:lpstr>Arial</vt:lpstr>
      <vt:lpstr>Calibri</vt:lpstr>
      <vt:lpstr>Calibri Light</vt:lpstr>
      <vt:lpstr>Montserrat</vt:lpstr>
      <vt:lpstr>Open Sans</vt:lpstr>
      <vt:lpstr>Titillium</vt:lpstr>
      <vt:lpstr>Light theme</vt:lpstr>
      <vt:lpstr>Dark theme</vt:lpstr>
      <vt:lpstr>Mint</vt:lpstr>
      <vt:lpstr>1_Light theme</vt:lpstr>
      <vt:lpstr>Belgian Peppol Service Providers Forum </vt:lpstr>
      <vt:lpstr>Welcome</vt:lpstr>
      <vt:lpstr>Agenda</vt:lpstr>
      <vt:lpstr>Agenda</vt:lpstr>
      <vt:lpstr>PowerPoint Presentation</vt:lpstr>
      <vt:lpstr>Old MLR decommissioning</vt:lpstr>
      <vt:lpstr>9956 decommissioning</vt:lpstr>
      <vt:lpstr>Agenda</vt:lpstr>
      <vt:lpstr>smp.belgium.be retires</vt:lpstr>
      <vt:lpstr>Agenda</vt:lpstr>
      <vt:lpstr>Hermes Integrator Agreement V2: focus on senders obligations</vt:lpstr>
      <vt:lpstr>Agenda</vt:lpstr>
      <vt:lpstr>PowerPoint Presentation</vt:lpstr>
      <vt:lpstr>Backlog</vt:lpstr>
      <vt:lpstr>Thanks for your attendance!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lastModifiedBy>Marc Vermeire (BOSA)</cp:lastModifiedBy>
  <cp:revision>2</cp:revision>
  <dcterms:created xsi:type="dcterms:W3CDTF">2021-10-12T09:08:02Z</dcterms:created>
  <dcterms:modified xsi:type="dcterms:W3CDTF">2023-06-01T12:49:32Z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ThemeFR">
    <vt:lpwstr>339;#Charte de style|3a13075a-f53c-44e4-9551-b10b77b7571b</vt:lpwstr>
  </property>
  <property fmtid="{D5CDD505-2E9C-101B-9397-08002B2CF9AE}" pid="4" name="_dlc_DocIdItemGuid">
    <vt:lpwstr>24caba3d-957c-4de7-bdfc-e33a33e1d932</vt:lpwstr>
  </property>
  <property fmtid="{D5CDD505-2E9C-101B-9397-08002B2CF9AE}" pid="5" name="MediaServiceImageTags">
    <vt:lpwstr/>
  </property>
  <property fmtid="{D5CDD505-2E9C-101B-9397-08002B2CF9AE}" pid="6" name="MSIP_Label_c5e6e129-f928-4a05-ae32-d838f6b21bdd_Enabled">
    <vt:lpwstr>true</vt:lpwstr>
  </property>
  <property fmtid="{D5CDD505-2E9C-101B-9397-08002B2CF9AE}" pid="7" name="MSIP_Label_c5e6e129-f928-4a05-ae32-d838f6b21bdd_SetDate">
    <vt:lpwstr>2023-01-10T15:09:37Z</vt:lpwstr>
  </property>
  <property fmtid="{D5CDD505-2E9C-101B-9397-08002B2CF9AE}" pid="8" name="MSIP_Label_c5e6e129-f928-4a05-ae32-d838f6b21bdd_Method">
    <vt:lpwstr>Standard</vt:lpwstr>
  </property>
  <property fmtid="{D5CDD505-2E9C-101B-9397-08002B2CF9AE}" pid="9" name="MSIP_Label_c5e6e129-f928-4a05-ae32-d838f6b21bdd_Name">
    <vt:lpwstr>EN Restricted use</vt:lpwstr>
  </property>
  <property fmtid="{D5CDD505-2E9C-101B-9397-08002B2CF9AE}" pid="10" name="MSIP_Label_c5e6e129-f928-4a05-ae32-d838f6b21bdd_SiteId">
    <vt:lpwstr>8b87af7d-8647-4dc7-8df4-5f69a2011bb5</vt:lpwstr>
  </property>
  <property fmtid="{D5CDD505-2E9C-101B-9397-08002B2CF9AE}" pid="11" name="MSIP_Label_c5e6e129-f928-4a05-ae32-d838f6b21bdd_ActionId">
    <vt:lpwstr>15dc1d27-c2dd-4e6f-95c1-a517f5ef48d8</vt:lpwstr>
  </property>
  <property fmtid="{D5CDD505-2E9C-101B-9397-08002B2CF9AE}" pid="12" name="MSIP_Label_c5e6e129-f928-4a05-ae32-d838f6b21bdd_ContentBits">
    <vt:lpwstr>3</vt:lpwstr>
  </property>
</Properties>
</file>