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1" r:id="rId5"/>
    <p:sldMasterId id="2147483682" r:id="rId6"/>
    <p:sldMasterId id="2147483693" r:id="rId7"/>
    <p:sldMasterId id="2147483701" r:id="rId8"/>
  </p:sldMasterIdLst>
  <p:notesMasterIdLst>
    <p:notesMasterId r:id="rId27"/>
  </p:notesMasterIdLst>
  <p:handoutMasterIdLst>
    <p:handoutMasterId r:id="rId28"/>
  </p:handoutMasterIdLst>
  <p:sldIdLst>
    <p:sldId id="257" r:id="rId9"/>
    <p:sldId id="259" r:id="rId10"/>
    <p:sldId id="258" r:id="rId11"/>
    <p:sldId id="266" r:id="rId12"/>
    <p:sldId id="330" r:id="rId13"/>
    <p:sldId id="341" r:id="rId14"/>
    <p:sldId id="304" r:id="rId15"/>
    <p:sldId id="344" r:id="rId16"/>
    <p:sldId id="335" r:id="rId17"/>
    <p:sldId id="345" r:id="rId18"/>
    <p:sldId id="347" r:id="rId19"/>
    <p:sldId id="342" r:id="rId20"/>
    <p:sldId id="346" r:id="rId21"/>
    <p:sldId id="343" r:id="rId22"/>
    <p:sldId id="260" r:id="rId23"/>
    <p:sldId id="348" r:id="rId24"/>
    <p:sldId id="271" r:id="rId25"/>
    <p:sldId id="279" r:id="rId2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383215C-646A-3FD3-FE08-4B6732DA699E}" name="Serge Libert (BOSA)" initials="SL(" userId="S::serge.libert@bosa.fgov.be::8c9a1326-5673-4310-b4ed-b88bcf07a86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ido Doucet (BOSA)" initials="GD(" lastIdx="1" clrIdx="0">
    <p:extLst>
      <p:ext uri="{19B8F6BF-5375-455C-9EA6-DF929625EA0E}">
        <p15:presenceInfo xmlns:p15="http://schemas.microsoft.com/office/powerpoint/2012/main" userId="S::Guido.Doucet@bosa.fgov.be::e581be33-abb2-4ec2-9ef0-8c0c98ee118b" providerId="AD"/>
      </p:ext>
    </p:extLst>
  </p:cmAuthor>
  <p:cmAuthor id="2" name="Serge Libert (BOSA)" initials="SL(" lastIdx="2" clrIdx="1">
    <p:extLst>
      <p:ext uri="{19B8F6BF-5375-455C-9EA6-DF929625EA0E}">
        <p15:presenceInfo xmlns:p15="http://schemas.microsoft.com/office/powerpoint/2012/main" userId="S::serge.libert@bosa.fgov.be::8c9a1326-5673-4310-b4ed-b88bcf07a8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4346"/>
    <a:srgbClr val="298572"/>
    <a:srgbClr val="535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5460E6-FC3F-489C-A491-E89B9D0DC615}" v="49" dt="2023-03-21T10:20:11.0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microsoft.com/office/2016/11/relationships/changesInfo" Target="changesInfos/changesInfo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36" Type="http://schemas.microsoft.com/office/2018/10/relationships/authors" Target="author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35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émi Mateo (BOSA)" userId="197b61fa-db6d-412b-a888-3e17f3e1eb92" providerId="ADAL" clId="{A8E5F1DB-C456-4F5E-9D13-DA7030127417}"/>
    <pc:docChg chg="undo custSel addSld modSld">
      <pc:chgData name="Rémi Mateo (BOSA)" userId="197b61fa-db6d-412b-a888-3e17f3e1eb92" providerId="ADAL" clId="{A8E5F1DB-C456-4F5E-9D13-DA7030127417}" dt="2023-01-17T12:27:25.346" v="1680" actId="20577"/>
      <pc:docMkLst>
        <pc:docMk/>
      </pc:docMkLst>
      <pc:sldChg chg="modSp mod modNotesTx">
        <pc:chgData name="Rémi Mateo (BOSA)" userId="197b61fa-db6d-412b-a888-3e17f3e1eb92" providerId="ADAL" clId="{A8E5F1DB-C456-4F5E-9D13-DA7030127417}" dt="2023-01-17T12:27:25.346" v="1680" actId="20577"/>
        <pc:sldMkLst>
          <pc:docMk/>
          <pc:sldMk cId="4105183878" sldId="330"/>
        </pc:sldMkLst>
        <pc:spChg chg="mod">
          <ac:chgData name="Rémi Mateo (BOSA)" userId="197b61fa-db6d-412b-a888-3e17f3e1eb92" providerId="ADAL" clId="{A8E5F1DB-C456-4F5E-9D13-DA7030127417}" dt="2023-01-17T12:03:15.708" v="1515" actId="20577"/>
          <ac:spMkLst>
            <pc:docMk/>
            <pc:sldMk cId="4105183878" sldId="330"/>
            <ac:spMk id="6" creationId="{4517F586-DA62-4BF2-B0EB-E1930D66E9DA}"/>
          </ac:spMkLst>
        </pc:spChg>
      </pc:sldChg>
      <pc:sldChg chg="addSp delSp modSp mod modNotesTx">
        <pc:chgData name="Rémi Mateo (BOSA)" userId="197b61fa-db6d-412b-a888-3e17f3e1eb92" providerId="ADAL" clId="{A8E5F1DB-C456-4F5E-9D13-DA7030127417}" dt="2023-01-17T11:58:16.191" v="1412"/>
        <pc:sldMkLst>
          <pc:docMk/>
          <pc:sldMk cId="414836117" sldId="333"/>
        </pc:sldMkLst>
        <pc:picChg chg="add mod">
          <ac:chgData name="Rémi Mateo (BOSA)" userId="197b61fa-db6d-412b-a888-3e17f3e1eb92" providerId="ADAL" clId="{A8E5F1DB-C456-4F5E-9D13-DA7030127417}" dt="2023-01-17T08:50:25.261" v="3" actId="1076"/>
          <ac:picMkLst>
            <pc:docMk/>
            <pc:sldMk cId="414836117" sldId="333"/>
            <ac:picMk id="4" creationId="{FA444537-6D90-FBBE-FAE2-BB25837CD0C1}"/>
          </ac:picMkLst>
        </pc:picChg>
        <pc:picChg chg="del">
          <ac:chgData name="Rémi Mateo (BOSA)" userId="197b61fa-db6d-412b-a888-3e17f3e1eb92" providerId="ADAL" clId="{A8E5F1DB-C456-4F5E-9D13-DA7030127417}" dt="2023-01-17T08:50:17.692" v="0" actId="478"/>
          <ac:picMkLst>
            <pc:docMk/>
            <pc:sldMk cId="414836117" sldId="333"/>
            <ac:picMk id="5" creationId="{3145772E-1DB7-488E-BDB9-5BE5B1E28007}"/>
          </ac:picMkLst>
        </pc:picChg>
      </pc:sldChg>
      <pc:sldChg chg="addSp delSp modSp add mod modNotesTx">
        <pc:chgData name="Rémi Mateo (BOSA)" userId="197b61fa-db6d-412b-a888-3e17f3e1eb92" providerId="ADAL" clId="{A8E5F1DB-C456-4F5E-9D13-DA7030127417}" dt="2023-01-17T12:05:50.864" v="1667" actId="20577"/>
        <pc:sldMkLst>
          <pc:docMk/>
          <pc:sldMk cId="3416609463" sldId="337"/>
        </pc:sldMkLst>
        <pc:spChg chg="mod">
          <ac:chgData name="Rémi Mateo (BOSA)" userId="197b61fa-db6d-412b-a888-3e17f3e1eb92" providerId="ADAL" clId="{A8E5F1DB-C456-4F5E-9D13-DA7030127417}" dt="2023-01-17T08:54:36.786" v="305" actId="20577"/>
          <ac:spMkLst>
            <pc:docMk/>
            <pc:sldMk cId="3416609463" sldId="337"/>
            <ac:spMk id="2" creationId="{2017EB17-2D2B-42BF-AD86-C7B18B20852F}"/>
          </ac:spMkLst>
        </pc:spChg>
        <pc:spChg chg="add mod">
          <ac:chgData name="Rémi Mateo (BOSA)" userId="197b61fa-db6d-412b-a888-3e17f3e1eb92" providerId="ADAL" clId="{A8E5F1DB-C456-4F5E-9D13-DA7030127417}" dt="2023-01-17T12:05:50.864" v="1667" actId="20577"/>
          <ac:spMkLst>
            <pc:docMk/>
            <pc:sldMk cId="3416609463" sldId="337"/>
            <ac:spMk id="5" creationId="{A8DFFEDE-FD0F-C2FB-F9D8-5EF6AB3DF6A9}"/>
          </ac:spMkLst>
        </pc:spChg>
        <pc:picChg chg="del">
          <ac:chgData name="Rémi Mateo (BOSA)" userId="197b61fa-db6d-412b-a888-3e17f3e1eb92" providerId="ADAL" clId="{A8E5F1DB-C456-4F5E-9D13-DA7030127417}" dt="2023-01-17T08:51:17.772" v="5" actId="478"/>
          <ac:picMkLst>
            <pc:docMk/>
            <pc:sldMk cId="3416609463" sldId="337"/>
            <ac:picMk id="4" creationId="{FA444537-6D90-FBBE-FAE2-BB25837CD0C1}"/>
          </ac:picMkLst>
        </pc:picChg>
        <pc:picChg chg="del">
          <ac:chgData name="Rémi Mateo (BOSA)" userId="197b61fa-db6d-412b-a888-3e17f3e1eb92" providerId="ADAL" clId="{A8E5F1DB-C456-4F5E-9D13-DA7030127417}" dt="2023-01-17T08:54:42.977" v="306" actId="478"/>
          <ac:picMkLst>
            <pc:docMk/>
            <pc:sldMk cId="3416609463" sldId="337"/>
            <ac:picMk id="7" creationId="{D5C86B99-D714-452E-A28B-575CE7630D0F}"/>
          </ac:picMkLst>
        </pc:picChg>
      </pc:sldChg>
      <pc:sldChg chg="modSp add mod">
        <pc:chgData name="Rémi Mateo (BOSA)" userId="197b61fa-db6d-412b-a888-3e17f3e1eb92" providerId="ADAL" clId="{A8E5F1DB-C456-4F5E-9D13-DA7030127417}" dt="2023-01-17T12:06:24.789" v="1675" actId="20577"/>
        <pc:sldMkLst>
          <pc:docMk/>
          <pc:sldMk cId="3480562692" sldId="338"/>
        </pc:sldMkLst>
        <pc:spChg chg="mod">
          <ac:chgData name="Rémi Mateo (BOSA)" userId="197b61fa-db6d-412b-a888-3e17f3e1eb92" providerId="ADAL" clId="{A8E5F1DB-C456-4F5E-9D13-DA7030127417}" dt="2023-01-17T12:06:24.789" v="1675" actId="20577"/>
          <ac:spMkLst>
            <pc:docMk/>
            <pc:sldMk cId="3480562692" sldId="338"/>
            <ac:spMk id="2" creationId="{2017EB17-2D2B-42BF-AD86-C7B18B20852F}"/>
          </ac:spMkLst>
        </pc:spChg>
        <pc:spChg chg="mod">
          <ac:chgData name="Rémi Mateo (BOSA)" userId="197b61fa-db6d-412b-a888-3e17f3e1eb92" providerId="ADAL" clId="{A8E5F1DB-C456-4F5E-9D13-DA7030127417}" dt="2023-01-17T09:40:37.140" v="1318" actId="20577"/>
          <ac:spMkLst>
            <pc:docMk/>
            <pc:sldMk cId="3480562692" sldId="338"/>
            <ac:spMk id="5" creationId="{A8DFFEDE-FD0F-C2FB-F9D8-5EF6AB3DF6A9}"/>
          </ac:spMkLst>
        </pc:spChg>
      </pc:sldChg>
    </pc:docChg>
  </pc:docChgLst>
  <pc:docChgLst>
    <pc:chgData name="Serge Libert (BOSA)" userId="S::serge.libert@bosa.fgov.be::8c9a1326-5673-4310-b4ed-b88bcf07a861" providerId="AD" clId="Web-{D348D6C2-91D5-E638-381D-4DF1F1086200}"/>
    <pc:docChg chg="modSld">
      <pc:chgData name="Serge Libert (BOSA)" userId="S::serge.libert@bosa.fgov.be::8c9a1326-5673-4310-b4ed-b88bcf07a861" providerId="AD" clId="Web-{D348D6C2-91D5-E638-381D-4DF1F1086200}" dt="2023-03-22T17:32:35.095" v="12" actId="20577"/>
      <pc:docMkLst>
        <pc:docMk/>
      </pc:docMkLst>
      <pc:sldChg chg="modSp">
        <pc:chgData name="Serge Libert (BOSA)" userId="S::serge.libert@bosa.fgov.be::8c9a1326-5673-4310-b4ed-b88bcf07a861" providerId="AD" clId="Web-{D348D6C2-91D5-E638-381D-4DF1F1086200}" dt="2023-03-22T17:32:35.095" v="12" actId="20577"/>
        <pc:sldMkLst>
          <pc:docMk/>
          <pc:sldMk cId="1764907444" sldId="344"/>
        </pc:sldMkLst>
        <pc:spChg chg="mod">
          <ac:chgData name="Serge Libert (BOSA)" userId="S::serge.libert@bosa.fgov.be::8c9a1326-5673-4310-b4ed-b88bcf07a861" providerId="AD" clId="Web-{D348D6C2-91D5-E638-381D-4DF1F1086200}" dt="2023-03-22T17:32:35.095" v="12" actId="20577"/>
          <ac:spMkLst>
            <pc:docMk/>
            <pc:sldMk cId="1764907444" sldId="344"/>
            <ac:spMk id="5" creationId="{A8DFFEDE-FD0F-C2FB-F9D8-5EF6AB3DF6A9}"/>
          </ac:spMkLst>
        </pc:spChg>
      </pc:sldChg>
    </pc:docChg>
  </pc:docChgLst>
  <pc:docChgLst>
    <pc:chgData name="Serge Libert (BOSA)" userId="8c9a1326-5673-4310-b4ed-b88bcf07a861" providerId="ADAL" clId="{714B697E-FC91-402E-93A2-B5DC0157484B}"/>
    <pc:docChg chg="undo custSel addSld modSld">
      <pc:chgData name="Serge Libert (BOSA)" userId="8c9a1326-5673-4310-b4ed-b88bcf07a861" providerId="ADAL" clId="{714B697E-FC91-402E-93A2-B5DC0157484B}" dt="2023-03-20T12:50:19.184" v="799"/>
      <pc:docMkLst>
        <pc:docMk/>
      </pc:docMkLst>
      <pc:sldChg chg="modSp mod addCm">
        <pc:chgData name="Serge Libert (BOSA)" userId="8c9a1326-5673-4310-b4ed-b88bcf07a861" providerId="ADAL" clId="{714B697E-FC91-402E-93A2-B5DC0157484B}" dt="2023-03-20T12:50:19.184" v="799"/>
        <pc:sldMkLst>
          <pc:docMk/>
          <pc:sldMk cId="771274276" sldId="260"/>
        </pc:sldMkLst>
        <pc:graphicFrameChg chg="mod modGraphic">
          <ac:chgData name="Serge Libert (BOSA)" userId="8c9a1326-5673-4310-b4ed-b88bcf07a861" providerId="ADAL" clId="{714B697E-FC91-402E-93A2-B5DC0157484B}" dt="2023-03-20T12:49:05.378" v="798"/>
          <ac:graphicFrameMkLst>
            <pc:docMk/>
            <pc:sldMk cId="771274276" sldId="260"/>
            <ac:graphicFrameMk id="5" creationId="{6D2C7C39-5BE3-413A-A5E8-743BA5E3C82E}"/>
          </ac:graphicFrameMkLst>
        </pc:graphicFrameChg>
      </pc:sldChg>
      <pc:sldChg chg="addSp modSp mod">
        <pc:chgData name="Serge Libert (BOSA)" userId="8c9a1326-5673-4310-b4ed-b88bcf07a861" providerId="ADAL" clId="{714B697E-FC91-402E-93A2-B5DC0157484B}" dt="2023-03-20T12:35:27.101" v="702" actId="20577"/>
        <pc:sldMkLst>
          <pc:docMk/>
          <pc:sldMk cId="1689654733" sldId="345"/>
        </pc:sldMkLst>
        <pc:spChg chg="mod">
          <ac:chgData name="Serge Libert (BOSA)" userId="8c9a1326-5673-4310-b4ed-b88bcf07a861" providerId="ADAL" clId="{714B697E-FC91-402E-93A2-B5DC0157484B}" dt="2023-03-20T12:35:27.101" v="702" actId="20577"/>
          <ac:spMkLst>
            <pc:docMk/>
            <pc:sldMk cId="1689654733" sldId="345"/>
            <ac:spMk id="2" creationId="{2017EB17-2D2B-42BF-AD86-C7B18B20852F}"/>
          </ac:spMkLst>
        </pc:spChg>
        <pc:spChg chg="mod">
          <ac:chgData name="Serge Libert (BOSA)" userId="8c9a1326-5673-4310-b4ed-b88bcf07a861" providerId="ADAL" clId="{714B697E-FC91-402E-93A2-B5DC0157484B}" dt="2023-03-20T12:32:25.351" v="532" actId="20577"/>
          <ac:spMkLst>
            <pc:docMk/>
            <pc:sldMk cId="1689654733" sldId="345"/>
            <ac:spMk id="5" creationId="{A8DFFEDE-FD0F-C2FB-F9D8-5EF6AB3DF6A9}"/>
          </ac:spMkLst>
        </pc:spChg>
        <pc:picChg chg="add mod modCrop">
          <ac:chgData name="Serge Libert (BOSA)" userId="8c9a1326-5673-4310-b4ed-b88bcf07a861" providerId="ADAL" clId="{714B697E-FC91-402E-93A2-B5DC0157484B}" dt="2023-03-20T12:32:35.401" v="533" actId="1076"/>
          <ac:picMkLst>
            <pc:docMk/>
            <pc:sldMk cId="1689654733" sldId="345"/>
            <ac:picMk id="4" creationId="{A4F09902-AFF8-2AFD-4458-70EED33ACC12}"/>
          </ac:picMkLst>
        </pc:picChg>
        <pc:cxnChg chg="add mod">
          <ac:chgData name="Serge Libert (BOSA)" userId="8c9a1326-5673-4310-b4ed-b88bcf07a861" providerId="ADAL" clId="{714B697E-FC91-402E-93A2-B5DC0157484B}" dt="2023-03-20T12:32:48.734" v="541" actId="1035"/>
          <ac:cxnSpMkLst>
            <pc:docMk/>
            <pc:sldMk cId="1689654733" sldId="345"/>
            <ac:cxnSpMk id="7" creationId="{076CE271-8B4E-269B-84B8-43C073469DAB}"/>
          </ac:cxnSpMkLst>
        </pc:cxnChg>
      </pc:sldChg>
      <pc:sldChg chg="modSp mod">
        <pc:chgData name="Serge Libert (BOSA)" userId="8c9a1326-5673-4310-b4ed-b88bcf07a861" providerId="ADAL" clId="{714B697E-FC91-402E-93A2-B5DC0157484B}" dt="2023-03-20T12:11:53.166" v="83" actId="20577"/>
        <pc:sldMkLst>
          <pc:docMk/>
          <pc:sldMk cId="1838094537" sldId="346"/>
        </pc:sldMkLst>
        <pc:spChg chg="mod">
          <ac:chgData name="Serge Libert (BOSA)" userId="8c9a1326-5673-4310-b4ed-b88bcf07a861" providerId="ADAL" clId="{714B697E-FC91-402E-93A2-B5DC0157484B}" dt="2023-03-20T12:11:53.166" v="83" actId="20577"/>
          <ac:spMkLst>
            <pc:docMk/>
            <pc:sldMk cId="1838094537" sldId="346"/>
            <ac:spMk id="5" creationId="{A8DFFEDE-FD0F-C2FB-F9D8-5EF6AB3DF6A9}"/>
          </ac:spMkLst>
        </pc:spChg>
      </pc:sldChg>
      <pc:sldChg chg="delSp modSp add mod">
        <pc:chgData name="Serge Libert (BOSA)" userId="8c9a1326-5673-4310-b4ed-b88bcf07a861" providerId="ADAL" clId="{714B697E-FC91-402E-93A2-B5DC0157484B}" dt="2023-03-20T12:36:15.318" v="717" actId="20577"/>
        <pc:sldMkLst>
          <pc:docMk/>
          <pc:sldMk cId="2331264578" sldId="347"/>
        </pc:sldMkLst>
        <pc:spChg chg="mod">
          <ac:chgData name="Serge Libert (BOSA)" userId="8c9a1326-5673-4310-b4ed-b88bcf07a861" providerId="ADAL" clId="{714B697E-FC91-402E-93A2-B5DC0157484B}" dt="2023-03-20T12:35:20.619" v="694" actId="20577"/>
          <ac:spMkLst>
            <pc:docMk/>
            <pc:sldMk cId="2331264578" sldId="347"/>
            <ac:spMk id="2" creationId="{2017EB17-2D2B-42BF-AD86-C7B18B20852F}"/>
          </ac:spMkLst>
        </pc:spChg>
        <pc:spChg chg="mod">
          <ac:chgData name="Serge Libert (BOSA)" userId="8c9a1326-5673-4310-b4ed-b88bcf07a861" providerId="ADAL" clId="{714B697E-FC91-402E-93A2-B5DC0157484B}" dt="2023-03-20T12:36:15.318" v="717" actId="20577"/>
          <ac:spMkLst>
            <pc:docMk/>
            <pc:sldMk cId="2331264578" sldId="347"/>
            <ac:spMk id="5" creationId="{A8DFFEDE-FD0F-C2FB-F9D8-5EF6AB3DF6A9}"/>
          </ac:spMkLst>
        </pc:spChg>
        <pc:picChg chg="del">
          <ac:chgData name="Serge Libert (BOSA)" userId="8c9a1326-5673-4310-b4ed-b88bcf07a861" providerId="ADAL" clId="{714B697E-FC91-402E-93A2-B5DC0157484B}" dt="2023-03-20T12:35:31.384" v="703" actId="478"/>
          <ac:picMkLst>
            <pc:docMk/>
            <pc:sldMk cId="2331264578" sldId="347"/>
            <ac:picMk id="4" creationId="{A4F09902-AFF8-2AFD-4458-70EED33ACC12}"/>
          </ac:picMkLst>
        </pc:picChg>
        <pc:cxnChg chg="del">
          <ac:chgData name="Serge Libert (BOSA)" userId="8c9a1326-5673-4310-b4ed-b88bcf07a861" providerId="ADAL" clId="{714B697E-FC91-402E-93A2-B5DC0157484B}" dt="2023-03-20T12:35:33.868" v="704" actId="478"/>
          <ac:cxnSpMkLst>
            <pc:docMk/>
            <pc:sldMk cId="2331264578" sldId="347"/>
            <ac:cxnSpMk id="7" creationId="{076CE271-8B4E-269B-84B8-43C073469DAB}"/>
          </ac:cxnSpMkLst>
        </pc:cxnChg>
      </pc:sldChg>
    </pc:docChg>
  </pc:docChgLst>
  <pc:docChgLst>
    <pc:chgData name="Marc Vermeire" userId="dda041ec-8de0-4236-9ecd-0521a99dabc8" providerId="ADAL" clId="{A9584456-D0BF-4697-AFEC-6F449F23B138}"/>
    <pc:docChg chg="addSld modSld sldOrd">
      <pc:chgData name="Marc Vermeire" userId="dda041ec-8de0-4236-9ecd-0521a99dabc8" providerId="ADAL" clId="{A9584456-D0BF-4697-AFEC-6F449F23B138}" dt="2023-01-09T13:49:06.970" v="85" actId="20577"/>
      <pc:docMkLst>
        <pc:docMk/>
      </pc:docMkLst>
      <pc:sldChg chg="modSp">
        <pc:chgData name="Marc Vermeire" userId="dda041ec-8de0-4236-9ecd-0521a99dabc8" providerId="ADAL" clId="{A9584456-D0BF-4697-AFEC-6F449F23B138}" dt="2023-01-09T13:49:06.970" v="85" actId="20577"/>
        <pc:sldMkLst>
          <pc:docMk/>
          <pc:sldMk cId="771274276" sldId="260"/>
        </pc:sldMkLst>
        <pc:graphicFrameChg chg="mod">
          <ac:chgData name="Marc Vermeire" userId="dda041ec-8de0-4236-9ecd-0521a99dabc8" providerId="ADAL" clId="{A9584456-D0BF-4697-AFEC-6F449F23B138}" dt="2023-01-09T13:49:06.970" v="85" actId="20577"/>
          <ac:graphicFrameMkLst>
            <pc:docMk/>
            <pc:sldMk cId="771274276" sldId="260"/>
            <ac:graphicFrameMk id="5" creationId="{6D2C7C39-5BE3-413A-A5E8-743BA5E3C82E}"/>
          </ac:graphicFrameMkLst>
        </pc:graphicFrameChg>
      </pc:sldChg>
      <pc:sldChg chg="ord">
        <pc:chgData name="Marc Vermeire" userId="dda041ec-8de0-4236-9ecd-0521a99dabc8" providerId="ADAL" clId="{A9584456-D0BF-4697-AFEC-6F449F23B138}" dt="2023-01-09T13:47:31.257" v="1"/>
        <pc:sldMkLst>
          <pc:docMk/>
          <pc:sldMk cId="2565178176" sldId="266"/>
        </pc:sldMkLst>
      </pc:sldChg>
      <pc:sldChg chg="ord">
        <pc:chgData name="Marc Vermeire" userId="dda041ec-8de0-4236-9ecd-0521a99dabc8" providerId="ADAL" clId="{A9584456-D0BF-4697-AFEC-6F449F23B138}" dt="2023-01-09T13:47:34.241" v="3"/>
        <pc:sldMkLst>
          <pc:docMk/>
          <pc:sldMk cId="4118161706" sldId="304"/>
        </pc:sldMkLst>
      </pc:sldChg>
      <pc:sldChg chg="modSp mod">
        <pc:chgData name="Marc Vermeire" userId="dda041ec-8de0-4236-9ecd-0521a99dabc8" providerId="ADAL" clId="{A9584456-D0BF-4697-AFEC-6F449F23B138}" dt="2023-01-09T13:48:12.056" v="78" actId="1035"/>
        <pc:sldMkLst>
          <pc:docMk/>
          <pc:sldMk cId="1231911007" sldId="326"/>
        </pc:sldMkLst>
        <pc:spChg chg="mod">
          <ac:chgData name="Marc Vermeire" userId="dda041ec-8de0-4236-9ecd-0521a99dabc8" providerId="ADAL" clId="{A9584456-D0BF-4697-AFEC-6F449F23B138}" dt="2023-01-09T13:48:12.056" v="78" actId="1035"/>
          <ac:spMkLst>
            <pc:docMk/>
            <pc:sldMk cId="1231911007" sldId="326"/>
            <ac:spMk id="7" creationId="{41DC656D-FEC3-4765-807A-1B3A626777DF}"/>
          </ac:spMkLst>
        </pc:spChg>
      </pc:sldChg>
      <pc:sldChg chg="modSp add mod">
        <pc:chgData name="Marc Vermeire" userId="dda041ec-8de0-4236-9ecd-0521a99dabc8" providerId="ADAL" clId="{A9584456-D0BF-4697-AFEC-6F449F23B138}" dt="2023-01-09T13:47:59.912" v="40" actId="1036"/>
        <pc:sldMkLst>
          <pc:docMk/>
          <pc:sldMk cId="401575703" sldId="335"/>
        </pc:sldMkLst>
        <pc:spChg chg="mod">
          <ac:chgData name="Marc Vermeire" userId="dda041ec-8de0-4236-9ecd-0521a99dabc8" providerId="ADAL" clId="{A9584456-D0BF-4697-AFEC-6F449F23B138}" dt="2023-01-09T13:47:59.912" v="40" actId="1036"/>
          <ac:spMkLst>
            <pc:docMk/>
            <pc:sldMk cId="401575703" sldId="335"/>
            <ac:spMk id="7" creationId="{41DC656D-FEC3-4765-807A-1B3A626777DF}"/>
          </ac:spMkLst>
        </pc:spChg>
      </pc:sldChg>
    </pc:docChg>
  </pc:docChgLst>
  <pc:docChgLst>
    <pc:chgData name="Serge Libert (BOSA)" userId="8c9a1326-5673-4310-b4ed-b88bcf07a861" providerId="ADAL" clId="{7F63DACE-3A37-4F76-9472-832D74803067}"/>
    <pc:docChg chg="undo custSel addSld modSld">
      <pc:chgData name="Serge Libert (BOSA)" userId="8c9a1326-5673-4310-b4ed-b88bcf07a861" providerId="ADAL" clId="{7F63DACE-3A37-4F76-9472-832D74803067}" dt="2023-01-16T08:57:51.850" v="234" actId="20577"/>
      <pc:docMkLst>
        <pc:docMk/>
      </pc:docMkLst>
      <pc:sldChg chg="addSp modSp mod">
        <pc:chgData name="Serge Libert (BOSA)" userId="8c9a1326-5673-4310-b4ed-b88bcf07a861" providerId="ADAL" clId="{7F63DACE-3A37-4F76-9472-832D74803067}" dt="2023-01-16T08:55:41.267" v="126" actId="122"/>
        <pc:sldMkLst>
          <pc:docMk/>
          <pc:sldMk cId="1589761775" sldId="332"/>
        </pc:sldMkLst>
        <pc:spChg chg="mod">
          <ac:chgData name="Serge Libert (BOSA)" userId="8c9a1326-5673-4310-b4ed-b88bcf07a861" providerId="ADAL" clId="{7F63DACE-3A37-4F76-9472-832D74803067}" dt="2023-01-13T15:17:08.700" v="2" actId="14100"/>
          <ac:spMkLst>
            <pc:docMk/>
            <pc:sldMk cId="1589761775" sldId="332"/>
            <ac:spMk id="6" creationId="{4517F586-DA62-4BF2-B0EB-E1930D66E9DA}"/>
          </ac:spMkLst>
        </pc:spChg>
        <pc:graphicFrameChg chg="add mod modGraphic">
          <ac:chgData name="Serge Libert (BOSA)" userId="8c9a1326-5673-4310-b4ed-b88bcf07a861" providerId="ADAL" clId="{7F63DACE-3A37-4F76-9472-832D74803067}" dt="2023-01-16T08:55:41.267" v="126" actId="122"/>
          <ac:graphicFrameMkLst>
            <pc:docMk/>
            <pc:sldMk cId="1589761775" sldId="332"/>
            <ac:graphicFrameMk id="2" creationId="{94B4E209-D2AD-4E18-8255-22D046AD40C9}"/>
          </ac:graphicFrameMkLst>
        </pc:graphicFrameChg>
      </pc:sldChg>
      <pc:sldChg chg="modSp add mod">
        <pc:chgData name="Serge Libert (BOSA)" userId="8c9a1326-5673-4310-b4ed-b88bcf07a861" providerId="ADAL" clId="{7F63DACE-3A37-4F76-9472-832D74803067}" dt="2023-01-16T08:57:51.850" v="234" actId="20577"/>
        <pc:sldMkLst>
          <pc:docMk/>
          <pc:sldMk cId="2586001474" sldId="336"/>
        </pc:sldMkLst>
        <pc:spChg chg="mod">
          <ac:chgData name="Serge Libert (BOSA)" userId="8c9a1326-5673-4310-b4ed-b88bcf07a861" providerId="ADAL" clId="{7F63DACE-3A37-4F76-9472-832D74803067}" dt="2023-01-16T08:57:51.850" v="234" actId="20577"/>
          <ac:spMkLst>
            <pc:docMk/>
            <pc:sldMk cId="2586001474" sldId="336"/>
            <ac:spMk id="6" creationId="{4517F586-DA62-4BF2-B0EB-E1930D66E9DA}"/>
          </ac:spMkLst>
        </pc:spChg>
      </pc:sldChg>
    </pc:docChg>
  </pc:docChgLst>
  <pc:docChgLst>
    <pc:chgData name="Serge Libert (BOSA)" userId="S::serge.libert@bosa.fgov.be::8c9a1326-5673-4310-b4ed-b88bcf07a861" providerId="AD" clId="Web-{5B232F2B-6D2C-0776-F333-CC15EDEF18A2}"/>
    <pc:docChg chg="modSld">
      <pc:chgData name="Serge Libert (BOSA)" userId="S::serge.libert@bosa.fgov.be::8c9a1326-5673-4310-b4ed-b88bcf07a861" providerId="AD" clId="Web-{5B232F2B-6D2C-0776-F333-CC15EDEF18A2}" dt="2023-03-20T12:10:17.519" v="2" actId="20577"/>
      <pc:docMkLst>
        <pc:docMk/>
      </pc:docMkLst>
      <pc:sldChg chg="modSp">
        <pc:chgData name="Serge Libert (BOSA)" userId="S::serge.libert@bosa.fgov.be::8c9a1326-5673-4310-b4ed-b88bcf07a861" providerId="AD" clId="Web-{5B232F2B-6D2C-0776-F333-CC15EDEF18A2}" dt="2023-03-20T12:10:17.519" v="2" actId="20577"/>
        <pc:sldMkLst>
          <pc:docMk/>
          <pc:sldMk cId="1838094537" sldId="346"/>
        </pc:sldMkLst>
        <pc:spChg chg="mod">
          <ac:chgData name="Serge Libert (BOSA)" userId="S::serge.libert@bosa.fgov.be::8c9a1326-5673-4310-b4ed-b88bcf07a861" providerId="AD" clId="Web-{5B232F2B-6D2C-0776-F333-CC15EDEF18A2}" dt="2023-03-20T12:10:17.519" v="2" actId="20577"/>
          <ac:spMkLst>
            <pc:docMk/>
            <pc:sldMk cId="1838094537" sldId="346"/>
            <ac:spMk id="5" creationId="{A8DFFEDE-FD0F-C2FB-F9D8-5EF6AB3DF6A9}"/>
          </ac:spMkLst>
        </pc:spChg>
      </pc:sldChg>
    </pc:docChg>
  </pc:docChgLst>
  <pc:docChgLst>
    <pc:chgData name="Marc Vermeire (BOSA)" userId="dda041ec-8de0-4236-9ecd-0521a99dabc8" providerId="ADAL" clId="{775460E6-FC3F-489C-A491-E89B9D0DC615}"/>
    <pc:docChg chg="undo custSel addSld delSld modSld">
      <pc:chgData name="Marc Vermeire (BOSA)" userId="dda041ec-8de0-4236-9ecd-0521a99dabc8" providerId="ADAL" clId="{775460E6-FC3F-489C-A491-E89B9D0DC615}" dt="2023-03-27T13:58:09.555" v="1107" actId="6549"/>
      <pc:docMkLst>
        <pc:docMk/>
      </pc:docMkLst>
      <pc:sldChg chg="modSp mod">
        <pc:chgData name="Marc Vermeire (BOSA)" userId="dda041ec-8de0-4236-9ecd-0521a99dabc8" providerId="ADAL" clId="{775460E6-FC3F-489C-A491-E89B9D0DC615}" dt="2023-01-17T16:04:25.263" v="6" actId="20577"/>
        <pc:sldMkLst>
          <pc:docMk/>
          <pc:sldMk cId="887695320" sldId="257"/>
        </pc:sldMkLst>
        <pc:spChg chg="mod">
          <ac:chgData name="Marc Vermeire (BOSA)" userId="dda041ec-8de0-4236-9ecd-0521a99dabc8" providerId="ADAL" clId="{775460E6-FC3F-489C-A491-E89B9D0DC615}" dt="2023-01-17T16:04:25.263" v="6" actId="20577"/>
          <ac:spMkLst>
            <pc:docMk/>
            <pc:sldMk cId="887695320" sldId="257"/>
            <ac:spMk id="3" creationId="{508335A5-ED5F-47D1-ACAC-A07DC8D4D7A7}"/>
          </ac:spMkLst>
        </pc:spChg>
      </pc:sldChg>
      <pc:sldChg chg="addSp delSp modSp mod">
        <pc:chgData name="Marc Vermeire (BOSA)" userId="dda041ec-8de0-4236-9ecd-0521a99dabc8" providerId="ADAL" clId="{775460E6-FC3F-489C-A491-E89B9D0DC615}" dt="2023-03-10T10:58:07.099" v="516" actId="21"/>
        <pc:sldMkLst>
          <pc:docMk/>
          <pc:sldMk cId="704554566" sldId="258"/>
        </pc:sldMkLst>
        <pc:spChg chg="mod">
          <ac:chgData name="Marc Vermeire (BOSA)" userId="dda041ec-8de0-4236-9ecd-0521a99dabc8" providerId="ADAL" clId="{775460E6-FC3F-489C-A491-E89B9D0DC615}" dt="2023-03-10T10:58:07.099" v="516" actId="21"/>
          <ac:spMkLst>
            <pc:docMk/>
            <pc:sldMk cId="704554566" sldId="258"/>
            <ac:spMk id="6" creationId="{4C6FECFA-AE50-4EB7-BB81-05FD93A6B3DC}"/>
          </ac:spMkLst>
        </pc:spChg>
        <pc:picChg chg="add del">
          <ac:chgData name="Marc Vermeire (BOSA)" userId="dda041ec-8de0-4236-9ecd-0521a99dabc8" providerId="ADAL" clId="{775460E6-FC3F-489C-A491-E89B9D0DC615}" dt="2023-03-10T10:37:33.867" v="149" actId="478"/>
          <ac:picMkLst>
            <pc:docMk/>
            <pc:sldMk cId="704554566" sldId="258"/>
            <ac:picMk id="1026" creationId="{CDBBA6F4-3B13-DD7B-4F51-F3A0D99D3837}"/>
          </ac:picMkLst>
        </pc:picChg>
      </pc:sldChg>
      <pc:sldChg chg="modSp delCm modCm">
        <pc:chgData name="Marc Vermeire (BOSA)" userId="dda041ec-8de0-4236-9ecd-0521a99dabc8" providerId="ADAL" clId="{775460E6-FC3F-489C-A491-E89B9D0DC615}" dt="2023-03-21T07:45:19.321" v="1047"/>
        <pc:sldMkLst>
          <pc:docMk/>
          <pc:sldMk cId="771274276" sldId="260"/>
        </pc:sldMkLst>
        <pc:graphicFrameChg chg="mod">
          <ac:chgData name="Marc Vermeire (BOSA)" userId="dda041ec-8de0-4236-9ecd-0521a99dabc8" providerId="ADAL" clId="{775460E6-FC3F-489C-A491-E89B9D0DC615}" dt="2023-03-10T11:02:25.752" v="834" actId="20577"/>
          <ac:graphicFrameMkLst>
            <pc:docMk/>
            <pc:sldMk cId="771274276" sldId="260"/>
            <ac:graphicFrameMk id="5" creationId="{6D2C7C39-5BE3-413A-A5E8-743BA5E3C82E}"/>
          </ac:graphicFrameMkLst>
        </pc:graphicFrameChg>
      </pc:sldChg>
      <pc:sldChg chg="modSp mod">
        <pc:chgData name="Marc Vermeire (BOSA)" userId="dda041ec-8de0-4236-9ecd-0521a99dabc8" providerId="ADAL" clId="{775460E6-FC3F-489C-A491-E89B9D0DC615}" dt="2023-03-10T10:53:37.850" v="204" actId="1035"/>
        <pc:sldMkLst>
          <pc:docMk/>
          <pc:sldMk cId="2565178176" sldId="266"/>
        </pc:sldMkLst>
        <pc:spChg chg="mod">
          <ac:chgData name="Marc Vermeire (BOSA)" userId="dda041ec-8de0-4236-9ecd-0521a99dabc8" providerId="ADAL" clId="{775460E6-FC3F-489C-A491-E89B9D0DC615}" dt="2023-03-10T10:38:26.833" v="195" actId="20577"/>
          <ac:spMkLst>
            <pc:docMk/>
            <pc:sldMk cId="2565178176" sldId="266"/>
            <ac:spMk id="6" creationId="{4C6FECFA-AE50-4EB7-BB81-05FD93A6B3DC}"/>
          </ac:spMkLst>
        </pc:spChg>
        <pc:spChg chg="mod">
          <ac:chgData name="Marc Vermeire (BOSA)" userId="dda041ec-8de0-4236-9ecd-0521a99dabc8" providerId="ADAL" clId="{775460E6-FC3F-489C-A491-E89B9D0DC615}" dt="2023-03-10T10:53:37.850" v="204" actId="1035"/>
          <ac:spMkLst>
            <pc:docMk/>
            <pc:sldMk cId="2565178176" sldId="266"/>
            <ac:spMk id="7" creationId="{41DC656D-FEC3-4765-807A-1B3A626777DF}"/>
          </ac:spMkLst>
        </pc:spChg>
      </pc:sldChg>
      <pc:sldChg chg="add del">
        <pc:chgData name="Marc Vermeire (BOSA)" userId="dda041ec-8de0-4236-9ecd-0521a99dabc8" providerId="ADAL" clId="{775460E6-FC3F-489C-A491-E89B9D0DC615}" dt="2023-01-17T16:07:10.636" v="34"/>
        <pc:sldMkLst>
          <pc:docMk/>
          <pc:sldMk cId="1348497407" sldId="304"/>
        </pc:sldMkLst>
      </pc:sldChg>
      <pc:sldChg chg="modSp add mod">
        <pc:chgData name="Marc Vermeire (BOSA)" userId="dda041ec-8de0-4236-9ecd-0521a99dabc8" providerId="ADAL" clId="{775460E6-FC3F-489C-A491-E89B9D0DC615}" dt="2023-03-10T10:38:34.139" v="198" actId="20577"/>
        <pc:sldMkLst>
          <pc:docMk/>
          <pc:sldMk cId="3146602163" sldId="304"/>
        </pc:sldMkLst>
        <pc:spChg chg="mod">
          <ac:chgData name="Marc Vermeire (BOSA)" userId="dda041ec-8de0-4236-9ecd-0521a99dabc8" providerId="ADAL" clId="{775460E6-FC3F-489C-A491-E89B9D0DC615}" dt="2023-03-10T10:38:34.139" v="198" actId="20577"/>
          <ac:spMkLst>
            <pc:docMk/>
            <pc:sldMk cId="3146602163" sldId="304"/>
            <ac:spMk id="6" creationId="{4C6FECFA-AE50-4EB7-BB81-05FD93A6B3DC}"/>
          </ac:spMkLst>
        </pc:spChg>
      </pc:sldChg>
      <pc:sldChg chg="modSp del mod">
        <pc:chgData name="Marc Vermeire (BOSA)" userId="dda041ec-8de0-4236-9ecd-0521a99dabc8" providerId="ADAL" clId="{775460E6-FC3F-489C-A491-E89B9D0DC615}" dt="2023-01-17T16:07:03.501" v="32" actId="2696"/>
        <pc:sldMkLst>
          <pc:docMk/>
          <pc:sldMk cId="4118161706" sldId="304"/>
        </pc:sldMkLst>
        <pc:spChg chg="mod">
          <ac:chgData name="Marc Vermeire (BOSA)" userId="dda041ec-8de0-4236-9ecd-0521a99dabc8" providerId="ADAL" clId="{775460E6-FC3F-489C-A491-E89B9D0DC615}" dt="2023-01-17T16:05:06.033" v="17"/>
          <ac:spMkLst>
            <pc:docMk/>
            <pc:sldMk cId="4118161706" sldId="304"/>
            <ac:spMk id="6" creationId="{4C6FECFA-AE50-4EB7-BB81-05FD93A6B3DC}"/>
          </ac:spMkLst>
        </pc:spChg>
      </pc:sldChg>
      <pc:sldChg chg="modSp add mod modNotesTx">
        <pc:chgData name="Marc Vermeire (BOSA)" userId="dda041ec-8de0-4236-9ecd-0521a99dabc8" providerId="ADAL" clId="{775460E6-FC3F-489C-A491-E89B9D0DC615}" dt="2023-03-21T10:15:46.215" v="1067" actId="20577"/>
        <pc:sldMkLst>
          <pc:docMk/>
          <pc:sldMk cId="301877775" sldId="330"/>
        </pc:sldMkLst>
        <pc:spChg chg="mod">
          <ac:chgData name="Marc Vermeire (BOSA)" userId="dda041ec-8de0-4236-9ecd-0521a99dabc8" providerId="ADAL" clId="{775460E6-FC3F-489C-A491-E89B9D0DC615}" dt="2023-03-10T10:00:05.426" v="76"/>
          <ac:spMkLst>
            <pc:docMk/>
            <pc:sldMk cId="301877775" sldId="330"/>
            <ac:spMk id="6" creationId="{4517F586-DA62-4BF2-B0EB-E1930D66E9DA}"/>
          </ac:spMkLst>
        </pc:spChg>
        <pc:spChg chg="mod">
          <ac:chgData name="Marc Vermeire (BOSA)" userId="dda041ec-8de0-4236-9ecd-0521a99dabc8" providerId="ADAL" clId="{775460E6-FC3F-489C-A491-E89B9D0DC615}" dt="2023-03-10T10:53:58.323" v="220"/>
          <ac:spMkLst>
            <pc:docMk/>
            <pc:sldMk cId="301877775" sldId="330"/>
            <ac:spMk id="11" creationId="{5A45C59A-88F3-46A4-8B3F-F2A34E561B6A}"/>
          </ac:spMkLst>
        </pc:spChg>
      </pc:sldChg>
      <pc:sldChg chg="add del setBg">
        <pc:chgData name="Marc Vermeire (BOSA)" userId="dda041ec-8de0-4236-9ecd-0521a99dabc8" providerId="ADAL" clId="{775460E6-FC3F-489C-A491-E89B9D0DC615}" dt="2023-01-17T16:06:20.811" v="27"/>
        <pc:sldMkLst>
          <pc:docMk/>
          <pc:sldMk cId="1646975361" sldId="330"/>
        </pc:sldMkLst>
      </pc:sldChg>
      <pc:sldChg chg="del">
        <pc:chgData name="Marc Vermeire (BOSA)" userId="dda041ec-8de0-4236-9ecd-0521a99dabc8" providerId="ADAL" clId="{775460E6-FC3F-489C-A491-E89B9D0DC615}" dt="2023-01-17T16:05:37.349" v="25" actId="2696"/>
        <pc:sldMkLst>
          <pc:docMk/>
          <pc:sldMk cId="4105183878" sldId="330"/>
        </pc:sldMkLst>
      </pc:sldChg>
      <pc:sldChg chg="del">
        <pc:chgData name="Marc Vermeire (BOSA)" userId="dda041ec-8de0-4236-9ecd-0521a99dabc8" providerId="ADAL" clId="{775460E6-FC3F-489C-A491-E89B9D0DC615}" dt="2023-01-17T16:04:28.140" v="7" actId="47"/>
        <pc:sldMkLst>
          <pc:docMk/>
          <pc:sldMk cId="360527806" sldId="331"/>
        </pc:sldMkLst>
      </pc:sldChg>
      <pc:sldChg chg="del">
        <pc:chgData name="Marc Vermeire (BOSA)" userId="dda041ec-8de0-4236-9ecd-0521a99dabc8" providerId="ADAL" clId="{775460E6-FC3F-489C-A491-E89B9D0DC615}" dt="2023-01-17T16:05:00.461" v="15" actId="47"/>
        <pc:sldMkLst>
          <pc:docMk/>
          <pc:sldMk cId="1589761775" sldId="332"/>
        </pc:sldMkLst>
      </pc:sldChg>
      <pc:sldChg chg="add del">
        <pc:chgData name="Marc Vermeire (BOSA)" userId="dda041ec-8de0-4236-9ecd-0521a99dabc8" providerId="ADAL" clId="{775460E6-FC3F-489C-A491-E89B9D0DC615}" dt="2023-01-17T16:06:20.811" v="27"/>
        <pc:sldMkLst>
          <pc:docMk/>
          <pc:sldMk cId="184175815" sldId="333"/>
        </pc:sldMkLst>
      </pc:sldChg>
      <pc:sldChg chg="del">
        <pc:chgData name="Marc Vermeire (BOSA)" userId="dda041ec-8de0-4236-9ecd-0521a99dabc8" providerId="ADAL" clId="{775460E6-FC3F-489C-A491-E89B9D0DC615}" dt="2023-01-17T16:05:37.349" v="25" actId="2696"/>
        <pc:sldMkLst>
          <pc:docMk/>
          <pc:sldMk cId="414836117" sldId="333"/>
        </pc:sldMkLst>
      </pc:sldChg>
      <pc:sldChg chg="add del mod modShow">
        <pc:chgData name="Marc Vermeire (BOSA)" userId="dda041ec-8de0-4236-9ecd-0521a99dabc8" providerId="ADAL" clId="{775460E6-FC3F-489C-A491-E89B9D0DC615}" dt="2023-03-10T10:23:43.107" v="100" actId="47"/>
        <pc:sldMkLst>
          <pc:docMk/>
          <pc:sldMk cId="1055065349" sldId="333"/>
        </pc:sldMkLst>
      </pc:sldChg>
      <pc:sldChg chg="modSp add mod">
        <pc:chgData name="Marc Vermeire (BOSA)" userId="dda041ec-8de0-4236-9ecd-0521a99dabc8" providerId="ADAL" clId="{775460E6-FC3F-489C-A491-E89B9D0DC615}" dt="2023-03-10T10:53:07.730" v="199"/>
        <pc:sldMkLst>
          <pc:docMk/>
          <pc:sldMk cId="246500232" sldId="335"/>
        </pc:sldMkLst>
        <pc:spChg chg="mod">
          <ac:chgData name="Marc Vermeire (BOSA)" userId="dda041ec-8de0-4236-9ecd-0521a99dabc8" providerId="ADAL" clId="{775460E6-FC3F-489C-A491-E89B9D0DC615}" dt="2023-03-10T10:53:07.730" v="199"/>
          <ac:spMkLst>
            <pc:docMk/>
            <pc:sldMk cId="246500232" sldId="335"/>
            <ac:spMk id="6" creationId="{4C6FECFA-AE50-4EB7-BB81-05FD93A6B3DC}"/>
          </ac:spMkLst>
        </pc:spChg>
      </pc:sldChg>
      <pc:sldChg chg="modSp del mod">
        <pc:chgData name="Marc Vermeire (BOSA)" userId="dda041ec-8de0-4236-9ecd-0521a99dabc8" providerId="ADAL" clId="{775460E6-FC3F-489C-A491-E89B9D0DC615}" dt="2023-01-17T16:05:37.349" v="25" actId="2696"/>
        <pc:sldMkLst>
          <pc:docMk/>
          <pc:sldMk cId="401575703" sldId="335"/>
        </pc:sldMkLst>
        <pc:spChg chg="mod">
          <ac:chgData name="Marc Vermeire (BOSA)" userId="dda041ec-8de0-4236-9ecd-0521a99dabc8" providerId="ADAL" clId="{775460E6-FC3F-489C-A491-E89B9D0DC615}" dt="2023-01-17T16:05:17.309" v="18"/>
          <ac:spMkLst>
            <pc:docMk/>
            <pc:sldMk cId="401575703" sldId="335"/>
            <ac:spMk id="6" creationId="{4C6FECFA-AE50-4EB7-BB81-05FD93A6B3DC}"/>
          </ac:spMkLst>
        </pc:spChg>
      </pc:sldChg>
      <pc:sldChg chg="add del">
        <pc:chgData name="Marc Vermeire (BOSA)" userId="dda041ec-8de0-4236-9ecd-0521a99dabc8" providerId="ADAL" clId="{775460E6-FC3F-489C-A491-E89B9D0DC615}" dt="2023-01-17T16:06:20.811" v="27"/>
        <pc:sldMkLst>
          <pc:docMk/>
          <pc:sldMk cId="539078936" sldId="335"/>
        </pc:sldMkLst>
      </pc:sldChg>
      <pc:sldChg chg="del">
        <pc:chgData name="Marc Vermeire (BOSA)" userId="dda041ec-8de0-4236-9ecd-0521a99dabc8" providerId="ADAL" clId="{775460E6-FC3F-489C-A491-E89B9D0DC615}" dt="2023-01-17T16:05:01.725" v="16" actId="47"/>
        <pc:sldMkLst>
          <pc:docMk/>
          <pc:sldMk cId="2586001474" sldId="336"/>
        </pc:sldMkLst>
      </pc:sldChg>
      <pc:sldChg chg="add del">
        <pc:chgData name="Marc Vermeire (BOSA)" userId="dda041ec-8de0-4236-9ecd-0521a99dabc8" providerId="ADAL" clId="{775460E6-FC3F-489C-A491-E89B9D0DC615}" dt="2023-01-17T16:06:20.811" v="27"/>
        <pc:sldMkLst>
          <pc:docMk/>
          <pc:sldMk cId="1384734111" sldId="337"/>
        </pc:sldMkLst>
      </pc:sldChg>
      <pc:sldChg chg="add del mod modShow">
        <pc:chgData name="Marc Vermeire (BOSA)" userId="dda041ec-8de0-4236-9ecd-0521a99dabc8" providerId="ADAL" clId="{775460E6-FC3F-489C-A491-E89B9D0DC615}" dt="2023-03-10T10:28:00.067" v="112" actId="47"/>
        <pc:sldMkLst>
          <pc:docMk/>
          <pc:sldMk cId="3035266821" sldId="337"/>
        </pc:sldMkLst>
      </pc:sldChg>
      <pc:sldChg chg="del">
        <pc:chgData name="Marc Vermeire (BOSA)" userId="dda041ec-8de0-4236-9ecd-0521a99dabc8" providerId="ADAL" clId="{775460E6-FC3F-489C-A491-E89B9D0DC615}" dt="2023-01-17T16:05:37.349" v="25" actId="2696"/>
        <pc:sldMkLst>
          <pc:docMk/>
          <pc:sldMk cId="3416609463" sldId="337"/>
        </pc:sldMkLst>
      </pc:sldChg>
      <pc:sldChg chg="add del mod modShow">
        <pc:chgData name="Marc Vermeire (BOSA)" userId="dda041ec-8de0-4236-9ecd-0521a99dabc8" providerId="ADAL" clId="{775460E6-FC3F-489C-A491-E89B9D0DC615}" dt="2023-03-10T10:28:07.284" v="113" actId="47"/>
        <pc:sldMkLst>
          <pc:docMk/>
          <pc:sldMk cId="446622494" sldId="338"/>
        </pc:sldMkLst>
      </pc:sldChg>
      <pc:sldChg chg="add del">
        <pc:chgData name="Marc Vermeire (BOSA)" userId="dda041ec-8de0-4236-9ecd-0521a99dabc8" providerId="ADAL" clId="{775460E6-FC3F-489C-A491-E89B9D0DC615}" dt="2023-01-17T16:06:20.811" v="27"/>
        <pc:sldMkLst>
          <pc:docMk/>
          <pc:sldMk cId="2294177220" sldId="338"/>
        </pc:sldMkLst>
      </pc:sldChg>
      <pc:sldChg chg="del">
        <pc:chgData name="Marc Vermeire (BOSA)" userId="dda041ec-8de0-4236-9ecd-0521a99dabc8" providerId="ADAL" clId="{775460E6-FC3F-489C-A491-E89B9D0DC615}" dt="2023-01-17T16:05:37.349" v="25" actId="2696"/>
        <pc:sldMkLst>
          <pc:docMk/>
          <pc:sldMk cId="3480562692" sldId="338"/>
        </pc:sldMkLst>
      </pc:sldChg>
      <pc:sldChg chg="add del setBg">
        <pc:chgData name="Marc Vermeire (BOSA)" userId="dda041ec-8de0-4236-9ecd-0521a99dabc8" providerId="ADAL" clId="{775460E6-FC3F-489C-A491-E89B9D0DC615}" dt="2023-01-17T16:07:01.007" v="30"/>
        <pc:sldMkLst>
          <pc:docMk/>
          <pc:sldMk cId="202761456" sldId="339"/>
        </pc:sldMkLst>
      </pc:sldChg>
      <pc:sldChg chg="add del setBg">
        <pc:chgData name="Marc Vermeire (BOSA)" userId="dda041ec-8de0-4236-9ecd-0521a99dabc8" providerId="ADAL" clId="{775460E6-FC3F-489C-A491-E89B9D0DC615}" dt="2023-01-17T16:07:10.636" v="34"/>
        <pc:sldMkLst>
          <pc:docMk/>
          <pc:sldMk cId="1344618081" sldId="339"/>
        </pc:sldMkLst>
      </pc:sldChg>
      <pc:sldChg chg="add del">
        <pc:chgData name="Marc Vermeire (BOSA)" userId="dda041ec-8de0-4236-9ecd-0521a99dabc8" providerId="ADAL" clId="{775460E6-FC3F-489C-A491-E89B9D0DC615}" dt="2023-01-17T16:07:03.501" v="32" actId="2696"/>
        <pc:sldMkLst>
          <pc:docMk/>
          <pc:sldMk cId="3421166572" sldId="339"/>
        </pc:sldMkLst>
      </pc:sldChg>
      <pc:sldChg chg="modSp add del mod">
        <pc:chgData name="Marc Vermeire (BOSA)" userId="dda041ec-8de0-4236-9ecd-0521a99dabc8" providerId="ADAL" clId="{775460E6-FC3F-489C-A491-E89B9D0DC615}" dt="2023-03-10T10:54:11.157" v="222" actId="47"/>
        <pc:sldMkLst>
          <pc:docMk/>
          <pc:sldMk cId="3929742555" sldId="339"/>
        </pc:sldMkLst>
        <pc:spChg chg="mod">
          <ac:chgData name="Marc Vermeire (BOSA)" userId="dda041ec-8de0-4236-9ecd-0521a99dabc8" providerId="ADAL" clId="{775460E6-FC3F-489C-A491-E89B9D0DC615}" dt="2023-01-17T16:07:21.519" v="41" actId="20577"/>
          <ac:spMkLst>
            <pc:docMk/>
            <pc:sldMk cId="3929742555" sldId="339"/>
            <ac:spMk id="6" creationId="{4517F586-DA62-4BF2-B0EB-E1930D66E9DA}"/>
          </ac:spMkLst>
        </pc:spChg>
        <pc:spChg chg="mod">
          <ac:chgData name="Marc Vermeire (BOSA)" userId="dda041ec-8de0-4236-9ecd-0521a99dabc8" providerId="ADAL" clId="{775460E6-FC3F-489C-A491-E89B9D0DC615}" dt="2023-01-17T16:07:17.510" v="38" actId="20577"/>
          <ac:spMkLst>
            <pc:docMk/>
            <pc:sldMk cId="3929742555" sldId="339"/>
            <ac:spMk id="11" creationId="{5A45C59A-88F3-46A4-8B3F-F2A34E561B6A}"/>
          </ac:spMkLst>
        </pc:spChg>
      </pc:sldChg>
      <pc:sldChg chg="add del">
        <pc:chgData name="Marc Vermeire (BOSA)" userId="dda041ec-8de0-4236-9ecd-0521a99dabc8" providerId="ADAL" clId="{775460E6-FC3F-489C-A491-E89B9D0DC615}" dt="2023-01-17T16:07:10.636" v="34"/>
        <pc:sldMkLst>
          <pc:docMk/>
          <pc:sldMk cId="2718723820" sldId="340"/>
        </pc:sldMkLst>
      </pc:sldChg>
      <pc:sldChg chg="add del">
        <pc:chgData name="Marc Vermeire (BOSA)" userId="dda041ec-8de0-4236-9ecd-0521a99dabc8" providerId="ADAL" clId="{775460E6-FC3F-489C-A491-E89B9D0DC615}" dt="2023-01-17T16:07:03.501" v="32" actId="2696"/>
        <pc:sldMkLst>
          <pc:docMk/>
          <pc:sldMk cId="3991555277" sldId="340"/>
        </pc:sldMkLst>
      </pc:sldChg>
      <pc:sldChg chg="add del">
        <pc:chgData name="Marc Vermeire (BOSA)" userId="dda041ec-8de0-4236-9ecd-0521a99dabc8" providerId="ADAL" clId="{775460E6-FC3F-489C-A491-E89B9D0DC615}" dt="2023-01-17T16:07:01.007" v="30"/>
        <pc:sldMkLst>
          <pc:docMk/>
          <pc:sldMk cId="4109119295" sldId="340"/>
        </pc:sldMkLst>
      </pc:sldChg>
      <pc:sldChg chg="addSp delSp modSp add del mod">
        <pc:chgData name="Marc Vermeire (BOSA)" userId="dda041ec-8de0-4236-9ecd-0521a99dabc8" providerId="ADAL" clId="{775460E6-FC3F-489C-A491-E89B9D0DC615}" dt="2023-03-10T10:54:12.082" v="223" actId="47"/>
        <pc:sldMkLst>
          <pc:docMk/>
          <pc:sldMk cId="4227247487" sldId="340"/>
        </pc:sldMkLst>
        <pc:spChg chg="mod">
          <ac:chgData name="Marc Vermeire (BOSA)" userId="dda041ec-8de0-4236-9ecd-0521a99dabc8" providerId="ADAL" clId="{775460E6-FC3F-489C-A491-E89B9D0DC615}" dt="2023-01-17T16:07:26.031" v="44" actId="20577"/>
          <ac:spMkLst>
            <pc:docMk/>
            <pc:sldMk cId="4227247487" sldId="340"/>
            <ac:spMk id="2" creationId="{2017EB17-2D2B-42BF-AD86-C7B18B20852F}"/>
          </ac:spMkLst>
        </pc:spChg>
        <pc:spChg chg="add mod">
          <ac:chgData name="Marc Vermeire (BOSA)" userId="dda041ec-8de0-4236-9ecd-0521a99dabc8" providerId="ADAL" clId="{775460E6-FC3F-489C-A491-E89B9D0DC615}" dt="2023-01-17T16:07:45.305" v="53" actId="20577"/>
          <ac:spMkLst>
            <pc:docMk/>
            <pc:sldMk cId="4227247487" sldId="340"/>
            <ac:spMk id="5" creationId="{8CB187D3-607E-4323-B831-0FF1F5B54348}"/>
          </ac:spMkLst>
        </pc:spChg>
        <pc:picChg chg="del">
          <ac:chgData name="Marc Vermeire (BOSA)" userId="dda041ec-8de0-4236-9ecd-0521a99dabc8" providerId="ADAL" clId="{775460E6-FC3F-489C-A491-E89B9D0DC615}" dt="2023-01-17T16:07:28.802" v="45" actId="478"/>
          <ac:picMkLst>
            <pc:docMk/>
            <pc:sldMk cId="4227247487" sldId="340"/>
            <ac:picMk id="4" creationId="{FA444537-6D90-FBBE-FAE2-BB25837CD0C1}"/>
          </ac:picMkLst>
        </pc:picChg>
        <pc:picChg chg="del">
          <ac:chgData name="Marc Vermeire (BOSA)" userId="dda041ec-8de0-4236-9ecd-0521a99dabc8" providerId="ADAL" clId="{775460E6-FC3F-489C-A491-E89B9D0DC615}" dt="2023-01-17T16:07:30.903" v="46" actId="478"/>
          <ac:picMkLst>
            <pc:docMk/>
            <pc:sldMk cId="4227247487" sldId="340"/>
            <ac:picMk id="7" creationId="{D5C86B99-D714-452E-A28B-575CE7630D0F}"/>
          </ac:picMkLst>
        </pc:picChg>
      </pc:sldChg>
      <pc:sldChg chg="addSp delSp modSp add mod modNotesTx">
        <pc:chgData name="Marc Vermeire (BOSA)" userId="dda041ec-8de0-4236-9ecd-0521a99dabc8" providerId="ADAL" clId="{775460E6-FC3F-489C-A491-E89B9D0DC615}" dt="2023-03-21T07:44:57.684" v="1045" actId="1036"/>
        <pc:sldMkLst>
          <pc:docMk/>
          <pc:sldMk cId="3600183844" sldId="341"/>
        </pc:sldMkLst>
        <pc:spChg chg="add mod">
          <ac:chgData name="Marc Vermeire (BOSA)" userId="dda041ec-8de0-4236-9ecd-0521a99dabc8" providerId="ADAL" clId="{775460E6-FC3F-489C-A491-E89B9D0DC615}" dt="2023-03-21T07:44:48.657" v="1014" actId="14100"/>
          <ac:spMkLst>
            <pc:docMk/>
            <pc:sldMk cId="3600183844" sldId="341"/>
            <ac:spMk id="3" creationId="{0356EB15-5B5A-C447-C0B2-6638A752BDCF}"/>
          </ac:spMkLst>
        </pc:spChg>
        <pc:spChg chg="add del mod">
          <ac:chgData name="Marc Vermeire (BOSA)" userId="dda041ec-8de0-4236-9ecd-0521a99dabc8" providerId="ADAL" clId="{775460E6-FC3F-489C-A491-E89B9D0DC615}" dt="2023-03-21T07:41:37.096" v="984" actId="478"/>
          <ac:spMkLst>
            <pc:docMk/>
            <pc:sldMk cId="3600183844" sldId="341"/>
            <ac:spMk id="4" creationId="{BF825A36-3F72-7CB5-DF79-CA41C79AC45E}"/>
          </ac:spMkLst>
        </pc:spChg>
        <pc:graphicFrameChg chg="add del mod">
          <ac:chgData name="Marc Vermeire (BOSA)" userId="dda041ec-8de0-4236-9ecd-0521a99dabc8" providerId="ADAL" clId="{775460E6-FC3F-489C-A491-E89B9D0DC615}" dt="2023-03-21T07:43:36.136" v="989"/>
          <ac:graphicFrameMkLst>
            <pc:docMk/>
            <pc:sldMk cId="3600183844" sldId="341"/>
            <ac:graphicFrameMk id="6" creationId="{0396A617-4FE0-195E-4D3D-C8EF8ED05AE2}"/>
          </ac:graphicFrameMkLst>
        </pc:graphicFrameChg>
        <pc:picChg chg="del mod">
          <ac:chgData name="Marc Vermeire (BOSA)" userId="dda041ec-8de0-4236-9ecd-0521a99dabc8" providerId="ADAL" clId="{775460E6-FC3F-489C-A491-E89B9D0DC615}" dt="2023-03-21T07:42:49.812" v="985" actId="478"/>
          <ac:picMkLst>
            <pc:docMk/>
            <pc:sldMk cId="3600183844" sldId="341"/>
            <ac:picMk id="7" creationId="{72F2BDA4-46B1-8DB7-1A8D-C1C386AB9BF8}"/>
          </ac:picMkLst>
        </pc:picChg>
        <pc:picChg chg="add mod">
          <ac:chgData name="Marc Vermeire (BOSA)" userId="dda041ec-8de0-4236-9ecd-0521a99dabc8" providerId="ADAL" clId="{775460E6-FC3F-489C-A491-E89B9D0DC615}" dt="2023-03-21T07:44:57.684" v="1045" actId="1036"/>
          <ac:picMkLst>
            <pc:docMk/>
            <pc:sldMk cId="3600183844" sldId="341"/>
            <ac:picMk id="8" creationId="{BF7A7908-3DFB-9BBE-13DE-0E35CAC8D2E6}"/>
          </ac:picMkLst>
        </pc:picChg>
      </pc:sldChg>
      <pc:sldChg chg="add del">
        <pc:chgData name="Marc Vermeire (BOSA)" userId="dda041ec-8de0-4236-9ecd-0521a99dabc8" providerId="ADAL" clId="{775460E6-FC3F-489C-A491-E89B9D0DC615}" dt="2023-03-10T10:23:45.230" v="101" actId="47"/>
        <pc:sldMkLst>
          <pc:docMk/>
          <pc:sldMk cId="164030250" sldId="342"/>
        </pc:sldMkLst>
      </pc:sldChg>
      <pc:sldChg chg="modSp add mod">
        <pc:chgData name="Marc Vermeire (BOSA)" userId="dda041ec-8de0-4236-9ecd-0521a99dabc8" providerId="ADAL" clId="{775460E6-FC3F-489C-A491-E89B9D0DC615}" dt="2023-03-10T10:53:22.304" v="201" actId="1076"/>
        <pc:sldMkLst>
          <pc:docMk/>
          <pc:sldMk cId="3062409993" sldId="342"/>
        </pc:sldMkLst>
        <pc:spChg chg="mod">
          <ac:chgData name="Marc Vermeire (BOSA)" userId="dda041ec-8de0-4236-9ecd-0521a99dabc8" providerId="ADAL" clId="{775460E6-FC3F-489C-A491-E89B9D0DC615}" dt="2023-03-10T10:53:22.304" v="201" actId="1076"/>
          <ac:spMkLst>
            <pc:docMk/>
            <pc:sldMk cId="3062409993" sldId="342"/>
            <ac:spMk id="7" creationId="{41DC656D-FEC3-4765-807A-1B3A626777DF}"/>
          </ac:spMkLst>
        </pc:spChg>
      </pc:sldChg>
      <pc:sldChg chg="modSp add mod">
        <pc:chgData name="Marc Vermeire (BOSA)" userId="dda041ec-8de0-4236-9ecd-0521a99dabc8" providerId="ADAL" clId="{775460E6-FC3F-489C-A491-E89B9D0DC615}" dt="2023-03-10T10:53:31.284" v="203" actId="1076"/>
        <pc:sldMkLst>
          <pc:docMk/>
          <pc:sldMk cId="137340927" sldId="343"/>
        </pc:sldMkLst>
        <pc:spChg chg="mod">
          <ac:chgData name="Marc Vermeire (BOSA)" userId="dda041ec-8de0-4236-9ecd-0521a99dabc8" providerId="ADAL" clId="{775460E6-FC3F-489C-A491-E89B9D0DC615}" dt="2023-03-10T10:53:31.284" v="203" actId="1076"/>
          <ac:spMkLst>
            <pc:docMk/>
            <pc:sldMk cId="137340927" sldId="343"/>
            <ac:spMk id="7" creationId="{41DC656D-FEC3-4765-807A-1B3A626777DF}"/>
          </ac:spMkLst>
        </pc:spChg>
      </pc:sldChg>
      <pc:sldChg chg="add del">
        <pc:chgData name="Marc Vermeire (BOSA)" userId="dda041ec-8de0-4236-9ecd-0521a99dabc8" providerId="ADAL" clId="{775460E6-FC3F-489C-A491-E89B9D0DC615}" dt="2023-03-10T10:23:46.240" v="102" actId="47"/>
        <pc:sldMkLst>
          <pc:docMk/>
          <pc:sldMk cId="2087968507" sldId="343"/>
        </pc:sldMkLst>
      </pc:sldChg>
      <pc:sldChg chg="delSp modSp add mod modNotesTx">
        <pc:chgData name="Marc Vermeire (BOSA)" userId="dda041ec-8de0-4236-9ecd-0521a99dabc8" providerId="ADAL" clId="{775460E6-FC3F-489C-A491-E89B9D0DC615}" dt="2023-03-27T13:58:09.555" v="1107" actId="6549"/>
        <pc:sldMkLst>
          <pc:docMk/>
          <pc:sldMk cId="1764907444" sldId="344"/>
        </pc:sldMkLst>
        <pc:spChg chg="mod">
          <ac:chgData name="Marc Vermeire (BOSA)" userId="dda041ec-8de0-4236-9ecd-0521a99dabc8" providerId="ADAL" clId="{775460E6-FC3F-489C-A491-E89B9D0DC615}" dt="2023-03-10T10:56:50.125" v="456" actId="20577"/>
          <ac:spMkLst>
            <pc:docMk/>
            <pc:sldMk cId="1764907444" sldId="344"/>
            <ac:spMk id="2" creationId="{2017EB17-2D2B-42BF-AD86-C7B18B20852F}"/>
          </ac:spMkLst>
        </pc:spChg>
        <pc:spChg chg="del">
          <ac:chgData name="Marc Vermeire (BOSA)" userId="dda041ec-8de0-4236-9ecd-0521a99dabc8" providerId="ADAL" clId="{775460E6-FC3F-489C-A491-E89B9D0DC615}" dt="2023-03-10T10:55:01.268" v="274" actId="478"/>
          <ac:spMkLst>
            <pc:docMk/>
            <pc:sldMk cId="1764907444" sldId="344"/>
            <ac:spMk id="3" creationId="{0356EB15-5B5A-C447-C0B2-6638A752BDCF}"/>
          </ac:spMkLst>
        </pc:spChg>
        <pc:spChg chg="mod">
          <ac:chgData name="Marc Vermeire (BOSA)" userId="dda041ec-8de0-4236-9ecd-0521a99dabc8" providerId="ADAL" clId="{775460E6-FC3F-489C-A491-E89B9D0DC615}" dt="2023-03-21T10:15:14.868" v="1066"/>
          <ac:spMkLst>
            <pc:docMk/>
            <pc:sldMk cId="1764907444" sldId="344"/>
            <ac:spMk id="5" creationId="{A8DFFEDE-FD0F-C2FB-F9D8-5EF6AB3DF6A9}"/>
          </ac:spMkLst>
        </pc:spChg>
        <pc:picChg chg="del">
          <ac:chgData name="Marc Vermeire (BOSA)" userId="dda041ec-8de0-4236-9ecd-0521a99dabc8" providerId="ADAL" clId="{775460E6-FC3F-489C-A491-E89B9D0DC615}" dt="2023-03-10T10:55:02.817" v="275" actId="478"/>
          <ac:picMkLst>
            <pc:docMk/>
            <pc:sldMk cId="1764907444" sldId="344"/>
            <ac:picMk id="7" creationId="{72F2BDA4-46B1-8DB7-1A8D-C1C386AB9BF8}"/>
          </ac:picMkLst>
        </pc:picChg>
      </pc:sldChg>
      <pc:sldChg chg="modSp add mod modNotesTx">
        <pc:chgData name="Marc Vermeire (BOSA)" userId="dda041ec-8de0-4236-9ecd-0521a99dabc8" providerId="ADAL" clId="{775460E6-FC3F-489C-A491-E89B9D0DC615}" dt="2023-03-20T14:44:54.572" v="960" actId="20577"/>
        <pc:sldMkLst>
          <pc:docMk/>
          <pc:sldMk cId="1689654733" sldId="345"/>
        </pc:sldMkLst>
        <pc:spChg chg="mod">
          <ac:chgData name="Marc Vermeire (BOSA)" userId="dda041ec-8de0-4236-9ecd-0521a99dabc8" providerId="ADAL" clId="{775460E6-FC3F-489C-A491-E89B9D0DC615}" dt="2023-03-10T10:57:10.160" v="458"/>
          <ac:spMkLst>
            <pc:docMk/>
            <pc:sldMk cId="1689654733" sldId="345"/>
            <ac:spMk id="2" creationId="{2017EB17-2D2B-42BF-AD86-C7B18B20852F}"/>
          </ac:spMkLst>
        </pc:spChg>
        <pc:spChg chg="mod">
          <ac:chgData name="Marc Vermeire (BOSA)" userId="dda041ec-8de0-4236-9ecd-0521a99dabc8" providerId="ADAL" clId="{775460E6-FC3F-489C-A491-E89B9D0DC615}" dt="2023-03-10T10:58:22.810" v="521" actId="20577"/>
          <ac:spMkLst>
            <pc:docMk/>
            <pc:sldMk cId="1689654733" sldId="345"/>
            <ac:spMk id="5" creationId="{A8DFFEDE-FD0F-C2FB-F9D8-5EF6AB3DF6A9}"/>
          </ac:spMkLst>
        </pc:spChg>
      </pc:sldChg>
      <pc:sldChg chg="modSp add mod modNotesTx">
        <pc:chgData name="Marc Vermeire (BOSA)" userId="dda041ec-8de0-4236-9ecd-0521a99dabc8" providerId="ADAL" clId="{775460E6-FC3F-489C-A491-E89B9D0DC615}" dt="2023-03-20T14:45:15.907" v="961" actId="20577"/>
        <pc:sldMkLst>
          <pc:docMk/>
          <pc:sldMk cId="1838094537" sldId="346"/>
        </pc:sldMkLst>
        <pc:spChg chg="mod">
          <ac:chgData name="Marc Vermeire (BOSA)" userId="dda041ec-8de0-4236-9ecd-0521a99dabc8" providerId="ADAL" clId="{775460E6-FC3F-489C-A491-E89B9D0DC615}" dt="2023-03-10T10:59:21.875" v="531"/>
          <ac:spMkLst>
            <pc:docMk/>
            <pc:sldMk cId="1838094537" sldId="346"/>
            <ac:spMk id="2" creationId="{2017EB17-2D2B-42BF-AD86-C7B18B20852F}"/>
          </ac:spMkLst>
        </pc:spChg>
        <pc:spChg chg="mod">
          <ac:chgData name="Marc Vermeire (BOSA)" userId="dda041ec-8de0-4236-9ecd-0521a99dabc8" providerId="ADAL" clId="{775460E6-FC3F-489C-A491-E89B9D0DC615}" dt="2023-03-10T13:18:33.850" v="876" actId="2710"/>
          <ac:spMkLst>
            <pc:docMk/>
            <pc:sldMk cId="1838094537" sldId="346"/>
            <ac:spMk id="5" creationId="{A8DFFEDE-FD0F-C2FB-F9D8-5EF6AB3DF6A9}"/>
          </ac:spMkLst>
        </pc:spChg>
      </pc:sldChg>
      <pc:sldChg chg="addSp delSp modSp add mod">
        <pc:chgData name="Marc Vermeire (BOSA)" userId="dda041ec-8de0-4236-9ecd-0521a99dabc8" providerId="ADAL" clId="{775460E6-FC3F-489C-A491-E89B9D0DC615}" dt="2023-03-21T10:20:11.054" v="1106" actId="790"/>
        <pc:sldMkLst>
          <pc:docMk/>
          <pc:sldMk cId="420902010" sldId="348"/>
        </pc:sldMkLst>
        <pc:spChg chg="mod">
          <ac:chgData name="Marc Vermeire (BOSA)" userId="dda041ec-8de0-4236-9ecd-0521a99dabc8" providerId="ADAL" clId="{775460E6-FC3F-489C-A491-E89B9D0DC615}" dt="2023-03-21T10:20:11.054" v="1106" actId="790"/>
          <ac:spMkLst>
            <pc:docMk/>
            <pc:sldMk cId="420902010" sldId="348"/>
            <ac:spMk id="2" creationId="{E7AD0060-FCFA-4C70-AEB4-7D4C44A54220}"/>
          </ac:spMkLst>
        </pc:spChg>
        <pc:spChg chg="del">
          <ac:chgData name="Marc Vermeire (BOSA)" userId="dda041ec-8de0-4236-9ecd-0521a99dabc8" providerId="ADAL" clId="{775460E6-FC3F-489C-A491-E89B9D0DC615}" dt="2023-03-21T10:16:58.273" v="1076" actId="3680"/>
          <ac:spMkLst>
            <pc:docMk/>
            <pc:sldMk cId="420902010" sldId="348"/>
            <ac:spMk id="3" creationId="{7F4E2C2F-383F-4E71-84A8-ECFAEC3F0E0F}"/>
          </ac:spMkLst>
        </pc:spChg>
        <pc:graphicFrameChg chg="add mod ord modGraphic">
          <ac:chgData name="Marc Vermeire (BOSA)" userId="dda041ec-8de0-4236-9ecd-0521a99dabc8" providerId="ADAL" clId="{775460E6-FC3F-489C-A491-E89B9D0DC615}" dt="2023-03-21T10:19:58.906" v="1105" actId="2161"/>
          <ac:graphicFrameMkLst>
            <pc:docMk/>
            <pc:sldMk cId="420902010" sldId="348"/>
            <ac:graphicFrameMk id="4" creationId="{F705C82A-A96F-9763-03DA-85236348B93F}"/>
          </ac:graphicFrameMkLst>
        </pc:graphicFrameChg>
      </pc:sldChg>
    </pc:docChg>
  </pc:docChgLst>
  <pc:docChgLst>
    <pc:chgData name="Rémi Mateo" userId="197b61fa-db6d-412b-a888-3e17f3e1eb92" providerId="ADAL" clId="{A8E5F1DB-C456-4F5E-9D13-DA7030127417}"/>
    <pc:docChg chg="modSld">
      <pc:chgData name="Rémi Mateo" userId="197b61fa-db6d-412b-a888-3e17f3e1eb92" providerId="ADAL" clId="{A8E5F1DB-C456-4F5E-9D13-DA7030127417}" dt="2023-01-10T15:50:44.748" v="380" actId="20577"/>
      <pc:docMkLst>
        <pc:docMk/>
      </pc:docMkLst>
      <pc:sldChg chg="modNotesTx">
        <pc:chgData name="Rémi Mateo" userId="197b61fa-db6d-412b-a888-3e17f3e1eb92" providerId="ADAL" clId="{A8E5F1DB-C456-4F5E-9D13-DA7030127417}" dt="2023-01-10T15:50:44.748" v="380" actId="20577"/>
        <pc:sldMkLst>
          <pc:docMk/>
          <pc:sldMk cId="4105183878" sldId="330"/>
        </pc:sldMkLst>
      </pc:sldChg>
    </pc:docChg>
  </pc:docChgLst>
  <pc:docChgLst>
    <pc:chgData name="Guido Doucet (BOSA)" userId="e581be33-abb2-4ec2-9ef0-8c0c98ee118b" providerId="ADAL" clId="{FB3342A6-C418-413D-B914-FBBF0B9D2D83}"/>
    <pc:docChg chg="modSld">
      <pc:chgData name="Guido Doucet (BOSA)" userId="e581be33-abb2-4ec2-9ef0-8c0c98ee118b" providerId="ADAL" clId="{FB3342A6-C418-413D-B914-FBBF0B9D2D83}" dt="2023-01-10T14:03:17.086" v="5" actId="20577"/>
      <pc:docMkLst>
        <pc:docMk/>
      </pc:docMkLst>
      <pc:sldChg chg="modSp mod">
        <pc:chgData name="Guido Doucet (BOSA)" userId="e581be33-abb2-4ec2-9ef0-8c0c98ee118b" providerId="ADAL" clId="{FB3342A6-C418-413D-B914-FBBF0B9D2D83}" dt="2023-01-10T14:03:17.086" v="5" actId="20577"/>
        <pc:sldMkLst>
          <pc:docMk/>
          <pc:sldMk cId="454837143" sldId="334"/>
        </pc:sldMkLst>
        <pc:spChg chg="mod">
          <ac:chgData name="Guido Doucet (BOSA)" userId="e581be33-abb2-4ec2-9ef0-8c0c98ee118b" providerId="ADAL" clId="{FB3342A6-C418-413D-B914-FBBF0B9D2D83}" dt="2023-01-10T14:03:17.086" v="5" actId="20577"/>
          <ac:spMkLst>
            <pc:docMk/>
            <pc:sldMk cId="454837143" sldId="334"/>
            <ac:spMk id="2" creationId="{9F289C2D-2963-4CC5-ADC5-437873A0D533}"/>
          </ac:spMkLst>
        </pc:spChg>
      </pc:sldChg>
    </pc:docChg>
  </pc:docChgLst>
  <pc:docChgLst>
    <pc:chgData name="Marc Vermeire (BOSA)" userId="dda041ec-8de0-4236-9ecd-0521a99dabc8" providerId="ADAL" clId="{A9584456-D0BF-4697-AFEC-6F449F23B138}"/>
    <pc:docChg chg="undo redo custSel delSld modSld sldOrd">
      <pc:chgData name="Marc Vermeire (BOSA)" userId="dda041ec-8de0-4236-9ecd-0521a99dabc8" providerId="ADAL" clId="{A9584456-D0BF-4697-AFEC-6F449F23B138}" dt="2023-01-17T15:22:12.485" v="627" actId="20577"/>
      <pc:docMkLst>
        <pc:docMk/>
      </pc:docMkLst>
      <pc:sldChg chg="modSp mod">
        <pc:chgData name="Marc Vermeire (BOSA)" userId="dda041ec-8de0-4236-9ecd-0521a99dabc8" providerId="ADAL" clId="{A9584456-D0BF-4697-AFEC-6F449F23B138}" dt="2023-01-10T14:45:44.715" v="346" actId="20577"/>
        <pc:sldMkLst>
          <pc:docMk/>
          <pc:sldMk cId="704554566" sldId="258"/>
        </pc:sldMkLst>
        <pc:spChg chg="mod">
          <ac:chgData name="Marc Vermeire (BOSA)" userId="dda041ec-8de0-4236-9ecd-0521a99dabc8" providerId="ADAL" clId="{A9584456-D0BF-4697-AFEC-6F449F23B138}" dt="2023-01-10T14:45:44.715" v="346" actId="20577"/>
          <ac:spMkLst>
            <pc:docMk/>
            <pc:sldMk cId="704554566" sldId="258"/>
            <ac:spMk id="6" creationId="{4C6FECFA-AE50-4EB7-BB81-05FD93A6B3DC}"/>
          </ac:spMkLst>
        </pc:spChg>
      </pc:sldChg>
      <pc:sldChg chg="modSp">
        <pc:chgData name="Marc Vermeire (BOSA)" userId="dda041ec-8de0-4236-9ecd-0521a99dabc8" providerId="ADAL" clId="{A9584456-D0BF-4697-AFEC-6F449F23B138}" dt="2023-01-17T12:19:51.764" v="614" actId="20577"/>
        <pc:sldMkLst>
          <pc:docMk/>
          <pc:sldMk cId="771274276" sldId="260"/>
        </pc:sldMkLst>
        <pc:graphicFrameChg chg="mod">
          <ac:chgData name="Marc Vermeire (BOSA)" userId="dda041ec-8de0-4236-9ecd-0521a99dabc8" providerId="ADAL" clId="{A9584456-D0BF-4697-AFEC-6F449F23B138}" dt="2023-01-17T12:19:51.764" v="614" actId="20577"/>
          <ac:graphicFrameMkLst>
            <pc:docMk/>
            <pc:sldMk cId="771274276" sldId="260"/>
            <ac:graphicFrameMk id="5" creationId="{6D2C7C39-5BE3-413A-A5E8-743BA5E3C82E}"/>
          </ac:graphicFrameMkLst>
        </pc:graphicFrameChg>
      </pc:sldChg>
      <pc:sldChg chg="modSp mod modNotesTx">
        <pc:chgData name="Marc Vermeire (BOSA)" userId="dda041ec-8de0-4236-9ecd-0521a99dabc8" providerId="ADAL" clId="{A9584456-D0BF-4697-AFEC-6F449F23B138}" dt="2023-01-17T15:21:27.182" v="619" actId="6549"/>
        <pc:sldMkLst>
          <pc:docMk/>
          <pc:sldMk cId="2565178176" sldId="266"/>
        </pc:sldMkLst>
        <pc:spChg chg="mod">
          <ac:chgData name="Marc Vermeire (BOSA)" userId="dda041ec-8de0-4236-9ecd-0521a99dabc8" providerId="ADAL" clId="{A9584456-D0BF-4697-AFEC-6F449F23B138}" dt="2023-01-10T14:45:48.502" v="347" actId="20577"/>
          <ac:spMkLst>
            <pc:docMk/>
            <pc:sldMk cId="2565178176" sldId="266"/>
            <ac:spMk id="6" creationId="{4C6FECFA-AE50-4EB7-BB81-05FD93A6B3DC}"/>
          </ac:spMkLst>
        </pc:spChg>
      </pc:sldChg>
      <pc:sldChg chg="del ord modNotesTx">
        <pc:chgData name="Marc Vermeire (BOSA)" userId="dda041ec-8de0-4236-9ecd-0521a99dabc8" providerId="ADAL" clId="{A9584456-D0BF-4697-AFEC-6F449F23B138}" dt="2023-01-10T14:46:07.046" v="350" actId="47"/>
        <pc:sldMkLst>
          <pc:docMk/>
          <pc:sldMk cId="4130594465" sldId="274"/>
        </pc:sldMkLst>
      </pc:sldChg>
      <pc:sldChg chg="modSp mod modNotesTx">
        <pc:chgData name="Marc Vermeire (BOSA)" userId="dda041ec-8de0-4236-9ecd-0521a99dabc8" providerId="ADAL" clId="{A9584456-D0BF-4697-AFEC-6F449F23B138}" dt="2023-01-17T15:21:45.650" v="623" actId="6549"/>
        <pc:sldMkLst>
          <pc:docMk/>
          <pc:sldMk cId="4118161706" sldId="304"/>
        </pc:sldMkLst>
        <pc:spChg chg="mod">
          <ac:chgData name="Marc Vermeire (BOSA)" userId="dda041ec-8de0-4236-9ecd-0521a99dabc8" providerId="ADAL" clId="{A9584456-D0BF-4697-AFEC-6F449F23B138}" dt="2023-01-10T14:45:52.519" v="348" actId="20577"/>
          <ac:spMkLst>
            <pc:docMk/>
            <pc:sldMk cId="4118161706" sldId="304"/>
            <ac:spMk id="6" creationId="{4C6FECFA-AE50-4EB7-BB81-05FD93A6B3DC}"/>
          </ac:spMkLst>
        </pc:spChg>
      </pc:sldChg>
      <pc:sldChg chg="modSp del mod">
        <pc:chgData name="Marc Vermeire (BOSA)" userId="dda041ec-8de0-4236-9ecd-0521a99dabc8" providerId="ADAL" clId="{A9584456-D0BF-4697-AFEC-6F449F23B138}" dt="2023-01-10T14:46:27.893" v="355" actId="47"/>
        <pc:sldMkLst>
          <pc:docMk/>
          <pc:sldMk cId="1231911007" sldId="326"/>
        </pc:sldMkLst>
        <pc:spChg chg="mod">
          <ac:chgData name="Marc Vermeire (BOSA)" userId="dda041ec-8de0-4236-9ecd-0521a99dabc8" providerId="ADAL" clId="{A9584456-D0BF-4697-AFEC-6F449F23B138}" dt="2023-01-10T14:46:25.226" v="354" actId="20577"/>
          <ac:spMkLst>
            <pc:docMk/>
            <pc:sldMk cId="1231911007" sldId="326"/>
            <ac:spMk id="6" creationId="{4C6FECFA-AE50-4EB7-BB81-05FD93A6B3DC}"/>
          </ac:spMkLst>
        </pc:spChg>
      </pc:sldChg>
      <pc:sldChg chg="modSp mod ord modNotesTx">
        <pc:chgData name="Marc Vermeire (BOSA)" userId="dda041ec-8de0-4236-9ecd-0521a99dabc8" providerId="ADAL" clId="{A9584456-D0BF-4697-AFEC-6F449F23B138}" dt="2023-01-17T15:21:51.318" v="624" actId="6549"/>
        <pc:sldMkLst>
          <pc:docMk/>
          <pc:sldMk cId="4105183878" sldId="330"/>
        </pc:sldMkLst>
        <pc:spChg chg="mod">
          <ac:chgData name="Marc Vermeire (BOSA)" userId="dda041ec-8de0-4236-9ecd-0521a99dabc8" providerId="ADAL" clId="{A9584456-D0BF-4697-AFEC-6F449F23B138}" dt="2023-01-17T12:20:20.374" v="618" actId="20577"/>
          <ac:spMkLst>
            <pc:docMk/>
            <pc:sldMk cId="4105183878" sldId="330"/>
            <ac:spMk id="6" creationId="{4517F586-DA62-4BF2-B0EB-E1930D66E9DA}"/>
          </ac:spMkLst>
        </pc:spChg>
      </pc:sldChg>
      <pc:sldChg chg="modSp mod modNotesTx">
        <pc:chgData name="Marc Vermeire (BOSA)" userId="dda041ec-8de0-4236-9ecd-0521a99dabc8" providerId="ADAL" clId="{A9584456-D0BF-4697-AFEC-6F449F23B138}" dt="2023-01-17T15:21:32.322" v="621" actId="20577"/>
        <pc:sldMkLst>
          <pc:docMk/>
          <pc:sldMk cId="1589761775" sldId="332"/>
        </pc:sldMkLst>
        <pc:spChg chg="mod">
          <ac:chgData name="Marc Vermeire (BOSA)" userId="dda041ec-8de0-4236-9ecd-0521a99dabc8" providerId="ADAL" clId="{A9584456-D0BF-4697-AFEC-6F449F23B138}" dt="2023-01-10T14:21:10.488" v="222" actId="20577"/>
          <ac:spMkLst>
            <pc:docMk/>
            <pc:sldMk cId="1589761775" sldId="332"/>
            <ac:spMk id="6" creationId="{4517F586-DA62-4BF2-B0EB-E1930D66E9DA}"/>
          </ac:spMkLst>
        </pc:spChg>
        <pc:spChg chg="mod">
          <ac:chgData name="Marc Vermeire (BOSA)" userId="dda041ec-8de0-4236-9ecd-0521a99dabc8" providerId="ADAL" clId="{A9584456-D0BF-4697-AFEC-6F449F23B138}" dt="2023-01-10T14:14:54.342" v="38"/>
          <ac:spMkLst>
            <pc:docMk/>
            <pc:sldMk cId="1589761775" sldId="332"/>
            <ac:spMk id="11" creationId="{5A45C59A-88F3-46A4-8B3F-F2A34E561B6A}"/>
          </ac:spMkLst>
        </pc:spChg>
        <pc:graphicFrameChg chg="modGraphic">
          <ac:chgData name="Marc Vermeire (BOSA)" userId="dda041ec-8de0-4236-9ecd-0521a99dabc8" providerId="ADAL" clId="{A9584456-D0BF-4697-AFEC-6F449F23B138}" dt="2023-01-17T09:33:21.312" v="606" actId="20577"/>
          <ac:graphicFrameMkLst>
            <pc:docMk/>
            <pc:sldMk cId="1589761775" sldId="332"/>
            <ac:graphicFrameMk id="2" creationId="{94B4E209-D2AD-4E18-8255-22D046AD40C9}"/>
          </ac:graphicFrameMkLst>
        </pc:graphicFrameChg>
      </pc:sldChg>
      <pc:sldChg chg="modSp mod ord modNotesTx">
        <pc:chgData name="Marc Vermeire (BOSA)" userId="dda041ec-8de0-4236-9ecd-0521a99dabc8" providerId="ADAL" clId="{A9584456-D0BF-4697-AFEC-6F449F23B138}" dt="2023-01-17T15:21:55.584" v="625" actId="20577"/>
        <pc:sldMkLst>
          <pc:docMk/>
          <pc:sldMk cId="414836117" sldId="333"/>
        </pc:sldMkLst>
        <pc:spChg chg="mod">
          <ac:chgData name="Marc Vermeire (BOSA)" userId="dda041ec-8de0-4236-9ecd-0521a99dabc8" providerId="ADAL" clId="{A9584456-D0BF-4697-AFEC-6F449F23B138}" dt="2023-01-17T09:31:39.753" v="602" actId="790"/>
          <ac:spMkLst>
            <pc:docMk/>
            <pc:sldMk cId="414836117" sldId="333"/>
            <ac:spMk id="2" creationId="{2017EB17-2D2B-42BF-AD86-C7B18B20852F}"/>
          </ac:spMkLst>
        </pc:spChg>
        <pc:picChg chg="ord">
          <ac:chgData name="Marc Vermeire (BOSA)" userId="dda041ec-8de0-4236-9ecd-0521a99dabc8" providerId="ADAL" clId="{A9584456-D0BF-4697-AFEC-6F449F23B138}" dt="2023-01-17T09:19:45.347" v="356" actId="167"/>
          <ac:picMkLst>
            <pc:docMk/>
            <pc:sldMk cId="414836117" sldId="333"/>
            <ac:picMk id="4" creationId="{FA444537-6D90-FBBE-FAE2-BB25837CD0C1}"/>
          </ac:picMkLst>
        </pc:picChg>
        <pc:picChg chg="mod">
          <ac:chgData name="Marc Vermeire (BOSA)" userId="dda041ec-8de0-4236-9ecd-0521a99dabc8" providerId="ADAL" clId="{A9584456-D0BF-4697-AFEC-6F449F23B138}" dt="2023-01-17T09:19:50.248" v="357" actId="1076"/>
          <ac:picMkLst>
            <pc:docMk/>
            <pc:sldMk cId="414836117" sldId="333"/>
            <ac:picMk id="7" creationId="{D5C86B99-D714-452E-A28B-575CE7630D0F}"/>
          </ac:picMkLst>
        </pc:picChg>
      </pc:sldChg>
      <pc:sldChg chg="del ord">
        <pc:chgData name="Marc Vermeire (BOSA)" userId="dda041ec-8de0-4236-9ecd-0521a99dabc8" providerId="ADAL" clId="{A9584456-D0BF-4697-AFEC-6F449F23B138}" dt="2023-01-10T14:46:08.893" v="351" actId="47"/>
        <pc:sldMkLst>
          <pc:docMk/>
          <pc:sldMk cId="454837143" sldId="334"/>
        </pc:sldMkLst>
      </pc:sldChg>
      <pc:sldChg chg="modSp mod">
        <pc:chgData name="Marc Vermeire (BOSA)" userId="dda041ec-8de0-4236-9ecd-0521a99dabc8" providerId="ADAL" clId="{A9584456-D0BF-4697-AFEC-6F449F23B138}" dt="2023-01-10T14:45:59.302" v="349" actId="20577"/>
        <pc:sldMkLst>
          <pc:docMk/>
          <pc:sldMk cId="401575703" sldId="335"/>
        </pc:sldMkLst>
        <pc:spChg chg="mod">
          <ac:chgData name="Marc Vermeire (BOSA)" userId="dda041ec-8de0-4236-9ecd-0521a99dabc8" providerId="ADAL" clId="{A9584456-D0BF-4697-AFEC-6F449F23B138}" dt="2023-01-10T14:45:59.302" v="349" actId="20577"/>
          <ac:spMkLst>
            <pc:docMk/>
            <pc:sldMk cId="401575703" sldId="335"/>
            <ac:spMk id="6" creationId="{4C6FECFA-AE50-4EB7-BB81-05FD93A6B3DC}"/>
          </ac:spMkLst>
        </pc:spChg>
      </pc:sldChg>
      <pc:sldChg chg="modNotesTx">
        <pc:chgData name="Marc Vermeire (BOSA)" userId="dda041ec-8de0-4236-9ecd-0521a99dabc8" providerId="ADAL" clId="{A9584456-D0BF-4697-AFEC-6F449F23B138}" dt="2023-01-17T15:21:35.085" v="622" actId="20577"/>
        <pc:sldMkLst>
          <pc:docMk/>
          <pc:sldMk cId="2586001474" sldId="336"/>
        </pc:sldMkLst>
      </pc:sldChg>
      <pc:sldChg chg="modSp mod modNotesTx">
        <pc:chgData name="Marc Vermeire (BOSA)" userId="dda041ec-8de0-4236-9ecd-0521a99dabc8" providerId="ADAL" clId="{A9584456-D0BF-4697-AFEC-6F449F23B138}" dt="2023-01-17T15:21:59.705" v="626" actId="6549"/>
        <pc:sldMkLst>
          <pc:docMk/>
          <pc:sldMk cId="3416609463" sldId="337"/>
        </pc:sldMkLst>
        <pc:spChg chg="mod">
          <ac:chgData name="Marc Vermeire (BOSA)" userId="dda041ec-8de0-4236-9ecd-0521a99dabc8" providerId="ADAL" clId="{A9584456-D0BF-4697-AFEC-6F449F23B138}" dt="2023-01-17T09:31:15.063" v="601" actId="790"/>
          <ac:spMkLst>
            <pc:docMk/>
            <pc:sldMk cId="3416609463" sldId="337"/>
            <ac:spMk id="2" creationId="{2017EB17-2D2B-42BF-AD86-C7B18B20852F}"/>
          </ac:spMkLst>
        </pc:spChg>
        <pc:spChg chg="mod">
          <ac:chgData name="Marc Vermeire (BOSA)" userId="dda041ec-8de0-4236-9ecd-0521a99dabc8" providerId="ADAL" clId="{A9584456-D0BF-4697-AFEC-6F449F23B138}" dt="2023-01-17T09:31:03.666" v="600" actId="790"/>
          <ac:spMkLst>
            <pc:docMk/>
            <pc:sldMk cId="3416609463" sldId="337"/>
            <ac:spMk id="5" creationId="{A8DFFEDE-FD0F-C2FB-F9D8-5EF6AB3DF6A9}"/>
          </ac:spMkLst>
        </pc:spChg>
      </pc:sldChg>
      <pc:sldChg chg="modNotesTx">
        <pc:chgData name="Marc Vermeire (BOSA)" userId="dda041ec-8de0-4236-9ecd-0521a99dabc8" providerId="ADAL" clId="{A9584456-D0BF-4697-AFEC-6F449F23B138}" dt="2023-01-17T15:22:12.485" v="627" actId="20577"/>
        <pc:sldMkLst>
          <pc:docMk/>
          <pc:sldMk cId="3480562692" sldId="338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eppol.eu/edelivery/codelists/" TargetMode="External"/><Relationship Id="rId1" Type="http://schemas.openxmlformats.org/officeDocument/2006/relationships/hyperlink" Target="https://openpeppol.atlassian.net/wiki/spaces/RR/pages/3021602825" TargetMode="External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peppol.eu/edelivery/codelists/" TargetMode="External"/><Relationship Id="rId1" Type="http://schemas.openxmlformats.org/officeDocument/2006/relationships/hyperlink" Target="https://openpeppol.atlassian.net/wiki/spaces/RR/pages/3021602825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6DE295-ECE7-48B5-AD21-C9884202179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nl-BE"/>
        </a:p>
      </dgm:t>
    </dgm:pt>
    <dgm:pt modelId="{3B7D46BF-FE9F-4D30-BD72-BA18698E0AEF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Next forum: 16.05.2023</a:t>
          </a:r>
        </a:p>
      </dgm:t>
    </dgm:pt>
    <dgm:pt modelId="{19C133BF-CF42-4F90-B775-B3A919ABA0E4}" type="parTrans" cxnId="{C456C272-C6AC-42ED-A981-30C7D6F80702}">
      <dgm:prSet/>
      <dgm:spPr/>
      <dgm:t>
        <a:bodyPr/>
        <a:lstStyle/>
        <a:p>
          <a:endParaRPr lang="en-US"/>
        </a:p>
      </dgm:t>
    </dgm:pt>
    <dgm:pt modelId="{70906F63-1A0E-43FF-8585-E6C452C95979}" type="sibTrans" cxnId="{C456C272-C6AC-42ED-A981-30C7D6F80702}">
      <dgm:prSet/>
      <dgm:spPr/>
      <dgm:t>
        <a:bodyPr/>
        <a:lstStyle/>
        <a:p>
          <a:endParaRPr lang="en-US"/>
        </a:p>
      </dgm:t>
    </dgm:pt>
    <dgm:pt modelId="{B6CCDB89-754D-4392-B0A5-A21D3C455847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3600" kern="1200" err="1">
              <a:solidFill>
                <a:srgbClr val="FFFFFF"/>
              </a:solidFill>
              <a:latin typeface="Open Sans"/>
              <a:ea typeface="+mn-ea"/>
              <a:cs typeface="+mn-cs"/>
            </a:rPr>
            <a:t>Your</a:t>
          </a: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 topics?</a:t>
          </a:r>
          <a:endParaRPr lang="en-US" sz="3600" kern="1200">
            <a:solidFill>
              <a:srgbClr val="FFFFFF"/>
            </a:solidFill>
            <a:latin typeface="Open Sans"/>
            <a:ea typeface="+mn-ea"/>
            <a:cs typeface="+mn-cs"/>
          </a:endParaRPr>
        </a:p>
      </dgm:t>
    </dgm:pt>
    <dgm:pt modelId="{4F7A1293-0536-4799-A275-41B740D29E0F}" type="parTrans" cxnId="{47C725F2-7428-45B6-B020-17BBAF67AF1A}">
      <dgm:prSet/>
      <dgm:spPr/>
      <dgm:t>
        <a:bodyPr/>
        <a:lstStyle/>
        <a:p>
          <a:endParaRPr lang="fr-FR"/>
        </a:p>
      </dgm:t>
    </dgm:pt>
    <dgm:pt modelId="{79B2F5F9-4942-4D72-849B-2FB5941DE048}" type="sibTrans" cxnId="{47C725F2-7428-45B6-B020-17BBAF67AF1A}">
      <dgm:prSet/>
      <dgm:spPr/>
      <dgm:t>
        <a:bodyPr/>
        <a:lstStyle/>
        <a:p>
          <a:endParaRPr lang="fr-FR"/>
        </a:p>
      </dgm:t>
    </dgm:pt>
    <dgm:pt modelId="{8E5E8FAD-31CF-4D70-B6C1-F45D879DE517}">
      <dgm:prSet phldrT="[Text]" custT="1"/>
      <dgm:spPr>
        <a:solidFill>
          <a:schemeClr val="bg2"/>
        </a:solidFill>
        <a:ln w="19050">
          <a:solidFill>
            <a:schemeClr val="bg2"/>
          </a:solidFill>
        </a:ln>
      </dgm:spPr>
      <dgm:t>
        <a:bodyPr/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>
              <a:solidFill>
                <a:schemeClr val="accent4"/>
              </a:solidFill>
              <a:latin typeface="Open Sans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AS2 phase out – news</a:t>
          </a:r>
          <a:r>
            <a:rPr lang="en-US" sz="3200" kern="1200">
              <a:solidFill>
                <a:schemeClr val="accent4"/>
              </a:solidFill>
              <a:latin typeface="Open Sans"/>
              <a:ea typeface="+mn-ea"/>
              <a:cs typeface="+mn-cs"/>
            </a:rPr>
            <a:t> </a:t>
          </a:r>
          <a:r>
            <a:rPr lang="en-US" sz="2000" kern="1200">
              <a:solidFill>
                <a:schemeClr val="accent4"/>
              </a:solidFill>
              <a:latin typeface="Open Sans"/>
              <a:ea typeface="+mn-ea"/>
              <a:cs typeface="+mn-cs"/>
            </a:rPr>
            <a:t>(see also </a:t>
          </a:r>
          <a:r>
            <a:rPr lang="nl-BE" sz="2000" kern="1200">
              <a:solidFill>
                <a:schemeClr val="accent4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OpenPeppol </a:t>
          </a:r>
          <a:r>
            <a:rPr lang="nl-BE" sz="2000" kern="1200" err="1">
              <a:solidFill>
                <a:schemeClr val="accent4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eDEC</a:t>
          </a:r>
          <a:r>
            <a:rPr lang="nl-BE" sz="2000" kern="1200">
              <a:solidFill>
                <a:schemeClr val="accent4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Code </a:t>
          </a:r>
          <a:r>
            <a:rPr lang="nl-BE" sz="2000" kern="1200" err="1">
              <a:solidFill>
                <a:schemeClr val="accent4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Lists</a:t>
          </a:r>
          <a:r>
            <a:rPr lang="nl-BE" sz="2000" kern="1200">
              <a:solidFill>
                <a:schemeClr val="accent4"/>
              </a:solidFill>
            </a:rPr>
            <a:t>)</a:t>
          </a:r>
          <a:endParaRPr lang="en-US" sz="3600" kern="1200">
            <a:solidFill>
              <a:schemeClr val="accent4"/>
            </a:solidFill>
            <a:latin typeface="Open Sans"/>
            <a:ea typeface="+mn-ea"/>
            <a:cs typeface="+mn-cs"/>
          </a:endParaRPr>
        </a:p>
      </dgm:t>
    </dgm:pt>
    <dgm:pt modelId="{ECC0A38B-FA4A-42AF-868A-2A020A7F64FF}" type="sibTrans" cxnId="{98B955AF-DA8D-42BA-A063-465588582DE1}">
      <dgm:prSet/>
      <dgm:spPr/>
      <dgm:t>
        <a:bodyPr/>
        <a:lstStyle/>
        <a:p>
          <a:endParaRPr lang="fr-FR"/>
        </a:p>
      </dgm:t>
    </dgm:pt>
    <dgm:pt modelId="{1ECCEAB4-9D99-4A37-BA77-09B841E631B4}" type="parTrans" cxnId="{98B955AF-DA8D-42BA-A063-465588582DE1}">
      <dgm:prSet/>
      <dgm:spPr/>
      <dgm:t>
        <a:bodyPr/>
        <a:lstStyle/>
        <a:p>
          <a:endParaRPr lang="fr-FR"/>
        </a:p>
      </dgm:t>
    </dgm:pt>
    <dgm:pt modelId="{5FD41521-600F-489C-AE44-B360D3CE968E}" type="pres">
      <dgm:prSet presAssocID="{8E6DE295-ECE7-48B5-AD21-C98842021790}" presName="Name0" presStyleCnt="0">
        <dgm:presLayoutVars>
          <dgm:chMax val="7"/>
          <dgm:chPref val="7"/>
          <dgm:dir/>
        </dgm:presLayoutVars>
      </dgm:prSet>
      <dgm:spPr/>
    </dgm:pt>
    <dgm:pt modelId="{791004F5-BB21-49EE-80BF-8D2A30E33A0D}" type="pres">
      <dgm:prSet presAssocID="{8E6DE295-ECE7-48B5-AD21-C98842021790}" presName="Name1" presStyleCnt="0"/>
      <dgm:spPr/>
    </dgm:pt>
    <dgm:pt modelId="{D967D9A6-6E3F-43D1-ABC6-7856AA76CA96}" type="pres">
      <dgm:prSet presAssocID="{8E6DE295-ECE7-48B5-AD21-C98842021790}" presName="cycle" presStyleCnt="0"/>
      <dgm:spPr/>
    </dgm:pt>
    <dgm:pt modelId="{DFB3A9C1-AEC6-42D5-9CC9-D34DA8900EB4}" type="pres">
      <dgm:prSet presAssocID="{8E6DE295-ECE7-48B5-AD21-C98842021790}" presName="srcNode" presStyleLbl="node1" presStyleIdx="0" presStyleCnt="3"/>
      <dgm:spPr/>
    </dgm:pt>
    <dgm:pt modelId="{7292482C-9E94-4FC3-AE8D-8E1297ACC39C}" type="pres">
      <dgm:prSet presAssocID="{8E6DE295-ECE7-48B5-AD21-C98842021790}" presName="conn" presStyleLbl="parChTrans1D2" presStyleIdx="0" presStyleCnt="1"/>
      <dgm:spPr/>
    </dgm:pt>
    <dgm:pt modelId="{BB534A2C-5F26-44D6-A161-C205A25B2A66}" type="pres">
      <dgm:prSet presAssocID="{8E6DE295-ECE7-48B5-AD21-C98842021790}" presName="extraNode" presStyleLbl="node1" presStyleIdx="0" presStyleCnt="3"/>
      <dgm:spPr/>
    </dgm:pt>
    <dgm:pt modelId="{1142F2B1-872E-4429-9E03-DB61BDB87EFA}" type="pres">
      <dgm:prSet presAssocID="{8E6DE295-ECE7-48B5-AD21-C98842021790}" presName="dstNode" presStyleLbl="node1" presStyleIdx="0" presStyleCnt="3"/>
      <dgm:spPr/>
    </dgm:pt>
    <dgm:pt modelId="{8F669CCF-BE6D-4756-8F61-E0BF26541259}" type="pres">
      <dgm:prSet presAssocID="{B6CCDB89-754D-4392-B0A5-A21D3C455847}" presName="text_1" presStyleLbl="node1" presStyleIdx="0" presStyleCnt="3" custScaleX="100296">
        <dgm:presLayoutVars>
          <dgm:bulletEnabled val="1"/>
        </dgm:presLayoutVars>
      </dgm:prSet>
      <dgm:spPr/>
    </dgm:pt>
    <dgm:pt modelId="{5457BE79-F5BB-4ED6-ADEB-EDBE5003C366}" type="pres">
      <dgm:prSet presAssocID="{B6CCDB89-754D-4392-B0A5-A21D3C455847}" presName="accent_1" presStyleCnt="0"/>
      <dgm:spPr/>
    </dgm:pt>
    <dgm:pt modelId="{A4898AEC-DCF2-4D9A-8D9C-C6F468A4F800}" type="pres">
      <dgm:prSet presAssocID="{B6CCDB89-754D-4392-B0A5-A21D3C455847}" presName="accentRepeatNode" presStyleLbl="solidFgAcc1" presStyleIdx="0" presStyleCnt="3"/>
      <dgm:spPr>
        <a:solidFill>
          <a:srgbClr val="B04346"/>
        </a:solidFill>
      </dgm:spPr>
    </dgm:pt>
    <dgm:pt modelId="{A05AAFD0-E0E6-4591-82A6-689E82306420}" type="pres">
      <dgm:prSet presAssocID="{8E5E8FAD-31CF-4D70-B6C1-F45D879DE517}" presName="text_2" presStyleLbl="node1" presStyleIdx="1" presStyleCnt="3" custScaleX="100214">
        <dgm:presLayoutVars>
          <dgm:bulletEnabled val="1"/>
        </dgm:presLayoutVars>
      </dgm:prSet>
      <dgm:spPr/>
    </dgm:pt>
    <dgm:pt modelId="{2C9B271E-37B4-4095-BA4C-9B4CAA1E387E}" type="pres">
      <dgm:prSet presAssocID="{8E5E8FAD-31CF-4D70-B6C1-F45D879DE517}" presName="accent_2" presStyleCnt="0"/>
      <dgm:spPr/>
    </dgm:pt>
    <dgm:pt modelId="{96D49AC5-23A1-4803-B919-578788681950}" type="pres">
      <dgm:prSet presAssocID="{8E5E8FAD-31CF-4D70-B6C1-F45D879DE517}" presName="accentRepeatNode" presStyleLbl="solidFgAcc1" presStyleIdx="1" presStyleCnt="3"/>
      <dgm:spPr>
        <a:solidFill>
          <a:srgbClr val="298572"/>
        </a:solidFill>
      </dgm:spPr>
    </dgm:pt>
    <dgm:pt modelId="{A7A07733-D5DF-431F-8112-308C32AD81F1}" type="pres">
      <dgm:prSet presAssocID="{3B7D46BF-FE9F-4D30-BD72-BA18698E0AEF}" presName="text_3" presStyleLbl="node1" presStyleIdx="2" presStyleCnt="3" custScaleX="100296">
        <dgm:presLayoutVars>
          <dgm:bulletEnabled val="1"/>
        </dgm:presLayoutVars>
      </dgm:prSet>
      <dgm:spPr/>
    </dgm:pt>
    <dgm:pt modelId="{F0563494-F8E3-4B76-82A9-6A589E99DC9D}" type="pres">
      <dgm:prSet presAssocID="{3B7D46BF-FE9F-4D30-BD72-BA18698E0AEF}" presName="accent_3" presStyleCnt="0"/>
      <dgm:spPr/>
    </dgm:pt>
    <dgm:pt modelId="{2AA9260B-CB87-4506-8054-8D178B60C15E}" type="pres">
      <dgm:prSet presAssocID="{3B7D46BF-FE9F-4D30-BD72-BA18698E0AEF}" presName="accentRepeatNode" presStyleLbl="solidFgAcc1" presStyleIdx="2" presStyleCnt="3"/>
      <dgm:spPr>
        <a:solidFill>
          <a:schemeClr val="tx1"/>
        </a:solidFill>
      </dgm:spPr>
    </dgm:pt>
  </dgm:ptLst>
  <dgm:cxnLst>
    <dgm:cxn modelId="{7BF67C00-C22C-49EB-A72C-4F33AB84BE6A}" type="presOf" srcId="{3B7D46BF-FE9F-4D30-BD72-BA18698E0AEF}" destId="{A7A07733-D5DF-431F-8112-308C32AD81F1}" srcOrd="0" destOrd="0" presId="urn:microsoft.com/office/officeart/2008/layout/VerticalCurvedList"/>
    <dgm:cxn modelId="{A87A4703-93BA-4AD9-ABAC-180F15598D7D}" type="presOf" srcId="{8E5E8FAD-31CF-4D70-B6C1-F45D879DE517}" destId="{A05AAFD0-E0E6-4591-82A6-689E82306420}" srcOrd="0" destOrd="0" presId="urn:microsoft.com/office/officeart/2008/layout/VerticalCurvedList"/>
    <dgm:cxn modelId="{3C216739-FAD7-44D1-88F1-04967FB333AB}" type="presOf" srcId="{B6CCDB89-754D-4392-B0A5-A21D3C455847}" destId="{8F669CCF-BE6D-4756-8F61-E0BF26541259}" srcOrd="0" destOrd="0" presId="urn:microsoft.com/office/officeart/2008/layout/VerticalCurvedList"/>
    <dgm:cxn modelId="{521FA764-D0D2-43B6-972C-E19ECE4E0E78}" type="presOf" srcId="{79B2F5F9-4942-4D72-849B-2FB5941DE048}" destId="{7292482C-9E94-4FC3-AE8D-8E1297ACC39C}" srcOrd="0" destOrd="0" presId="urn:microsoft.com/office/officeart/2008/layout/VerticalCurvedList"/>
    <dgm:cxn modelId="{60271F65-DB3D-416F-90EC-9C3E96451818}" type="presOf" srcId="{8E6DE295-ECE7-48B5-AD21-C98842021790}" destId="{5FD41521-600F-489C-AE44-B360D3CE968E}" srcOrd="0" destOrd="0" presId="urn:microsoft.com/office/officeart/2008/layout/VerticalCurvedList"/>
    <dgm:cxn modelId="{C456C272-C6AC-42ED-A981-30C7D6F80702}" srcId="{8E6DE295-ECE7-48B5-AD21-C98842021790}" destId="{3B7D46BF-FE9F-4D30-BD72-BA18698E0AEF}" srcOrd="2" destOrd="0" parTransId="{19C133BF-CF42-4F90-B775-B3A919ABA0E4}" sibTransId="{70906F63-1A0E-43FF-8585-E6C452C95979}"/>
    <dgm:cxn modelId="{98B955AF-DA8D-42BA-A063-465588582DE1}" srcId="{8E6DE295-ECE7-48B5-AD21-C98842021790}" destId="{8E5E8FAD-31CF-4D70-B6C1-F45D879DE517}" srcOrd="1" destOrd="0" parTransId="{1ECCEAB4-9D99-4A37-BA77-09B841E631B4}" sibTransId="{ECC0A38B-FA4A-42AF-868A-2A020A7F64FF}"/>
    <dgm:cxn modelId="{47C725F2-7428-45B6-B020-17BBAF67AF1A}" srcId="{8E6DE295-ECE7-48B5-AD21-C98842021790}" destId="{B6CCDB89-754D-4392-B0A5-A21D3C455847}" srcOrd="0" destOrd="0" parTransId="{4F7A1293-0536-4799-A275-41B740D29E0F}" sibTransId="{79B2F5F9-4942-4D72-849B-2FB5941DE048}"/>
    <dgm:cxn modelId="{9BBE84D7-73F8-4916-A992-C7936350C26C}" type="presParOf" srcId="{5FD41521-600F-489C-AE44-B360D3CE968E}" destId="{791004F5-BB21-49EE-80BF-8D2A30E33A0D}" srcOrd="0" destOrd="0" presId="urn:microsoft.com/office/officeart/2008/layout/VerticalCurvedList"/>
    <dgm:cxn modelId="{B1ACE998-BF2D-4E11-B723-A94502A16AF8}" type="presParOf" srcId="{791004F5-BB21-49EE-80BF-8D2A30E33A0D}" destId="{D967D9A6-6E3F-43D1-ABC6-7856AA76CA96}" srcOrd="0" destOrd="0" presId="urn:microsoft.com/office/officeart/2008/layout/VerticalCurvedList"/>
    <dgm:cxn modelId="{1DFBCFD1-C8A5-4931-91BB-52839C545F1D}" type="presParOf" srcId="{D967D9A6-6E3F-43D1-ABC6-7856AA76CA96}" destId="{DFB3A9C1-AEC6-42D5-9CC9-D34DA8900EB4}" srcOrd="0" destOrd="0" presId="urn:microsoft.com/office/officeart/2008/layout/VerticalCurvedList"/>
    <dgm:cxn modelId="{94090C27-7452-4489-9983-C83459F28FE3}" type="presParOf" srcId="{D967D9A6-6E3F-43D1-ABC6-7856AA76CA96}" destId="{7292482C-9E94-4FC3-AE8D-8E1297ACC39C}" srcOrd="1" destOrd="0" presId="urn:microsoft.com/office/officeart/2008/layout/VerticalCurvedList"/>
    <dgm:cxn modelId="{CE78684E-F144-4F6B-8087-C10123145C95}" type="presParOf" srcId="{D967D9A6-6E3F-43D1-ABC6-7856AA76CA96}" destId="{BB534A2C-5F26-44D6-A161-C205A25B2A66}" srcOrd="2" destOrd="0" presId="urn:microsoft.com/office/officeart/2008/layout/VerticalCurvedList"/>
    <dgm:cxn modelId="{125AC805-04D1-4F65-97CC-20494ECE8CAA}" type="presParOf" srcId="{D967D9A6-6E3F-43D1-ABC6-7856AA76CA96}" destId="{1142F2B1-872E-4429-9E03-DB61BDB87EFA}" srcOrd="3" destOrd="0" presId="urn:microsoft.com/office/officeart/2008/layout/VerticalCurvedList"/>
    <dgm:cxn modelId="{C04005A8-22CB-4792-A0CB-9B25ECC64C24}" type="presParOf" srcId="{791004F5-BB21-49EE-80BF-8D2A30E33A0D}" destId="{8F669CCF-BE6D-4756-8F61-E0BF26541259}" srcOrd="1" destOrd="0" presId="urn:microsoft.com/office/officeart/2008/layout/VerticalCurvedList"/>
    <dgm:cxn modelId="{D6DF5BD3-5112-45E6-84FE-E7B31B1307CF}" type="presParOf" srcId="{791004F5-BB21-49EE-80BF-8D2A30E33A0D}" destId="{5457BE79-F5BB-4ED6-ADEB-EDBE5003C366}" srcOrd="2" destOrd="0" presId="urn:microsoft.com/office/officeart/2008/layout/VerticalCurvedList"/>
    <dgm:cxn modelId="{E7A8C41B-8E4E-4F7D-949D-47439EACAA44}" type="presParOf" srcId="{5457BE79-F5BB-4ED6-ADEB-EDBE5003C366}" destId="{A4898AEC-DCF2-4D9A-8D9C-C6F468A4F800}" srcOrd="0" destOrd="0" presId="urn:microsoft.com/office/officeart/2008/layout/VerticalCurvedList"/>
    <dgm:cxn modelId="{4F31B934-4BD0-412C-8775-736B32030AFC}" type="presParOf" srcId="{791004F5-BB21-49EE-80BF-8D2A30E33A0D}" destId="{A05AAFD0-E0E6-4591-82A6-689E82306420}" srcOrd="3" destOrd="0" presId="urn:microsoft.com/office/officeart/2008/layout/VerticalCurvedList"/>
    <dgm:cxn modelId="{63447D17-4B2D-4FB3-8772-E5D87BF23AA4}" type="presParOf" srcId="{791004F5-BB21-49EE-80BF-8D2A30E33A0D}" destId="{2C9B271E-37B4-4095-BA4C-9B4CAA1E387E}" srcOrd="4" destOrd="0" presId="urn:microsoft.com/office/officeart/2008/layout/VerticalCurvedList"/>
    <dgm:cxn modelId="{C89EAC9E-75ED-4E5E-979B-CAB63F246C57}" type="presParOf" srcId="{2C9B271E-37B4-4095-BA4C-9B4CAA1E387E}" destId="{96D49AC5-23A1-4803-B919-578788681950}" srcOrd="0" destOrd="0" presId="urn:microsoft.com/office/officeart/2008/layout/VerticalCurvedList"/>
    <dgm:cxn modelId="{7ADC5A38-040E-4B7C-AA51-23055BC9872C}" type="presParOf" srcId="{791004F5-BB21-49EE-80BF-8D2A30E33A0D}" destId="{A7A07733-D5DF-431F-8112-308C32AD81F1}" srcOrd="5" destOrd="0" presId="urn:microsoft.com/office/officeart/2008/layout/VerticalCurvedList"/>
    <dgm:cxn modelId="{F3D43151-8CD2-43F2-BD53-63BF0AD1E708}" type="presParOf" srcId="{791004F5-BB21-49EE-80BF-8D2A30E33A0D}" destId="{F0563494-F8E3-4B76-82A9-6A589E99DC9D}" srcOrd="6" destOrd="0" presId="urn:microsoft.com/office/officeart/2008/layout/VerticalCurvedList"/>
    <dgm:cxn modelId="{B0F9C5B7-D6C3-4BE7-83A4-8E0BC6A57F4A}" type="presParOf" srcId="{F0563494-F8E3-4B76-82A9-6A589E99DC9D}" destId="{2AA9260B-CB87-4506-8054-8D178B60C15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2482C-9E94-4FC3-AE8D-8E1297ACC39C}">
      <dsp:nvSpPr>
        <dsp:cNvPr id="0" name=""/>
        <dsp:cNvSpPr/>
      </dsp:nvSpPr>
      <dsp:spPr>
        <a:xfrm>
          <a:off x="-4978625" y="-761708"/>
          <a:ext cx="5920558" cy="5920558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669CCF-BE6D-4756-8F61-E0BF26541259}">
      <dsp:nvSpPr>
        <dsp:cNvPr id="0" name=""/>
        <dsp:cNvSpPr/>
      </dsp:nvSpPr>
      <dsp:spPr>
        <a:xfrm>
          <a:off x="588418" y="439714"/>
          <a:ext cx="10001373" cy="879428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046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600" kern="1200" err="1">
              <a:solidFill>
                <a:srgbClr val="FFFFFF"/>
              </a:solidFill>
              <a:latin typeface="Open Sans"/>
              <a:ea typeface="+mn-ea"/>
              <a:cs typeface="+mn-cs"/>
            </a:rPr>
            <a:t>Your</a:t>
          </a:r>
          <a:r>
            <a:rPr lang="fr-BE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 topics?</a:t>
          </a:r>
          <a:endParaRPr lang="en-US" sz="3600" kern="1200">
            <a:solidFill>
              <a:srgbClr val="FFFFFF"/>
            </a:solidFill>
            <a:latin typeface="Open Sans"/>
            <a:ea typeface="+mn-ea"/>
            <a:cs typeface="+mn-cs"/>
          </a:endParaRPr>
        </a:p>
      </dsp:txBody>
      <dsp:txXfrm>
        <a:off x="588418" y="439714"/>
        <a:ext cx="10001373" cy="879428"/>
      </dsp:txXfrm>
    </dsp:sp>
    <dsp:sp modelId="{A4898AEC-DCF2-4D9A-8D9C-C6F468A4F800}">
      <dsp:nvSpPr>
        <dsp:cNvPr id="0" name=""/>
        <dsp:cNvSpPr/>
      </dsp:nvSpPr>
      <dsp:spPr>
        <a:xfrm>
          <a:off x="53533" y="329785"/>
          <a:ext cx="1099285" cy="1099285"/>
        </a:xfrm>
        <a:prstGeom prst="ellipse">
          <a:avLst/>
        </a:prstGeom>
        <a:solidFill>
          <a:srgbClr val="B04346"/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5AAFD0-E0E6-4591-82A6-689E82306420}">
      <dsp:nvSpPr>
        <dsp:cNvPr id="0" name=""/>
        <dsp:cNvSpPr/>
      </dsp:nvSpPr>
      <dsp:spPr>
        <a:xfrm>
          <a:off x="912520" y="1758856"/>
          <a:ext cx="9672840" cy="879428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046" tIns="81280" rIns="81280" bIns="8128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>
              <a:solidFill>
                <a:schemeClr val="accent4"/>
              </a:solidFill>
              <a:latin typeface="Open Sans"/>
              <a:ea typeface="+mn-ea"/>
              <a:cs typeface="+mn-cs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AS2 phase out – news</a:t>
          </a:r>
          <a:r>
            <a:rPr lang="en-US" sz="3200" kern="1200">
              <a:solidFill>
                <a:schemeClr val="accent4"/>
              </a:solidFill>
              <a:latin typeface="Open Sans"/>
              <a:ea typeface="+mn-ea"/>
              <a:cs typeface="+mn-cs"/>
            </a:rPr>
            <a:t> </a:t>
          </a:r>
          <a:r>
            <a:rPr lang="en-US" sz="2000" kern="1200">
              <a:solidFill>
                <a:schemeClr val="accent4"/>
              </a:solidFill>
              <a:latin typeface="Open Sans"/>
              <a:ea typeface="+mn-ea"/>
              <a:cs typeface="+mn-cs"/>
            </a:rPr>
            <a:t>(see also </a:t>
          </a:r>
          <a:r>
            <a:rPr lang="nl-BE" sz="2000" kern="1200">
              <a:solidFill>
                <a:schemeClr val="accent4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OpenPeppol </a:t>
          </a:r>
          <a:r>
            <a:rPr lang="nl-BE" sz="2000" kern="1200" err="1">
              <a:solidFill>
                <a:schemeClr val="accent4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eDEC</a:t>
          </a:r>
          <a:r>
            <a:rPr lang="nl-BE" sz="2000" kern="1200">
              <a:solidFill>
                <a:schemeClr val="accent4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Code </a:t>
          </a:r>
          <a:r>
            <a:rPr lang="nl-BE" sz="2000" kern="1200" err="1">
              <a:solidFill>
                <a:schemeClr val="accent4"/>
              </a:solidFill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Lists</a:t>
          </a:r>
          <a:r>
            <a:rPr lang="nl-BE" sz="2000" kern="1200">
              <a:solidFill>
                <a:schemeClr val="accent4"/>
              </a:solidFill>
            </a:rPr>
            <a:t>)</a:t>
          </a:r>
          <a:endParaRPr lang="en-US" sz="3600" kern="1200">
            <a:solidFill>
              <a:schemeClr val="accent4"/>
            </a:solidFill>
            <a:latin typeface="Open Sans"/>
            <a:ea typeface="+mn-ea"/>
            <a:cs typeface="+mn-cs"/>
          </a:endParaRPr>
        </a:p>
      </dsp:txBody>
      <dsp:txXfrm>
        <a:off x="912520" y="1758856"/>
        <a:ext cx="9672840" cy="879428"/>
      </dsp:txXfrm>
    </dsp:sp>
    <dsp:sp modelId="{96D49AC5-23A1-4803-B919-578788681950}">
      <dsp:nvSpPr>
        <dsp:cNvPr id="0" name=""/>
        <dsp:cNvSpPr/>
      </dsp:nvSpPr>
      <dsp:spPr>
        <a:xfrm>
          <a:off x="373205" y="1648928"/>
          <a:ext cx="1099285" cy="1099285"/>
        </a:xfrm>
        <a:prstGeom prst="ellipse">
          <a:avLst/>
        </a:prstGeom>
        <a:solidFill>
          <a:srgbClr val="298572"/>
        </a:solidFill>
        <a:ln w="10795" cap="flat" cmpd="sng" algn="ctr">
          <a:solidFill>
            <a:schemeClr val="accent3">
              <a:hueOff val="5593971"/>
              <a:satOff val="17287"/>
              <a:lumOff val="13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A07733-D5DF-431F-8112-308C32AD81F1}">
      <dsp:nvSpPr>
        <dsp:cNvPr id="0" name=""/>
        <dsp:cNvSpPr/>
      </dsp:nvSpPr>
      <dsp:spPr>
        <a:xfrm>
          <a:off x="588418" y="3077999"/>
          <a:ext cx="10001373" cy="879428"/>
        </a:xfrm>
        <a:prstGeom prst="rect">
          <a:avLst/>
        </a:prstGeom>
        <a:solidFill>
          <a:schemeClr val="bg2"/>
        </a:solidFill>
        <a:ln w="19050" cap="flat" cmpd="sng" algn="ctr">
          <a:solidFill>
            <a:schemeClr val="bg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046" tIns="91440" rIns="91440" bIns="91440" numCol="1" spcCol="1270" anchor="ctr" anchorCtr="0">
          <a:noAutofit/>
        </a:bodyPr>
        <a:lstStyle/>
        <a:p>
          <a:pPr marL="0" lvl="0" indent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r>
            <a:rPr lang="en-US" sz="3600" kern="1200">
              <a:solidFill>
                <a:srgbClr val="FFFFFF"/>
              </a:solidFill>
              <a:latin typeface="Open Sans"/>
              <a:ea typeface="+mn-ea"/>
              <a:cs typeface="+mn-cs"/>
            </a:rPr>
            <a:t>Next forum: 16.05.2023</a:t>
          </a:r>
        </a:p>
      </dsp:txBody>
      <dsp:txXfrm>
        <a:off x="588418" y="3077999"/>
        <a:ext cx="10001373" cy="879428"/>
      </dsp:txXfrm>
    </dsp:sp>
    <dsp:sp modelId="{2AA9260B-CB87-4506-8054-8D178B60C15E}">
      <dsp:nvSpPr>
        <dsp:cNvPr id="0" name=""/>
        <dsp:cNvSpPr/>
      </dsp:nvSpPr>
      <dsp:spPr>
        <a:xfrm>
          <a:off x="53533" y="2968070"/>
          <a:ext cx="1099285" cy="1099285"/>
        </a:xfrm>
        <a:prstGeom prst="ellipse">
          <a:avLst/>
        </a:prstGeom>
        <a:solidFill>
          <a:schemeClr val="tx1"/>
        </a:solidFill>
        <a:ln w="10795" cap="flat" cmpd="sng" algn="ctr">
          <a:solidFill>
            <a:schemeClr val="accent3">
              <a:hueOff val="11187942"/>
              <a:satOff val="34573"/>
              <a:lumOff val="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5B4AD2-A267-4797-8792-ED21EF2DF5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45E49E-9599-485F-B96D-75BCBCB2A5A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725DA4-A8DC-453E-A5F7-88F0AE5319D4}" type="datetimeFigureOut">
              <a:rPr lang="nl-BE" smtClean="0"/>
              <a:t>27/03/2023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948548-A960-44B4-BE11-354F69248F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F923D-7299-4EAE-B0A9-373C0952632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24BD8-6764-4489-9838-E8C8F515EC56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5773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A92508-5353-4BD4-B9CC-1DB34B125BDB}" type="datetimeFigureOut">
              <a:rPr lang="nl-BE" smtClean="0"/>
              <a:t>27/03/2023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0BCF80-27EB-4596-8F5B-426A2A64C64F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42300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285804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Serge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6478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BE"/>
            </a:b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1572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9713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BE"/>
            </a:b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13794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5356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73398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0BCF80-27EB-4596-8F5B-426A2A64C64F}" type="slidenum">
              <a:rPr lang="nl-BE" smtClean="0"/>
              <a:t>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60948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251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51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499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sz="1200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0290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fr-BE"/>
            </a:b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702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0BCF80-27EB-4596-8F5B-426A2A64C64F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005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1BDACAD1-6D81-4C4C-A2D4-CDF9E180D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70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tx2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1847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0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577623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9403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AF87C94-1E5B-47AA-B5FF-FDB40D5C36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53800" y="5990589"/>
            <a:ext cx="731520" cy="731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779DA2-CC16-48C0-949E-FB656E682DB0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515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405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3051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19844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8563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4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8061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accent5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470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87F35EDA-E56D-495A-8870-45B340E4FA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BF72BDA-A923-43A9-9F91-513FE4C09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8800" y="558000"/>
            <a:ext cx="6609600" cy="1443600"/>
          </a:xfrm>
        </p:spPr>
        <p:txBody>
          <a:bodyPr anchor="t" anchorCtr="0"/>
          <a:lstStyle>
            <a:lvl1pPr algn="l">
              <a:defRPr>
                <a:solidFill>
                  <a:srgbClr val="02C29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3665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 zonder pagina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1921D0-6405-4D4E-AB03-9FEA7FA4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004677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 met  paginan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31921D0-6405-4D4E-AB03-9FEA7FA45E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A82BD89-D9B2-4095-8014-670603420CF3}"/>
              </a:ext>
            </a:extLst>
          </p:cNvPr>
          <p:cNvSpPr txBox="1"/>
          <p:nvPr/>
        </p:nvSpPr>
        <p:spPr>
          <a:xfrm>
            <a:off x="0" y="6468310"/>
            <a:ext cx="12193200" cy="30777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fld id="{3EA51875-CD46-490D-AE62-CCD35DA6A879}" type="slidenum">
              <a:rPr lang="nl-BE" sz="1400" smtClean="0">
                <a:solidFill>
                  <a:schemeClr val="bg1"/>
                </a:solidFill>
                <a:latin typeface="+mj-lt"/>
              </a:rPr>
              <a:pPr algn="ctr"/>
              <a:t>‹#›</a:t>
            </a:fld>
            <a:endParaRPr lang="nl-BE" sz="14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57123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F75C120-10E0-4193-B575-1CD700E419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DD9E7A-436C-4937-9C59-ACB2A7536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0800" y="3078000"/>
            <a:ext cx="8931600" cy="702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21674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id="{2100804F-3EA0-4ECA-A36A-A4127EE5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43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me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21B3C-CA4F-4204-8F61-735AB74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82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fiek zond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121B3C-CA4F-4204-8F61-735AB7487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5D41D6-66A6-44D1-8D36-9C4DEB280E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038C446D-B133-438E-AD9F-62D6E81C2FD6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0388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FEAA23-DDAF-4ECF-8706-562D6DF86456}"/>
              </a:ext>
            </a:extLst>
          </p:cNvPr>
          <p:cNvCxnSpPr>
            <a:cxnSpLocks/>
          </p:cNvCxnSpPr>
          <p:nvPr userDrawn="1"/>
        </p:nvCxnSpPr>
        <p:spPr>
          <a:xfrm>
            <a:off x="1769533" y="1828800"/>
            <a:ext cx="0" cy="502920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>
            <a:extLst>
              <a:ext uri="{FF2B5EF4-FFF2-40B4-BE49-F238E27FC236}">
                <a16:creationId xmlns:a16="http://schemas.microsoft.com/office/drawing/2014/main" id="{1BDACAD1-6D81-4C4C-A2D4-CDF9E180D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487103" cy="117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671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FA6F8242-4BB9-4292-937E-562A121F54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3E8BA1A-D532-4BB0-95AC-828E6AD91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51180"/>
          <a:stretch/>
        </p:blipFill>
        <p:spPr>
          <a:xfrm>
            <a:off x="0" y="3509963"/>
            <a:ext cx="5745441" cy="33480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A03052-2DBD-45CD-8AA4-36802A11A8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16139" b="29877"/>
          <a:stretch/>
        </p:blipFill>
        <p:spPr>
          <a:xfrm rot="10800000">
            <a:off x="6446561" y="0"/>
            <a:ext cx="5745438" cy="4809068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788B7EA4-D0C8-4CD4-BFFC-71BE0A5A16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81513" b="16223"/>
          <a:stretch/>
        </p:blipFill>
        <p:spPr>
          <a:xfrm rot="16200000">
            <a:off x="8685997" y="3351994"/>
            <a:ext cx="1266571" cy="57454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E581F6-020B-4130-9258-78653AA23A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400" y="1122363"/>
            <a:ext cx="7975600" cy="2387600"/>
          </a:xfrm>
          <a:ln>
            <a:noFill/>
          </a:ln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AB7778-6D79-4DF6-A6C4-F669A2F95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9" y="3602038"/>
            <a:ext cx="7975600" cy="1655762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chemeClr val="bg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3006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765003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6D8CF-CC50-45AF-B893-788C9B5C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F5ED4-3321-43A2-BF8F-CC9F5E7CE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8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36B28-74B1-4F52-849F-4513B32A2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A7C6B-8B0F-4AD6-AA84-F354571E8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BD542-D6E5-405E-A8FD-3237DD40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878389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C68D71-CCBC-4DD4-B206-E42106D07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68891C-828A-4DB5-B4B5-38076DFA3B2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9BA7C7A-819C-4BED-A6A2-346B3180C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712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83492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77077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88764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6418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9159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D7574-D5C0-450E-9FD7-EE94BB226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129843-8BBE-4F31-A779-81DBD546B8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94867" y="770467"/>
            <a:ext cx="5300134" cy="4560358"/>
          </a:xfrm>
          <a:noFill/>
          <a:ln>
            <a:noFill/>
          </a:ln>
          <a:effectLst>
            <a:outerShdw dist="381000" dir="2700000" algn="tl" rotWithShape="0">
              <a:schemeClr val="tx2"/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C22698-3703-4ACD-BAC2-DCE64ED42D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C9371-0967-4736-BD9E-06397624B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923DA-D423-4EC0-99E1-BC1D02C9C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40468-A184-4BFC-965A-AC8C4610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65359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E9A7E-1032-436E-9F71-B93878F4E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F41FB-FBC7-4B45-BB62-7FFB37619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9647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BC5B-CF5F-4F8C-BEA1-FC5F52EC1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E0626-8A08-4071-87E4-EED8E8A28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BCCF1-8FCF-4954-841C-43BDDE640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6C68D71-CCBC-4DD4-B206-E42106D07D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" y="0"/>
            <a:ext cx="3487103" cy="117348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68891C-828A-4DB5-B4B5-38076DFA3B2A}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804970"/>
            <a:ext cx="3699933" cy="0"/>
          </a:xfrm>
          <a:prstGeom prst="line">
            <a:avLst/>
          </a:prstGeom>
          <a:ln w="5080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8">
            <a:extLst>
              <a:ext uri="{FF2B5EF4-FFF2-40B4-BE49-F238E27FC236}">
                <a16:creationId xmlns:a16="http://schemas.microsoft.com/office/drawing/2014/main" id="{39BA7C7A-819C-4BED-A6A2-346B3180C1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398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6A5F2-C20F-48CD-B3EC-F35C10A68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79C4C-C84B-46D5-8B77-9B5C3B92A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CD97BA-7BBB-47F2-9790-0583C8D41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40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50040-D1DC-43C9-878C-3EB5B5D5E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901A94-9617-4146-9325-AC19BA83F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3FD32-71D0-4681-82CF-AA49431AB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5486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F5008-2B77-4B5C-9D76-9CB4C19FD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6C3D5A-9068-4598-BBB8-9C5EF4AB1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AA334-072A-45CA-A31F-CBA3BE340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9AA62D-2053-4986-8911-AFF0F9ABE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9B9279-DE26-4013-A7D6-7BBDC1945B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69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4DA17-97DD-4E0B-BBD4-30C5B580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757E49-B1DA-4769-B1F6-EAD0D85ED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D28B2-4D01-4F8B-BC6D-F284E62C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4209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68542-7177-47D4-A03D-FAD8A9F13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D0216-A650-4C2D-97A8-108271D40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A4C747-7DED-4CEF-9C8A-5178A125E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AD754-E594-4BD6-B086-1D871DE90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7625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FC3AFD-877F-46F5-85F8-F1897CD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69C332-6AE6-4DDD-808A-B0C1F1B04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ACCC55-E3D8-4C6F-BBBF-E6E534EC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85678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BD85-F79C-4DB3-8BC2-B0A5587A1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D9B68-1F19-42A0-BF4A-AAB4D97F8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69024" cy="47868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B448F8-DFC3-4173-89CA-C5A131FAB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71686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08B59-8EB2-4E61-91FF-A23996DF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/>
              <a:t>20.08.21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A6B842-4926-4521-87C9-6BA723E2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731CB4-2170-4762-9447-6851D4702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3BCF5-A822-4033-88D0-CE017647B4F5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65788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2.sv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17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E7B2537-7D3A-437D-82B8-DC2DDA076D7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E753531-74F9-46DB-8226-2C37E7D3FBBB}" type="datetime3">
              <a:rPr lang="nl-BE" smtClean="0"/>
              <a:pPr/>
              <a:t>27.03.23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EDAD88-78F8-43C4-9AF1-FA54ECAE1AE2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B8C69-F25E-494C-A21B-E10A8020476C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4637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753531-74F9-46DB-8226-2C37E7D3FBBB}" type="datetime3">
              <a:rPr kumimoji="0" lang="nl-BE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27.03.23</a:t>
            </a:fld>
            <a:endParaRPr kumimoji="0" lang="nl-BE" sz="105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EDAD88-78F8-43C4-9AF1-FA54ECAE1AE2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72EA197-7EA9-47D4-A571-0C33C8BFED8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90589"/>
            <a:ext cx="731520" cy="731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2E5033-EAEA-FF45-BCF8-795059E125A0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19116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70A6F402-FC49-4DAA-AC23-09667FCCCF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EF1D7D1C-1C1C-4E86-95EA-EE1848DED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8000" y="554400"/>
            <a:ext cx="8931600" cy="70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72CA8B6-390C-4F26-A9FD-04C8CA638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8000" y="1609200"/>
            <a:ext cx="10047600" cy="42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96948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500" kern="1200" cap="all" baseline="0">
          <a:solidFill>
            <a:schemeClr val="accent6"/>
          </a:solidFill>
          <a:latin typeface="Titillium" panose="00000500000000000000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500" kern="1200" baseline="0">
          <a:solidFill>
            <a:schemeClr val="tx1"/>
          </a:solidFill>
          <a:latin typeface="Titillium" panose="00000500000000000000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E7B2537-7D3A-437D-82B8-DC2DDA076D7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53800" y="5989954"/>
            <a:ext cx="731520" cy="73152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3DD26B-B914-4EAC-9939-B47F6EF27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9798BA-32B7-4CA1-AFA2-6A8584CC9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649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D21A8-457C-4FDB-982B-D5550630C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66913" y="6356349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fld id="{AE753531-74F9-46DB-8226-2C37E7D3FBBB}" type="datetime3">
              <a:rPr lang="nl-BE" smtClean="0"/>
              <a:pPr/>
              <a:t>27.03.23</a:t>
            </a:fld>
            <a:endParaRPr lang="nl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302D5-6185-4C20-ABA8-233BA23F7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6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0EE3-729E-4E77-8DE2-9A17D5759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82142" y="6356350"/>
            <a:ext cx="7152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19EDAD88-78F8-43C4-9AF1-FA54ECAE1AE2}" type="slidenum">
              <a:rPr lang="nl-BE" smtClean="0"/>
              <a:pPr/>
              <a:t>‹#›</a:t>
            </a:fld>
            <a:endParaRPr lang="nl-BE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68B8C69-F25E-494C-A21B-E10A8020476C}"/>
              </a:ext>
            </a:extLst>
          </p:cNvPr>
          <p:cNvCxnSpPr>
            <a:cxnSpLocks/>
          </p:cNvCxnSpPr>
          <p:nvPr userDrawn="1"/>
        </p:nvCxnSpPr>
        <p:spPr>
          <a:xfrm>
            <a:off x="179243" y="-69574"/>
            <a:ext cx="0" cy="7007087"/>
          </a:xfrm>
          <a:prstGeom prst="line">
            <a:avLst/>
          </a:prstGeom>
          <a:ln w="381000">
            <a:solidFill>
              <a:schemeClr val="bg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45589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hermes@bosa.fgov.b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bosa.belgium.be/sites/default/files/content/documents/DTdocs/Hermes/Hermes_IO-CI_FR.pdf" TargetMode="External"/><Relationship Id="rId4" Type="http://schemas.openxmlformats.org/officeDocument/2006/relationships/hyperlink" Target="https://bosa.belgium.be/sites/default/files/content/documents/DTdocs/Hermes/Hermes_IO-CI_NL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peppol.atlassian.net/wiki/spaces/Belgium/overview?homepageId=13402278#BelgianPeppolAuthority-PeppolinBelgium%3Ageneralinformation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3BDB3-93BE-4EE0-96C1-435429A1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 fontScale="90000"/>
          </a:bodyPr>
          <a:lstStyle/>
          <a:p>
            <a:r>
              <a:rPr lang="en-GB"/>
              <a:t>Belgian Peppol Service Providers Forum</a:t>
            </a:r>
            <a:br>
              <a:rPr lang="en-GB"/>
            </a:br>
            <a:endParaRPr lang="fr-BE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8335A5-ED5F-47D1-ACAC-A07DC8D4D7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404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4000" b="1"/>
              <a:t>28</a:t>
            </a:r>
            <a:r>
              <a:rPr lang="en-GB" sz="4000" b="1" baseline="30000"/>
              <a:t>th</a:t>
            </a:r>
            <a:r>
              <a:rPr lang="en-GB" sz="4000" b="1"/>
              <a:t> edition</a:t>
            </a:r>
          </a:p>
          <a:p>
            <a:endParaRPr lang="en-GB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endParaRPr lang="fr-BE"/>
          </a:p>
          <a:p>
            <a:pPr marL="0" indent="0">
              <a:buNone/>
            </a:pPr>
            <a:r>
              <a:rPr lang="fr-BE"/>
              <a:t>21.03.2023</a:t>
            </a:r>
          </a:p>
          <a:p>
            <a:pPr marL="0" indent="0">
              <a:buNone/>
            </a:pPr>
            <a:r>
              <a:rPr lang="fr-BE"/>
              <a:t>BOSA-DT</a:t>
            </a:r>
            <a:endParaRPr lang="en-GB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C2A06B3-2299-48EE-AC0D-09ED782B9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298" y="2643342"/>
            <a:ext cx="6493701" cy="157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95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EB17-2D2B-42BF-AD86-C7B18B20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 retires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FFEDE-FD0F-C2FB-F9D8-5EF6AB3D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/>
          </a:p>
          <a:p>
            <a:pPr lvl="1"/>
            <a:r>
              <a:rPr lang="en-GB"/>
              <a:t>smp.belgium.be phase out decision was taken in 2019 with Hermes introduction.</a:t>
            </a:r>
          </a:p>
          <a:p>
            <a:pPr lvl="1"/>
            <a:r>
              <a:rPr lang="en-GB"/>
              <a:t>Rationale for this decision is that SPs prefer </a:t>
            </a:r>
            <a:r>
              <a:rPr lang="en-GB" b="1"/>
              <a:t>not</a:t>
            </a:r>
            <a:r>
              <a:rPr lang="en-GB"/>
              <a:t> to have national </a:t>
            </a:r>
            <a:r>
              <a:rPr lang="en-GB" err="1"/>
              <a:t>smps</a:t>
            </a:r>
            <a:r>
              <a:rPr lang="en-GB"/>
              <a:t>.</a:t>
            </a:r>
          </a:p>
          <a:p>
            <a:pPr lvl="1"/>
            <a:r>
              <a:rPr lang="en-GB"/>
              <a:t>In the meantime the total of registered participants increased</a:t>
            </a:r>
          </a:p>
          <a:p>
            <a:pPr lvl="1"/>
            <a:r>
              <a:rPr lang="en-GB"/>
              <a:t>Let’s agree on a phase out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09902-AFF8-2AFD-4458-70EED33ACC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9" t="19230" r="4400" b="11983"/>
          <a:stretch/>
        </p:blipFill>
        <p:spPr>
          <a:xfrm>
            <a:off x="4327591" y="4764680"/>
            <a:ext cx="2995127" cy="1446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6CE271-8B4E-269B-84B8-43C073469DAB}"/>
              </a:ext>
            </a:extLst>
          </p:cNvPr>
          <p:cNvCxnSpPr>
            <a:cxnSpLocks/>
          </p:cNvCxnSpPr>
          <p:nvPr/>
        </p:nvCxnSpPr>
        <p:spPr>
          <a:xfrm>
            <a:off x="5882812" y="4746924"/>
            <a:ext cx="0" cy="1446245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65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EB17-2D2B-42BF-AD86-C7B18B20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 retires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FFEDE-FD0F-C2FB-F9D8-5EF6AB3D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60000"/>
              </a:lnSpc>
              <a:buNone/>
            </a:pPr>
            <a:r>
              <a:rPr lang="en-GB" sz="3200"/>
              <a:t>To move your participants out of smp.belgium.be,</a:t>
            </a:r>
          </a:p>
          <a:p>
            <a:pPr marL="914400" lvl="1" indent="-457200">
              <a:lnSpc>
                <a:spcPct val="160000"/>
              </a:lnSpc>
              <a:buFont typeface="+mj-lt"/>
              <a:buAutoNum type="arabicPeriod"/>
            </a:pPr>
            <a:r>
              <a:rPr lang="en-GB" sz="3200"/>
              <a:t>How long do you need?</a:t>
            </a:r>
          </a:p>
          <a:p>
            <a:pPr marL="914400" lvl="1" indent="-457200">
              <a:lnSpc>
                <a:spcPct val="160000"/>
              </a:lnSpc>
              <a:buFont typeface="+mj-lt"/>
              <a:buAutoNum type="arabicPeriod"/>
            </a:pPr>
            <a:r>
              <a:rPr lang="en-GB" sz="3200"/>
              <a:t>What else do you need (than time)?</a:t>
            </a:r>
          </a:p>
        </p:txBody>
      </p:sp>
    </p:spTree>
    <p:extLst>
      <p:ext uri="{BB962C8B-B14F-4D97-AF65-F5344CB8AC3E}">
        <p14:creationId xmlns:p14="http://schemas.microsoft.com/office/powerpoint/2010/main" val="2331264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9956 – old MLR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0208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Hermes Integrator Agreement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4121070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409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EB17-2D2B-42BF-AD86-C7B18B20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Hermes Integrator Agreement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FFEDE-FD0F-C2FB-F9D8-5EF6AB3D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lvl="1">
              <a:lnSpc>
                <a:spcPct val="150000"/>
              </a:lnSpc>
            </a:pPr>
            <a:r>
              <a:rPr lang="en-GB"/>
              <a:t>New Hermes Integrator Agreement has been provided to the actual Hermes Integrators.</a:t>
            </a:r>
          </a:p>
          <a:p>
            <a:pPr lvl="1">
              <a:lnSpc>
                <a:spcPct val="150000"/>
              </a:lnSpc>
            </a:pPr>
            <a:r>
              <a:rPr lang="en-GB"/>
              <a:t>Signed versions are being processed</a:t>
            </a:r>
          </a:p>
          <a:p>
            <a:pPr lvl="1">
              <a:lnSpc>
                <a:spcPct val="150000"/>
              </a:lnSpc>
            </a:pPr>
            <a:r>
              <a:rPr lang="en-GB"/>
              <a:t>Any questions can be raised by mail to </a:t>
            </a:r>
            <a:r>
              <a:rPr lang="en-GB">
                <a:hlinkClick r:id="rId3"/>
              </a:rPr>
              <a:t>hermes@bosa.fgov.be</a:t>
            </a:r>
            <a:r>
              <a:rPr lang="en-GB"/>
              <a:t> </a:t>
            </a:r>
          </a:p>
          <a:p>
            <a:pPr lvl="1">
              <a:lnSpc>
                <a:spcPct val="150000"/>
              </a:lnSpc>
            </a:pPr>
            <a:r>
              <a:rPr lang="en-GB"/>
              <a:t>Agreement templates (and related texts):</a:t>
            </a:r>
          </a:p>
          <a:p>
            <a:pPr lvl="2">
              <a:lnSpc>
                <a:spcPct val="150000"/>
              </a:lnSpc>
            </a:pPr>
            <a:r>
              <a:rPr lang="nl-BE">
                <a:hlinkClick r:id="rId4"/>
              </a:rPr>
              <a:t>Hermes - </a:t>
            </a:r>
            <a:r>
              <a:rPr lang="nl-BE" err="1">
                <a:hlinkClick r:id="rId4"/>
              </a:rPr>
              <a:t>Integrateur</a:t>
            </a:r>
            <a:r>
              <a:rPr lang="nl-BE">
                <a:hlinkClick r:id="rId4"/>
              </a:rPr>
              <a:t> Overeenkomst (belgium.be)</a:t>
            </a:r>
            <a:endParaRPr lang="en-GB"/>
          </a:p>
          <a:p>
            <a:pPr lvl="2">
              <a:lnSpc>
                <a:spcPct val="150000"/>
              </a:lnSpc>
            </a:pPr>
            <a:r>
              <a:rPr lang="fr-FR">
                <a:hlinkClick r:id="rId5"/>
              </a:rPr>
              <a:t>Hermes - Convention Intégrateur (belgium.be)</a:t>
            </a:r>
            <a:endParaRPr lang="en-GB"/>
          </a:p>
          <a:p>
            <a:pPr lvl="1">
              <a:lnSpc>
                <a:spcPct val="150000"/>
              </a:lnSpc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094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9956 – old MLR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0208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Hermes Integrator Agreement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4910206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0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D2C7C39-5BE3-413A-A5E8-743BA5E3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333182"/>
              </p:ext>
            </p:extLst>
          </p:nvPr>
        </p:nvGraphicFramePr>
        <p:xfrm>
          <a:off x="1150070" y="1555424"/>
          <a:ext cx="10642861" cy="4397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BE"/>
            </a:defPPr>
            <a:lvl1pPr marR="0" lvl="0" indent="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r>
              <a:rPr lang="en-US"/>
              <a:t>AOB / Next forum</a:t>
            </a:r>
          </a:p>
        </p:txBody>
      </p:sp>
    </p:spTree>
    <p:extLst>
      <p:ext uri="{BB962C8B-B14F-4D97-AF65-F5344CB8AC3E}">
        <p14:creationId xmlns:p14="http://schemas.microsoft.com/office/powerpoint/2010/main" val="771274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0060-FCFA-4C70-AEB4-7D4C44A5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Backlog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705C82A-A96F-9763-03DA-85236348B9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963277"/>
              </p:ext>
            </p:extLst>
          </p:nvPr>
        </p:nvGraphicFramePr>
        <p:xfrm>
          <a:off x="838200" y="1825625"/>
          <a:ext cx="10515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3880">
                  <a:extLst>
                    <a:ext uri="{9D8B030D-6E8A-4147-A177-3AD203B41FA5}">
                      <a16:colId xmlns:a16="http://schemas.microsoft.com/office/drawing/2014/main" val="3666665581"/>
                    </a:ext>
                  </a:extLst>
                </a:gridCol>
                <a:gridCol w="4183380">
                  <a:extLst>
                    <a:ext uri="{9D8B030D-6E8A-4147-A177-3AD203B41FA5}">
                      <a16:colId xmlns:a16="http://schemas.microsoft.com/office/drawing/2014/main" val="3060505856"/>
                    </a:ext>
                  </a:extLst>
                </a:gridCol>
                <a:gridCol w="1112520">
                  <a:extLst>
                    <a:ext uri="{9D8B030D-6E8A-4147-A177-3AD203B41FA5}">
                      <a16:colId xmlns:a16="http://schemas.microsoft.com/office/drawing/2014/main" val="3964221684"/>
                    </a:ext>
                  </a:extLst>
                </a:gridCol>
                <a:gridCol w="4655820">
                  <a:extLst>
                    <a:ext uri="{9D8B030D-6E8A-4147-A177-3AD203B41FA5}">
                      <a16:colId xmlns:a16="http://schemas.microsoft.com/office/drawing/2014/main" val="2411897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</a:t>
                      </a:r>
                      <a:endParaRPr lang="en-GB" sz="20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Topic</a:t>
                      </a:r>
                      <a:endParaRPr lang="en-GB" sz="20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Status</a:t>
                      </a:r>
                      <a:endParaRPr lang="en-GB" sz="20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noProof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Comments</a:t>
                      </a:r>
                      <a:endParaRPr lang="en-GB" sz="2000" b="1" i="0" u="none" strike="noStrike" noProof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97145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CTC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Backlog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8083763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Planning for B2B obligations in BE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Ongoing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1st presentation done by  FPS Finance 22.11.22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82669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B2C agenda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Backlog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197397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Governance update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Ongoing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u="none" strike="noStrike" noProof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What about ISO certification</a:t>
                      </a:r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857282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noProof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06768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902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/>
              <a:t>Thanks for your attendance!</a:t>
            </a:r>
            <a:endParaRPr lang="fr-BE" noProof="0"/>
          </a:p>
        </p:txBody>
      </p:sp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B1813250-997D-48D5-8B5B-4B6A6503C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050" b="0" i="0" u="none" strike="noStrike" kern="1200" cap="none" spc="0" normalizeH="0" baseline="0" noProof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20.08.21</a:t>
            </a:r>
          </a:p>
        </p:txBody>
      </p:sp>
      <p:sp>
        <p:nvSpPr>
          <p:cNvPr id="11" name="Slide Number Placeholder 10" hidden="1">
            <a:extLst>
              <a:ext uri="{FF2B5EF4-FFF2-40B4-BE49-F238E27FC236}">
                <a16:creationId xmlns:a16="http://schemas.microsoft.com/office/drawing/2014/main" id="{5E6744D3-47EE-48A5-8BD6-781BF90A1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A93BCF5-A822-4033-88D0-CE017647B4F5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tint val="75000"/>
                  </a:srgbClr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FFFFFF">
                  <a:tint val="75000"/>
                </a:srgbClr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8AF6D73-80D7-4562-9096-165C4862C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747" y="2792639"/>
            <a:ext cx="7775681" cy="1881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7703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D0060-FCFA-4C70-AEB4-7D4C44A54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/>
              <a:t>Wrap up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E2C2F-383F-4E71-84A8-ECFAEC3F0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2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b="0" i="0">
              <a:solidFill>
                <a:srgbClr val="091E42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273133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noProof="0" err="1"/>
              <a:t>Welcome</a:t>
            </a:r>
            <a:endParaRPr lang="fr-BE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96E3C5-343D-4C26-B1FB-5417841C54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3103548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9956 – old MLR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0208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Hermes Integrator Agreement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  <a:p>
            <a:pPr>
              <a:lnSpc>
                <a:spcPct val="150000"/>
              </a:lnSpc>
            </a:pPr>
            <a:endParaRPr lang="en-US" sz="28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" name="Picture 6">
            <a:extLst>
              <a:ext uri="{FF2B5EF4-FFF2-40B4-BE49-F238E27FC236}">
                <a16:creationId xmlns:a16="http://schemas.microsoft.com/office/drawing/2014/main" id="{7BCB550D-947D-4C31-91A5-2294D7ED27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54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9956 – old MLR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0208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Hermes Integrator Agreement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1849204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178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4517F586-DA62-4BF2-B0EB-E1930D66E9DA}"/>
              </a:ext>
            </a:extLst>
          </p:cNvPr>
          <p:cNvSpPr txBox="1">
            <a:spLocks/>
          </p:cNvSpPr>
          <p:nvPr/>
        </p:nvSpPr>
        <p:spPr>
          <a:xfrm>
            <a:off x="838200" y="1928657"/>
            <a:ext cx="10515600" cy="39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What we discussed:</a:t>
            </a: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Removal of 9956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schemeID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from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eDEC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list of identifiers:</a:t>
            </a:r>
          </a:p>
          <a:p>
            <a:pPr lvl="1"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Is decommissioned. </a:t>
            </a:r>
          </a:p>
          <a:p>
            <a:pPr lvl="1"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Removal date to be confirmed</a:t>
            </a:r>
            <a:endParaRPr lang="en-US" sz="2000">
              <a:solidFill>
                <a:srgbClr val="FFFFFF"/>
              </a:solidFill>
              <a:latin typeface="Open Sans"/>
            </a:endParaRPr>
          </a:p>
          <a:p>
            <a:pPr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We would provide the concerned SP’s their list of to be cleaned entries:</a:t>
            </a:r>
          </a:p>
          <a:p>
            <a:pPr lvl="1">
              <a:defRPr/>
            </a:pPr>
            <a:r>
              <a:rPr lang="en-US" sz="2000">
                <a:solidFill>
                  <a:srgbClr val="FFFFFF"/>
                </a:solidFill>
                <a:latin typeface="Open Sans"/>
              </a:rPr>
              <a:t>1</a:t>
            </a:r>
            <a:r>
              <a:rPr lang="en-US" sz="2000" baseline="30000">
                <a:solidFill>
                  <a:srgbClr val="FFFFFF"/>
                </a:solidFill>
                <a:latin typeface="Open Sans"/>
              </a:rPr>
              <a:t>st</a:t>
            </a:r>
            <a:r>
              <a:rPr lang="en-US" sz="2000">
                <a:solidFill>
                  <a:srgbClr val="FFFFFF"/>
                </a:solidFill>
                <a:latin typeface="Open Sans"/>
              </a:rPr>
              <a:t> version sent on 27.1</a:t>
            </a:r>
          </a:p>
          <a:p>
            <a:pPr lvl="1"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2</a:t>
            </a:r>
            <a:r>
              <a:rPr kumimoji="0" lang="en-US" sz="2000" b="0" i="0" u="none" strike="noStrike" kern="1200" cap="none" spc="0" normalizeH="0" baseline="3000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nd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 version sent on 9.3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A45C59A-88F3-46A4-8B3F-F2A34E561B6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j-ea"/>
                <a:cs typeface="+mj-cs"/>
              </a:rPr>
              <a:t>9956 – Old MLR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1877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EB17-2D2B-42BF-AD86-C7B18B20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Update on entries</a:t>
            </a:r>
            <a:endParaRPr lang="en-GB" sz="2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FFEDE-FD0F-C2FB-F9D8-5EF6AB3D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GB"/>
          </a:p>
          <a:p>
            <a:pPr marL="457200" lvl="1" indent="0">
              <a:buNone/>
            </a:pPr>
            <a:endParaRPr lang="en-GB"/>
          </a:p>
          <a:p>
            <a:pPr lvl="1"/>
            <a:endParaRPr lang="en-GB"/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0356EB15-5B5A-C447-C0B2-6638A752BDCF}"/>
              </a:ext>
            </a:extLst>
          </p:cNvPr>
          <p:cNvSpPr txBox="1">
            <a:spLocks/>
          </p:cNvSpPr>
          <p:nvPr/>
        </p:nvSpPr>
        <p:spPr>
          <a:xfrm>
            <a:off x="990600" y="5354425"/>
            <a:ext cx="10924880" cy="554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/>
              <a:t>SPs need to ensure that such receiving capabilities are removed.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7A7908-3DFB-9BBE-13DE-0E35CAC8D2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466" y="1454974"/>
            <a:ext cx="4817097" cy="368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8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9956 – old MLR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0208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Hermes Integrator Agreement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2575071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602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7EB17-2D2B-42BF-AD86-C7B18B208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0208 – Rule of the game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DFFEDE-FD0F-C2FB-F9D8-5EF6AB3DF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7200" lvl="1" indent="0">
              <a:lnSpc>
                <a:spcPct val="150000"/>
              </a:lnSpc>
              <a:buNone/>
            </a:pPr>
            <a:r>
              <a:rPr lang="en-GB"/>
              <a:t>0208 is the prime ID to be used for any BE entity,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GB"/>
              <a:t>	other ID type like 9925 can be added on top of.</a:t>
            </a:r>
            <a:endParaRPr lang="en-GB" dirty="0">
              <a:ea typeface="Open Sans"/>
              <a:cs typeface="Open Sans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GB"/>
          </a:p>
          <a:p>
            <a:pPr marL="457200" lvl="1" indent="0">
              <a:lnSpc>
                <a:spcPct val="150000"/>
              </a:lnSpc>
              <a:buNone/>
            </a:pPr>
            <a:r>
              <a:rPr lang="en-GB"/>
              <a:t>The only one exception is 0088 for little amount of entities.</a:t>
            </a:r>
            <a:endParaRPr lang="en-GB" dirty="0">
              <a:ea typeface="Open Sans"/>
              <a:cs typeface="Open Sans"/>
            </a:endParaRPr>
          </a:p>
          <a:p>
            <a:pPr marL="457200" lvl="1" indent="0">
              <a:lnSpc>
                <a:spcPct val="150000"/>
              </a:lnSpc>
              <a:buNone/>
            </a:pPr>
            <a:endParaRPr lang="en-GB" dirty="0">
              <a:ea typeface="Open Sans"/>
              <a:cs typeface="Open Sans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en-GB" dirty="0">
                <a:ea typeface="Open Sans"/>
                <a:cs typeface="Open Sans"/>
              </a:rPr>
              <a:t>See also </a:t>
            </a:r>
            <a:r>
              <a:rPr lang="en-GB" dirty="0">
                <a:ea typeface="+mn-lt"/>
                <a:cs typeface="+mn-lt"/>
                <a:hlinkClick r:id="rId3"/>
              </a:rPr>
              <a:t>Peppol in Belgium: general information, "use of Identifiers"</a:t>
            </a:r>
            <a:endParaRPr lang="en-GB" dirty="0"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764907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8B24CA3-F129-40FC-A6CC-EF8704233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000"/>
              <a:t>Agenda</a:t>
            </a:r>
            <a:endParaRPr lang="fr-BE" noProof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6FECFA-AE50-4EB7-BB81-05FD93A6B3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690688"/>
            <a:ext cx="11181883" cy="40835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9956 – old MLR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0208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smp.belgium.be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Hermes Integrator Agreement</a:t>
            </a:r>
          </a:p>
          <a:p>
            <a:pPr marL="514350" indent="-514350">
              <a:lnSpc>
                <a:spcPct val="150000"/>
              </a:lnSpc>
              <a:buFontTx/>
              <a:buAutoNum type="romanUcPeriod"/>
            </a:pPr>
            <a:r>
              <a:rPr lang="en-US" sz="2800" b="1">
                <a:solidFill>
                  <a:schemeClr val="accent1">
                    <a:lumMod val="75000"/>
                  </a:schemeClr>
                </a:solidFill>
              </a:rPr>
              <a:t>Backlog / AOB / Next forum</a:t>
            </a:r>
          </a:p>
        </p:txBody>
      </p:sp>
      <p:sp>
        <p:nvSpPr>
          <p:cNvPr id="7" name="Rectangle : coins arrondis 4">
            <a:extLst>
              <a:ext uri="{FF2B5EF4-FFF2-40B4-BE49-F238E27FC236}">
                <a16:creationId xmlns:a16="http://schemas.microsoft.com/office/drawing/2014/main" id="{41DC656D-FEC3-4765-807A-1B3A626777DF}"/>
              </a:ext>
            </a:extLst>
          </p:cNvPr>
          <p:cNvSpPr/>
          <p:nvPr/>
        </p:nvSpPr>
        <p:spPr>
          <a:xfrm flipV="1">
            <a:off x="770068" y="3338646"/>
            <a:ext cx="11314356" cy="514211"/>
          </a:xfrm>
          <a:prstGeom prst="roundRect">
            <a:avLst/>
          </a:prstGeom>
          <a:noFill/>
          <a:ln w="38100" cap="flat" cmpd="sng" algn="ctr">
            <a:solidFill>
              <a:schemeClr val="bg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l-BE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2C16490E-0955-42E8-BD1D-A372CA000E7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588004" y="219526"/>
            <a:ext cx="2503503" cy="80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00232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theme">
  <a:themeElements>
    <a:clrScheme name="BOSA 0365 - Defaults">
      <a:dk1>
        <a:srgbClr val="09181B"/>
      </a:dk1>
      <a:lt1>
        <a:srgbClr val="FFFFFF"/>
      </a:lt1>
      <a:dk2>
        <a:srgbClr val="057A8B"/>
      </a:dk2>
      <a:lt2>
        <a:srgbClr val="FFF8DC"/>
      </a:lt2>
      <a:accent1>
        <a:srgbClr val="00566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057A8B"/>
      </a:hlink>
      <a:folHlink>
        <a:srgbClr val="00566B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F5420CFA-AB62-49F5-9F4B-BD23C6845222}"/>
    </a:ext>
  </a:extLst>
</a:theme>
</file>

<file path=ppt/theme/theme2.xml><?xml version="1.0" encoding="utf-8"?>
<a:theme xmlns:a="http://schemas.openxmlformats.org/drawingml/2006/main" name="Dark theme">
  <a:themeElements>
    <a:clrScheme name="0365 - Dark Mode">
      <a:dk1>
        <a:srgbClr val="09181B"/>
      </a:dk1>
      <a:lt1>
        <a:srgbClr val="FFFFFF"/>
      </a:lt1>
      <a:dk2>
        <a:srgbClr val="00566B"/>
      </a:dk2>
      <a:lt2>
        <a:srgbClr val="FFF8DC"/>
      </a:lt2>
      <a:accent1>
        <a:srgbClr val="057A8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FFED75"/>
      </a:hlink>
      <a:folHlink>
        <a:srgbClr val="FFF8DC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A3DAC8A1-A94C-4D28-86A5-77FDFA0EA240}"/>
    </a:ext>
  </a:extLst>
</a:theme>
</file>

<file path=ppt/theme/theme3.xml><?xml version="1.0" encoding="utf-8"?>
<a:theme xmlns:a="http://schemas.openxmlformats.org/drawingml/2006/main" name="Mint">
  <a:themeElements>
    <a:clrScheme name="FIN-charter">
      <a:dk1>
        <a:srgbClr val="6E6E6E"/>
      </a:dk1>
      <a:lt1>
        <a:srgbClr val="FFFFFF"/>
      </a:lt1>
      <a:dk2>
        <a:srgbClr val="F5384D"/>
      </a:dk2>
      <a:lt2>
        <a:srgbClr val="FDAF17"/>
      </a:lt2>
      <a:accent1>
        <a:srgbClr val="004EA2"/>
      </a:accent1>
      <a:accent2>
        <a:srgbClr val="75C3A5"/>
      </a:accent2>
      <a:accent3>
        <a:srgbClr val="00A4C9"/>
      </a:accent3>
      <a:accent4>
        <a:srgbClr val="FEC32F"/>
      </a:accent4>
      <a:accent5>
        <a:srgbClr val="1F88CF"/>
      </a:accent5>
      <a:accent6>
        <a:srgbClr val="02C29F"/>
      </a:accent6>
      <a:hlink>
        <a:srgbClr val="1F89CE"/>
      </a:hlink>
      <a:folHlink>
        <a:srgbClr val="1F89CE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ÉUNION De team pme ​.potx" id="{FF2EF859-18E3-4B98-BEF2-CD150DDAA0F2}" vid="{9024632C-7C05-4D83-90FB-864CEC17A936}"/>
    </a:ext>
  </a:extLst>
</a:theme>
</file>

<file path=ppt/theme/theme4.xml><?xml version="1.0" encoding="utf-8"?>
<a:theme xmlns:a="http://schemas.openxmlformats.org/drawingml/2006/main" name="1_Light theme">
  <a:themeElements>
    <a:clrScheme name="BOSA 0365 - Defaults">
      <a:dk1>
        <a:srgbClr val="09181B"/>
      </a:dk1>
      <a:lt1>
        <a:srgbClr val="FFFFFF"/>
      </a:lt1>
      <a:dk2>
        <a:srgbClr val="057A8B"/>
      </a:dk2>
      <a:lt2>
        <a:srgbClr val="FFF8DC"/>
      </a:lt2>
      <a:accent1>
        <a:srgbClr val="00566B"/>
      </a:accent1>
      <a:accent2>
        <a:srgbClr val="FFED75"/>
      </a:accent2>
      <a:accent3>
        <a:srgbClr val="2CB8A5"/>
      </a:accent3>
      <a:accent4>
        <a:srgbClr val="FC6D71"/>
      </a:accent4>
      <a:accent5>
        <a:srgbClr val="B6E7DD"/>
      </a:accent5>
      <a:accent6>
        <a:srgbClr val="F8D7BC"/>
      </a:accent6>
      <a:hlink>
        <a:srgbClr val="057A8B"/>
      </a:hlink>
      <a:folHlink>
        <a:srgbClr val="00566B"/>
      </a:folHlink>
    </a:clrScheme>
    <a:fontScheme name="BOSA Theme Fonts">
      <a:majorFont>
        <a:latin typeface="Montserrat"/>
        <a:ea typeface=""/>
        <a:cs typeface=""/>
      </a:majorFont>
      <a:minorFont>
        <a:latin typeface="Open San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SA O365 PowerPoint Template FR draft.potx" id="{D0EB589D-18D5-4125-AE70-E61C7832565D}" vid="{F5420CFA-AB62-49F5-9F4B-BD23C684522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306722F0880244A9A4ABAEF5F0D78F" ma:contentTypeVersion="2772" ma:contentTypeDescription="Create a new document." ma:contentTypeScope="" ma:versionID="505a2094b599e9ad32bc0f423ae724f8">
  <xsd:schema xmlns:xsd="http://www.w3.org/2001/XMLSchema" xmlns:xs="http://www.w3.org/2001/XMLSchema" xmlns:p="http://schemas.microsoft.com/office/2006/metadata/properties" xmlns:ns2="81244d14-5ce4-4a7b-8743-301f920c1a25" xmlns:ns3="500941e7-a1e3-450c-a564-77bc138a22e4" xmlns:ns4="86ac52e8-28bc-4a17-9ed0-ff9d6f1a4334" targetNamespace="http://schemas.microsoft.com/office/2006/metadata/properties" ma:root="true" ma:fieldsID="7c7532038c82c86d958f779e31f1ec77" ns2:_="" ns3:_="" ns4:_="">
    <xsd:import namespace="81244d14-5ce4-4a7b-8743-301f920c1a25"/>
    <xsd:import namespace="500941e7-a1e3-450c-a564-77bc138a22e4"/>
    <xsd:import namespace="86ac52e8-28bc-4a17-9ed0-ff9d6f1a43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244d14-5ce4-4a7b-8743-301f920c1a2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8e939a85-1c05-4f86-99b1-1e11b6ff4293}" ma:internalName="TaxCatchAll" ma:showField="CatchAllData" ma:web="81244d14-5ce4-4a7b-8743-301f920c1a2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941e7-a1e3-450c-a564-77bc138a22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3677b756-bb6c-42c0-a500-a3c5d40b59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c52e8-28bc-4a17-9ed0-ff9d6f1a433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1244d14-5ce4-4a7b-8743-301f920c1a25">BOSATEMP-1776936762-242182</_dlc_DocId>
    <_dlc_DocIdUrl xmlns="81244d14-5ce4-4a7b-8743-301f920c1a25">
      <Url>https://gcloudbelgium.sharepoint.com/sites/BOSA-TEMP/DT/_layouts/15/DocIdRedir.aspx?ID=BOSATEMP-1776936762-242182</Url>
      <Description>BOSATEMP-1776936762-242182</Description>
    </_dlc_DocIdUrl>
    <lcf76f155ced4ddcb4097134ff3c332f xmlns="500941e7-a1e3-450c-a564-77bc138a22e4">
      <Terms xmlns="http://schemas.microsoft.com/office/infopath/2007/PartnerControls"/>
    </lcf76f155ced4ddcb4097134ff3c332f>
    <TaxCatchAll xmlns="81244d14-5ce4-4a7b-8743-301f920c1a25" xsi:nil="true"/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3651369-C845-4A73-B314-A641205C4104}">
  <ds:schemaRefs>
    <ds:schemaRef ds:uri="500941e7-a1e3-450c-a564-77bc138a22e4"/>
    <ds:schemaRef ds:uri="81244d14-5ce4-4a7b-8743-301f920c1a25"/>
    <ds:schemaRef ds:uri="86ac52e8-28bc-4a17-9ed0-ff9d6f1a433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E9A69DA-972F-4782-9556-0955EB85B10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230FCF-7E2C-49A6-9845-CBD6D2D1FEFD}">
  <ds:schemaRefs>
    <ds:schemaRef ds:uri="500941e7-a1e3-450c-a564-77bc138a22e4"/>
    <ds:schemaRef ds:uri="81244d14-5ce4-4a7b-8743-301f920c1a25"/>
    <ds:schemaRef ds:uri="86ac52e8-28bc-4a17-9ed0-ff9d6f1a433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1EAD3B2-9521-4025-BF23-7022EF8EA42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BOSA O365 PowerPoint Template FR final</Template>
  <TotalTime>0</TotalTime>
  <Words>485</Words>
  <Application>Microsoft Office PowerPoint</Application>
  <PresentationFormat>Widescreen</PresentationFormat>
  <Paragraphs>126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-apple-system</vt:lpstr>
      <vt:lpstr>Arial</vt:lpstr>
      <vt:lpstr>Calibri</vt:lpstr>
      <vt:lpstr>Calibri Light</vt:lpstr>
      <vt:lpstr>Montserrat</vt:lpstr>
      <vt:lpstr>Open Sans</vt:lpstr>
      <vt:lpstr>Titillium</vt:lpstr>
      <vt:lpstr>Light theme</vt:lpstr>
      <vt:lpstr>Dark theme</vt:lpstr>
      <vt:lpstr>Mint</vt:lpstr>
      <vt:lpstr>1_Light theme</vt:lpstr>
      <vt:lpstr>Belgian Peppol Service Providers Forum </vt:lpstr>
      <vt:lpstr>Welcome</vt:lpstr>
      <vt:lpstr>Agenda</vt:lpstr>
      <vt:lpstr>Agenda</vt:lpstr>
      <vt:lpstr>PowerPoint Presentation</vt:lpstr>
      <vt:lpstr>Update on entries</vt:lpstr>
      <vt:lpstr>Agenda</vt:lpstr>
      <vt:lpstr>0208 – Rule of the game</vt:lpstr>
      <vt:lpstr>Agenda</vt:lpstr>
      <vt:lpstr>smp.belgium.be retires</vt:lpstr>
      <vt:lpstr>smp.belgium.be retires</vt:lpstr>
      <vt:lpstr>Agenda</vt:lpstr>
      <vt:lpstr>Hermes Integrator Agreement</vt:lpstr>
      <vt:lpstr>Agenda</vt:lpstr>
      <vt:lpstr>PowerPoint Presentation</vt:lpstr>
      <vt:lpstr>Backlog</vt:lpstr>
      <vt:lpstr>Thanks for your attendance!</vt:lpstr>
      <vt:lpstr>Wrap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PowerPoint</dc:title>
  <dc:creator>VERMEIRE Marc</dc:creator>
  <cp:lastModifiedBy>Marc Vermeire (BOSA)</cp:lastModifiedBy>
  <cp:revision>1</cp:revision>
  <dcterms:created xsi:type="dcterms:W3CDTF">2021-10-12T09:08:02Z</dcterms:created>
  <dcterms:modified xsi:type="dcterms:W3CDTF">2023-03-27T13:58:18Z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0x01010078306722F0880244A9A4ABAEF5F0D78F</vt:lpwstr>
  </property>
  <property fmtid="{D5CDD505-2E9C-101B-9397-08002B2CF9AE}" pid="3" name="ThemeFR">
    <vt:lpwstr>339;#Charte de style|3a13075a-f53c-44e4-9551-b10b77b7571b</vt:lpwstr>
  </property>
  <property fmtid="{D5CDD505-2E9C-101B-9397-08002B2CF9AE}" pid="4" name="_dlc_DocIdItemGuid">
    <vt:lpwstr>8fa5afed-2a26-4b31-9a57-439ed80185ce</vt:lpwstr>
  </property>
  <property fmtid="{D5CDD505-2E9C-101B-9397-08002B2CF9AE}" pid="5" name="MediaServiceImageTags">
    <vt:lpwstr/>
  </property>
  <property fmtid="{D5CDD505-2E9C-101B-9397-08002B2CF9AE}" pid="6" name="MSIP_Label_c5e6e129-f928-4a05-ae32-d838f6b21bdd_Enabled">
    <vt:lpwstr>true</vt:lpwstr>
  </property>
  <property fmtid="{D5CDD505-2E9C-101B-9397-08002B2CF9AE}" pid="7" name="MSIP_Label_c5e6e129-f928-4a05-ae32-d838f6b21bdd_SetDate">
    <vt:lpwstr>2023-01-10T15:09:37Z</vt:lpwstr>
  </property>
  <property fmtid="{D5CDD505-2E9C-101B-9397-08002B2CF9AE}" pid="8" name="MSIP_Label_c5e6e129-f928-4a05-ae32-d838f6b21bdd_Method">
    <vt:lpwstr>Standard</vt:lpwstr>
  </property>
  <property fmtid="{D5CDD505-2E9C-101B-9397-08002B2CF9AE}" pid="9" name="MSIP_Label_c5e6e129-f928-4a05-ae32-d838f6b21bdd_Name">
    <vt:lpwstr>EN Restricted use</vt:lpwstr>
  </property>
  <property fmtid="{D5CDD505-2E9C-101B-9397-08002B2CF9AE}" pid="10" name="MSIP_Label_c5e6e129-f928-4a05-ae32-d838f6b21bdd_SiteId">
    <vt:lpwstr>8b87af7d-8647-4dc7-8df4-5f69a2011bb5</vt:lpwstr>
  </property>
  <property fmtid="{D5CDD505-2E9C-101B-9397-08002B2CF9AE}" pid="11" name="MSIP_Label_c5e6e129-f928-4a05-ae32-d838f6b21bdd_ActionId">
    <vt:lpwstr>15dc1d27-c2dd-4e6f-95c1-a517f5ef48d8</vt:lpwstr>
  </property>
  <property fmtid="{D5CDD505-2E9C-101B-9397-08002B2CF9AE}" pid="12" name="MSIP_Label_c5e6e129-f928-4a05-ae32-d838f6b21bdd_ContentBits">
    <vt:lpwstr>3</vt:lpwstr>
  </property>
</Properties>
</file>