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5"/>
    <p:sldMasterId id="2147483682" r:id="rId6"/>
    <p:sldMasterId id="2147483693" r:id="rId7"/>
    <p:sldMasterId id="2147483701" r:id="rId8"/>
  </p:sldMasterIdLst>
  <p:notesMasterIdLst>
    <p:notesMasterId r:id="rId25"/>
  </p:notesMasterIdLst>
  <p:handoutMasterIdLst>
    <p:handoutMasterId r:id="rId26"/>
  </p:handoutMasterIdLst>
  <p:sldIdLst>
    <p:sldId id="257" r:id="rId9"/>
    <p:sldId id="259" r:id="rId10"/>
    <p:sldId id="331" r:id="rId11"/>
    <p:sldId id="258" r:id="rId12"/>
    <p:sldId id="266" r:id="rId13"/>
    <p:sldId id="332" r:id="rId14"/>
    <p:sldId id="336" r:id="rId15"/>
    <p:sldId id="304" r:id="rId16"/>
    <p:sldId id="330" r:id="rId17"/>
    <p:sldId id="333" r:id="rId18"/>
    <p:sldId id="337" r:id="rId19"/>
    <p:sldId id="338" r:id="rId20"/>
    <p:sldId id="335" r:id="rId21"/>
    <p:sldId id="260" r:id="rId22"/>
    <p:sldId id="271" r:id="rId23"/>
    <p:sldId id="279" r:id="rId2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83215C-646A-3FD3-FE08-4B6732DA699E}" name="Serge Libert (BOSA)" initials="SL(" userId="S::serge.libert@bosa.fgov.be::8c9a1326-5673-4310-b4ed-b88bcf07a8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ido Doucet (BOSA)" initials="GD(" lastIdx="1" clrIdx="0">
    <p:extLst>
      <p:ext uri="{19B8F6BF-5375-455C-9EA6-DF929625EA0E}">
        <p15:presenceInfo xmlns:p15="http://schemas.microsoft.com/office/powerpoint/2012/main" userId="S::Guido.Doucet@bosa.fgov.be::e581be33-abb2-4ec2-9ef0-8c0c98ee118b" providerId="AD"/>
      </p:ext>
    </p:extLst>
  </p:cmAuthor>
  <p:cmAuthor id="2" name="Serge Libert (BOSA)" initials="SL(" lastIdx="2" clrIdx="1">
    <p:extLst>
      <p:ext uri="{19B8F6BF-5375-455C-9EA6-DF929625EA0E}">
        <p15:presenceInfo xmlns:p15="http://schemas.microsoft.com/office/powerpoint/2012/main" userId="S::serge.libert@bosa.fgov.be::8c9a1326-5673-4310-b4ed-b88bcf07a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4346"/>
    <a:srgbClr val="298572"/>
    <a:srgbClr val="535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5F1DB-C456-4F5E-9D13-DA7030127417}" v="1689" vWet="1691" dt="2023-01-17T15:21:56.557"/>
    <p1510:client id="{A9584456-D0BF-4697-AFEC-6F449F23B138}" v="274" dt="2023-01-17T15:22:12.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mi Mateo" userId="197b61fa-db6d-412b-a888-3e17f3e1eb92" providerId="ADAL" clId="{A8E5F1DB-C456-4F5E-9D13-DA7030127417}"/>
    <pc:docChg chg="modSld">
      <pc:chgData name="Rémi Mateo" userId="197b61fa-db6d-412b-a888-3e17f3e1eb92" providerId="ADAL" clId="{A8E5F1DB-C456-4F5E-9D13-DA7030127417}" dt="2023-01-10T15:50:44.748" v="380" actId="20577"/>
      <pc:docMkLst>
        <pc:docMk/>
      </pc:docMkLst>
      <pc:sldChg chg="modNotesTx">
        <pc:chgData name="Rémi Mateo" userId="197b61fa-db6d-412b-a888-3e17f3e1eb92" providerId="ADAL" clId="{A8E5F1DB-C456-4F5E-9D13-DA7030127417}" dt="2023-01-10T15:50:44.748" v="380" actId="20577"/>
        <pc:sldMkLst>
          <pc:docMk/>
          <pc:sldMk cId="4105183878" sldId="330"/>
        </pc:sldMkLst>
      </pc:sldChg>
    </pc:docChg>
  </pc:docChgLst>
  <pc:docChgLst>
    <pc:chgData name="Rémi Mateo (BOSA)" userId="197b61fa-db6d-412b-a888-3e17f3e1eb92" providerId="ADAL" clId="{A8E5F1DB-C456-4F5E-9D13-DA7030127417}"/>
    <pc:docChg chg="undo custSel addSld modSld">
      <pc:chgData name="Rémi Mateo (BOSA)" userId="197b61fa-db6d-412b-a888-3e17f3e1eb92" providerId="ADAL" clId="{A8E5F1DB-C456-4F5E-9D13-DA7030127417}" dt="2023-01-17T12:27:25.346" v="1680" actId="20577"/>
      <pc:docMkLst>
        <pc:docMk/>
      </pc:docMkLst>
      <pc:sldChg chg="modSp mod modNotesTx">
        <pc:chgData name="Rémi Mateo (BOSA)" userId="197b61fa-db6d-412b-a888-3e17f3e1eb92" providerId="ADAL" clId="{A8E5F1DB-C456-4F5E-9D13-DA7030127417}" dt="2023-01-17T12:27:25.346" v="1680" actId="20577"/>
        <pc:sldMkLst>
          <pc:docMk/>
          <pc:sldMk cId="4105183878" sldId="330"/>
        </pc:sldMkLst>
        <pc:spChg chg="mod">
          <ac:chgData name="Rémi Mateo (BOSA)" userId="197b61fa-db6d-412b-a888-3e17f3e1eb92" providerId="ADAL" clId="{A8E5F1DB-C456-4F5E-9D13-DA7030127417}" dt="2023-01-17T12:03:15.708" v="1515" actId="20577"/>
          <ac:spMkLst>
            <pc:docMk/>
            <pc:sldMk cId="4105183878" sldId="330"/>
            <ac:spMk id="6" creationId="{4517F586-DA62-4BF2-B0EB-E1930D66E9DA}"/>
          </ac:spMkLst>
        </pc:spChg>
      </pc:sldChg>
      <pc:sldChg chg="addSp delSp modSp mod modNotesTx">
        <pc:chgData name="Rémi Mateo (BOSA)" userId="197b61fa-db6d-412b-a888-3e17f3e1eb92" providerId="ADAL" clId="{A8E5F1DB-C456-4F5E-9D13-DA7030127417}" dt="2023-01-17T11:58:16.191" v="1412"/>
        <pc:sldMkLst>
          <pc:docMk/>
          <pc:sldMk cId="414836117" sldId="333"/>
        </pc:sldMkLst>
        <pc:picChg chg="add mod">
          <ac:chgData name="Rémi Mateo (BOSA)" userId="197b61fa-db6d-412b-a888-3e17f3e1eb92" providerId="ADAL" clId="{A8E5F1DB-C456-4F5E-9D13-DA7030127417}" dt="2023-01-17T08:50:25.261" v="3" actId="1076"/>
          <ac:picMkLst>
            <pc:docMk/>
            <pc:sldMk cId="414836117" sldId="333"/>
            <ac:picMk id="4" creationId="{FA444537-6D90-FBBE-FAE2-BB25837CD0C1}"/>
          </ac:picMkLst>
        </pc:picChg>
        <pc:picChg chg="del">
          <ac:chgData name="Rémi Mateo (BOSA)" userId="197b61fa-db6d-412b-a888-3e17f3e1eb92" providerId="ADAL" clId="{A8E5F1DB-C456-4F5E-9D13-DA7030127417}" dt="2023-01-17T08:50:17.692" v="0" actId="478"/>
          <ac:picMkLst>
            <pc:docMk/>
            <pc:sldMk cId="414836117" sldId="333"/>
            <ac:picMk id="5" creationId="{3145772E-1DB7-488E-BDB9-5BE5B1E28007}"/>
          </ac:picMkLst>
        </pc:picChg>
      </pc:sldChg>
      <pc:sldChg chg="addSp delSp modSp add mod modNotesTx">
        <pc:chgData name="Rémi Mateo (BOSA)" userId="197b61fa-db6d-412b-a888-3e17f3e1eb92" providerId="ADAL" clId="{A8E5F1DB-C456-4F5E-9D13-DA7030127417}" dt="2023-01-17T12:05:50.864" v="1667" actId="20577"/>
        <pc:sldMkLst>
          <pc:docMk/>
          <pc:sldMk cId="3416609463" sldId="337"/>
        </pc:sldMkLst>
        <pc:spChg chg="mod">
          <ac:chgData name="Rémi Mateo (BOSA)" userId="197b61fa-db6d-412b-a888-3e17f3e1eb92" providerId="ADAL" clId="{A8E5F1DB-C456-4F5E-9D13-DA7030127417}" dt="2023-01-17T08:54:36.786" v="305" actId="20577"/>
          <ac:spMkLst>
            <pc:docMk/>
            <pc:sldMk cId="3416609463" sldId="337"/>
            <ac:spMk id="2" creationId="{2017EB17-2D2B-42BF-AD86-C7B18B20852F}"/>
          </ac:spMkLst>
        </pc:spChg>
        <pc:spChg chg="add mod">
          <ac:chgData name="Rémi Mateo (BOSA)" userId="197b61fa-db6d-412b-a888-3e17f3e1eb92" providerId="ADAL" clId="{A8E5F1DB-C456-4F5E-9D13-DA7030127417}" dt="2023-01-17T12:05:50.864" v="1667" actId="20577"/>
          <ac:spMkLst>
            <pc:docMk/>
            <pc:sldMk cId="3416609463" sldId="337"/>
            <ac:spMk id="5" creationId="{A8DFFEDE-FD0F-C2FB-F9D8-5EF6AB3DF6A9}"/>
          </ac:spMkLst>
        </pc:spChg>
        <pc:picChg chg="del">
          <ac:chgData name="Rémi Mateo (BOSA)" userId="197b61fa-db6d-412b-a888-3e17f3e1eb92" providerId="ADAL" clId="{A8E5F1DB-C456-4F5E-9D13-DA7030127417}" dt="2023-01-17T08:51:17.772" v="5" actId="478"/>
          <ac:picMkLst>
            <pc:docMk/>
            <pc:sldMk cId="3416609463" sldId="337"/>
            <ac:picMk id="4" creationId="{FA444537-6D90-FBBE-FAE2-BB25837CD0C1}"/>
          </ac:picMkLst>
        </pc:picChg>
        <pc:picChg chg="del">
          <ac:chgData name="Rémi Mateo (BOSA)" userId="197b61fa-db6d-412b-a888-3e17f3e1eb92" providerId="ADAL" clId="{A8E5F1DB-C456-4F5E-9D13-DA7030127417}" dt="2023-01-17T08:54:42.977" v="306" actId="478"/>
          <ac:picMkLst>
            <pc:docMk/>
            <pc:sldMk cId="3416609463" sldId="337"/>
            <ac:picMk id="7" creationId="{D5C86B99-D714-452E-A28B-575CE7630D0F}"/>
          </ac:picMkLst>
        </pc:picChg>
      </pc:sldChg>
      <pc:sldChg chg="modSp add mod">
        <pc:chgData name="Rémi Mateo (BOSA)" userId="197b61fa-db6d-412b-a888-3e17f3e1eb92" providerId="ADAL" clId="{A8E5F1DB-C456-4F5E-9D13-DA7030127417}" dt="2023-01-17T12:06:24.789" v="1675" actId="20577"/>
        <pc:sldMkLst>
          <pc:docMk/>
          <pc:sldMk cId="3480562692" sldId="338"/>
        </pc:sldMkLst>
        <pc:spChg chg="mod">
          <ac:chgData name="Rémi Mateo (BOSA)" userId="197b61fa-db6d-412b-a888-3e17f3e1eb92" providerId="ADAL" clId="{A8E5F1DB-C456-4F5E-9D13-DA7030127417}" dt="2023-01-17T12:06:24.789" v="1675" actId="20577"/>
          <ac:spMkLst>
            <pc:docMk/>
            <pc:sldMk cId="3480562692" sldId="338"/>
            <ac:spMk id="2" creationId="{2017EB17-2D2B-42BF-AD86-C7B18B20852F}"/>
          </ac:spMkLst>
        </pc:spChg>
        <pc:spChg chg="mod">
          <ac:chgData name="Rémi Mateo (BOSA)" userId="197b61fa-db6d-412b-a888-3e17f3e1eb92" providerId="ADAL" clId="{A8E5F1DB-C456-4F5E-9D13-DA7030127417}" dt="2023-01-17T09:40:37.140" v="1318" actId="20577"/>
          <ac:spMkLst>
            <pc:docMk/>
            <pc:sldMk cId="3480562692" sldId="338"/>
            <ac:spMk id="5" creationId="{A8DFFEDE-FD0F-C2FB-F9D8-5EF6AB3DF6A9}"/>
          </ac:spMkLst>
        </pc:spChg>
      </pc:sldChg>
    </pc:docChg>
  </pc:docChgLst>
  <pc:docChgLst>
    <pc:chgData name="Serge Libert (BOSA)" userId="8c9a1326-5673-4310-b4ed-b88bcf07a861" providerId="ADAL" clId="{7F63DACE-3A37-4F76-9472-832D74803067}"/>
    <pc:docChg chg="undo custSel addSld modSld">
      <pc:chgData name="Serge Libert (BOSA)" userId="8c9a1326-5673-4310-b4ed-b88bcf07a861" providerId="ADAL" clId="{7F63DACE-3A37-4F76-9472-832D74803067}" dt="2023-01-16T08:57:51.850" v="234" actId="20577"/>
      <pc:docMkLst>
        <pc:docMk/>
      </pc:docMkLst>
      <pc:sldChg chg="addSp modSp mod">
        <pc:chgData name="Serge Libert (BOSA)" userId="8c9a1326-5673-4310-b4ed-b88bcf07a861" providerId="ADAL" clId="{7F63DACE-3A37-4F76-9472-832D74803067}" dt="2023-01-16T08:55:41.267" v="126" actId="122"/>
        <pc:sldMkLst>
          <pc:docMk/>
          <pc:sldMk cId="1589761775" sldId="332"/>
        </pc:sldMkLst>
        <pc:spChg chg="mod">
          <ac:chgData name="Serge Libert (BOSA)" userId="8c9a1326-5673-4310-b4ed-b88bcf07a861" providerId="ADAL" clId="{7F63DACE-3A37-4F76-9472-832D74803067}" dt="2023-01-13T15:17:08.700" v="2" actId="14100"/>
          <ac:spMkLst>
            <pc:docMk/>
            <pc:sldMk cId="1589761775" sldId="332"/>
            <ac:spMk id="6" creationId="{4517F586-DA62-4BF2-B0EB-E1930D66E9DA}"/>
          </ac:spMkLst>
        </pc:spChg>
        <pc:graphicFrameChg chg="add mod modGraphic">
          <ac:chgData name="Serge Libert (BOSA)" userId="8c9a1326-5673-4310-b4ed-b88bcf07a861" providerId="ADAL" clId="{7F63DACE-3A37-4F76-9472-832D74803067}" dt="2023-01-16T08:55:41.267" v="126" actId="122"/>
          <ac:graphicFrameMkLst>
            <pc:docMk/>
            <pc:sldMk cId="1589761775" sldId="332"/>
            <ac:graphicFrameMk id="2" creationId="{94B4E209-D2AD-4E18-8255-22D046AD40C9}"/>
          </ac:graphicFrameMkLst>
        </pc:graphicFrameChg>
      </pc:sldChg>
      <pc:sldChg chg="modSp add mod">
        <pc:chgData name="Serge Libert (BOSA)" userId="8c9a1326-5673-4310-b4ed-b88bcf07a861" providerId="ADAL" clId="{7F63DACE-3A37-4F76-9472-832D74803067}" dt="2023-01-16T08:57:51.850" v="234" actId="20577"/>
        <pc:sldMkLst>
          <pc:docMk/>
          <pc:sldMk cId="2586001474" sldId="336"/>
        </pc:sldMkLst>
        <pc:spChg chg="mod">
          <ac:chgData name="Serge Libert (BOSA)" userId="8c9a1326-5673-4310-b4ed-b88bcf07a861" providerId="ADAL" clId="{7F63DACE-3A37-4F76-9472-832D74803067}" dt="2023-01-16T08:57:51.850" v="234" actId="20577"/>
          <ac:spMkLst>
            <pc:docMk/>
            <pc:sldMk cId="2586001474" sldId="336"/>
            <ac:spMk id="6" creationId="{4517F586-DA62-4BF2-B0EB-E1930D66E9DA}"/>
          </ac:spMkLst>
        </pc:spChg>
      </pc:sldChg>
    </pc:docChg>
  </pc:docChgLst>
  <pc:docChgLst>
    <pc:chgData name="Guido Doucet (BOSA)" userId="e581be33-abb2-4ec2-9ef0-8c0c98ee118b" providerId="ADAL" clId="{FB3342A6-C418-413D-B914-FBBF0B9D2D83}"/>
    <pc:docChg chg="modSld">
      <pc:chgData name="Guido Doucet (BOSA)" userId="e581be33-abb2-4ec2-9ef0-8c0c98ee118b" providerId="ADAL" clId="{FB3342A6-C418-413D-B914-FBBF0B9D2D83}" dt="2023-01-10T14:03:17.086" v="5" actId="20577"/>
      <pc:docMkLst>
        <pc:docMk/>
      </pc:docMkLst>
      <pc:sldChg chg="modSp mod">
        <pc:chgData name="Guido Doucet (BOSA)" userId="e581be33-abb2-4ec2-9ef0-8c0c98ee118b" providerId="ADAL" clId="{FB3342A6-C418-413D-B914-FBBF0B9D2D83}" dt="2023-01-10T14:03:17.086" v="5" actId="20577"/>
        <pc:sldMkLst>
          <pc:docMk/>
          <pc:sldMk cId="454837143" sldId="334"/>
        </pc:sldMkLst>
        <pc:spChg chg="mod">
          <ac:chgData name="Guido Doucet (BOSA)" userId="e581be33-abb2-4ec2-9ef0-8c0c98ee118b" providerId="ADAL" clId="{FB3342A6-C418-413D-B914-FBBF0B9D2D83}" dt="2023-01-10T14:03:17.086" v="5" actId="20577"/>
          <ac:spMkLst>
            <pc:docMk/>
            <pc:sldMk cId="454837143" sldId="334"/>
            <ac:spMk id="2" creationId="{9F289C2D-2963-4CC5-ADC5-437873A0D533}"/>
          </ac:spMkLst>
        </pc:spChg>
      </pc:sldChg>
    </pc:docChg>
  </pc:docChgLst>
  <pc:docChgLst>
    <pc:chgData name="Marc Vermeire (BOSA)" userId="dda041ec-8de0-4236-9ecd-0521a99dabc8" providerId="ADAL" clId="{A9584456-D0BF-4697-AFEC-6F449F23B138}"/>
    <pc:docChg chg="undo redo custSel delSld modSld sldOrd">
      <pc:chgData name="Marc Vermeire (BOSA)" userId="dda041ec-8de0-4236-9ecd-0521a99dabc8" providerId="ADAL" clId="{A9584456-D0BF-4697-AFEC-6F449F23B138}" dt="2023-01-17T15:22:12.485" v="627" actId="20577"/>
      <pc:docMkLst>
        <pc:docMk/>
      </pc:docMkLst>
      <pc:sldChg chg="modSp mod">
        <pc:chgData name="Marc Vermeire (BOSA)" userId="dda041ec-8de0-4236-9ecd-0521a99dabc8" providerId="ADAL" clId="{A9584456-D0BF-4697-AFEC-6F449F23B138}" dt="2023-01-10T14:45:44.715" v="346" actId="20577"/>
        <pc:sldMkLst>
          <pc:docMk/>
          <pc:sldMk cId="704554566" sldId="258"/>
        </pc:sldMkLst>
        <pc:spChg chg="mod">
          <ac:chgData name="Marc Vermeire (BOSA)" userId="dda041ec-8de0-4236-9ecd-0521a99dabc8" providerId="ADAL" clId="{A9584456-D0BF-4697-AFEC-6F449F23B138}" dt="2023-01-10T14:45:44.715" v="346" actId="20577"/>
          <ac:spMkLst>
            <pc:docMk/>
            <pc:sldMk cId="704554566" sldId="258"/>
            <ac:spMk id="6" creationId="{4C6FECFA-AE50-4EB7-BB81-05FD93A6B3DC}"/>
          </ac:spMkLst>
        </pc:spChg>
      </pc:sldChg>
      <pc:sldChg chg="modSp">
        <pc:chgData name="Marc Vermeire (BOSA)" userId="dda041ec-8de0-4236-9ecd-0521a99dabc8" providerId="ADAL" clId="{A9584456-D0BF-4697-AFEC-6F449F23B138}" dt="2023-01-17T12:19:51.764" v="614" actId="20577"/>
        <pc:sldMkLst>
          <pc:docMk/>
          <pc:sldMk cId="771274276" sldId="260"/>
        </pc:sldMkLst>
        <pc:graphicFrameChg chg="mod">
          <ac:chgData name="Marc Vermeire (BOSA)" userId="dda041ec-8de0-4236-9ecd-0521a99dabc8" providerId="ADAL" clId="{A9584456-D0BF-4697-AFEC-6F449F23B138}" dt="2023-01-17T12:19:51.764" v="614" actId="20577"/>
          <ac:graphicFrameMkLst>
            <pc:docMk/>
            <pc:sldMk cId="771274276" sldId="260"/>
            <ac:graphicFrameMk id="5" creationId="{6D2C7C39-5BE3-413A-A5E8-743BA5E3C82E}"/>
          </ac:graphicFrameMkLst>
        </pc:graphicFrameChg>
      </pc:sldChg>
      <pc:sldChg chg="modSp mod modNotesTx">
        <pc:chgData name="Marc Vermeire (BOSA)" userId="dda041ec-8de0-4236-9ecd-0521a99dabc8" providerId="ADAL" clId="{A9584456-D0BF-4697-AFEC-6F449F23B138}" dt="2023-01-17T15:21:27.182" v="619" actId="6549"/>
        <pc:sldMkLst>
          <pc:docMk/>
          <pc:sldMk cId="2565178176" sldId="266"/>
        </pc:sldMkLst>
        <pc:spChg chg="mod">
          <ac:chgData name="Marc Vermeire (BOSA)" userId="dda041ec-8de0-4236-9ecd-0521a99dabc8" providerId="ADAL" clId="{A9584456-D0BF-4697-AFEC-6F449F23B138}" dt="2023-01-10T14:45:48.502" v="347" actId="20577"/>
          <ac:spMkLst>
            <pc:docMk/>
            <pc:sldMk cId="2565178176" sldId="266"/>
            <ac:spMk id="6" creationId="{4C6FECFA-AE50-4EB7-BB81-05FD93A6B3DC}"/>
          </ac:spMkLst>
        </pc:spChg>
      </pc:sldChg>
      <pc:sldChg chg="del ord modNotesTx">
        <pc:chgData name="Marc Vermeire (BOSA)" userId="dda041ec-8de0-4236-9ecd-0521a99dabc8" providerId="ADAL" clId="{A9584456-D0BF-4697-AFEC-6F449F23B138}" dt="2023-01-10T14:46:07.046" v="350" actId="47"/>
        <pc:sldMkLst>
          <pc:docMk/>
          <pc:sldMk cId="4130594465" sldId="274"/>
        </pc:sldMkLst>
      </pc:sldChg>
      <pc:sldChg chg="modSp mod modNotesTx">
        <pc:chgData name="Marc Vermeire (BOSA)" userId="dda041ec-8de0-4236-9ecd-0521a99dabc8" providerId="ADAL" clId="{A9584456-D0BF-4697-AFEC-6F449F23B138}" dt="2023-01-17T15:21:45.650" v="623" actId="6549"/>
        <pc:sldMkLst>
          <pc:docMk/>
          <pc:sldMk cId="4118161706" sldId="304"/>
        </pc:sldMkLst>
        <pc:spChg chg="mod">
          <ac:chgData name="Marc Vermeire (BOSA)" userId="dda041ec-8de0-4236-9ecd-0521a99dabc8" providerId="ADAL" clId="{A9584456-D0BF-4697-AFEC-6F449F23B138}" dt="2023-01-10T14:45:52.519" v="348" actId="20577"/>
          <ac:spMkLst>
            <pc:docMk/>
            <pc:sldMk cId="4118161706" sldId="304"/>
            <ac:spMk id="6" creationId="{4C6FECFA-AE50-4EB7-BB81-05FD93A6B3DC}"/>
          </ac:spMkLst>
        </pc:spChg>
      </pc:sldChg>
      <pc:sldChg chg="modSp del mod">
        <pc:chgData name="Marc Vermeire (BOSA)" userId="dda041ec-8de0-4236-9ecd-0521a99dabc8" providerId="ADAL" clId="{A9584456-D0BF-4697-AFEC-6F449F23B138}" dt="2023-01-10T14:46:27.893" v="355" actId="47"/>
        <pc:sldMkLst>
          <pc:docMk/>
          <pc:sldMk cId="1231911007" sldId="326"/>
        </pc:sldMkLst>
        <pc:spChg chg="mod">
          <ac:chgData name="Marc Vermeire (BOSA)" userId="dda041ec-8de0-4236-9ecd-0521a99dabc8" providerId="ADAL" clId="{A9584456-D0BF-4697-AFEC-6F449F23B138}" dt="2023-01-10T14:46:25.226" v="354" actId="20577"/>
          <ac:spMkLst>
            <pc:docMk/>
            <pc:sldMk cId="1231911007" sldId="326"/>
            <ac:spMk id="6" creationId="{4C6FECFA-AE50-4EB7-BB81-05FD93A6B3DC}"/>
          </ac:spMkLst>
        </pc:spChg>
      </pc:sldChg>
      <pc:sldChg chg="modSp mod ord modNotesTx">
        <pc:chgData name="Marc Vermeire (BOSA)" userId="dda041ec-8de0-4236-9ecd-0521a99dabc8" providerId="ADAL" clId="{A9584456-D0BF-4697-AFEC-6F449F23B138}" dt="2023-01-17T15:21:51.318" v="624" actId="6549"/>
        <pc:sldMkLst>
          <pc:docMk/>
          <pc:sldMk cId="4105183878" sldId="330"/>
        </pc:sldMkLst>
        <pc:spChg chg="mod">
          <ac:chgData name="Marc Vermeire (BOSA)" userId="dda041ec-8de0-4236-9ecd-0521a99dabc8" providerId="ADAL" clId="{A9584456-D0BF-4697-AFEC-6F449F23B138}" dt="2023-01-17T12:20:20.374" v="618" actId="20577"/>
          <ac:spMkLst>
            <pc:docMk/>
            <pc:sldMk cId="4105183878" sldId="330"/>
            <ac:spMk id="6" creationId="{4517F586-DA62-4BF2-B0EB-E1930D66E9DA}"/>
          </ac:spMkLst>
        </pc:spChg>
      </pc:sldChg>
      <pc:sldChg chg="modSp mod modNotesTx">
        <pc:chgData name="Marc Vermeire (BOSA)" userId="dda041ec-8de0-4236-9ecd-0521a99dabc8" providerId="ADAL" clId="{A9584456-D0BF-4697-AFEC-6F449F23B138}" dt="2023-01-17T15:21:32.322" v="621" actId="20577"/>
        <pc:sldMkLst>
          <pc:docMk/>
          <pc:sldMk cId="1589761775" sldId="332"/>
        </pc:sldMkLst>
        <pc:spChg chg="mod">
          <ac:chgData name="Marc Vermeire (BOSA)" userId="dda041ec-8de0-4236-9ecd-0521a99dabc8" providerId="ADAL" clId="{A9584456-D0BF-4697-AFEC-6F449F23B138}" dt="2023-01-10T14:21:10.488" v="222" actId="20577"/>
          <ac:spMkLst>
            <pc:docMk/>
            <pc:sldMk cId="1589761775" sldId="332"/>
            <ac:spMk id="6" creationId="{4517F586-DA62-4BF2-B0EB-E1930D66E9DA}"/>
          </ac:spMkLst>
        </pc:spChg>
        <pc:spChg chg="mod">
          <ac:chgData name="Marc Vermeire (BOSA)" userId="dda041ec-8de0-4236-9ecd-0521a99dabc8" providerId="ADAL" clId="{A9584456-D0BF-4697-AFEC-6F449F23B138}" dt="2023-01-10T14:14:54.342" v="38"/>
          <ac:spMkLst>
            <pc:docMk/>
            <pc:sldMk cId="1589761775" sldId="332"/>
            <ac:spMk id="11" creationId="{5A45C59A-88F3-46A4-8B3F-F2A34E561B6A}"/>
          </ac:spMkLst>
        </pc:spChg>
        <pc:graphicFrameChg chg="modGraphic">
          <ac:chgData name="Marc Vermeire (BOSA)" userId="dda041ec-8de0-4236-9ecd-0521a99dabc8" providerId="ADAL" clId="{A9584456-D0BF-4697-AFEC-6F449F23B138}" dt="2023-01-17T09:33:21.312" v="606" actId="20577"/>
          <ac:graphicFrameMkLst>
            <pc:docMk/>
            <pc:sldMk cId="1589761775" sldId="332"/>
            <ac:graphicFrameMk id="2" creationId="{94B4E209-D2AD-4E18-8255-22D046AD40C9}"/>
          </ac:graphicFrameMkLst>
        </pc:graphicFrameChg>
      </pc:sldChg>
      <pc:sldChg chg="modSp mod ord modNotesTx">
        <pc:chgData name="Marc Vermeire (BOSA)" userId="dda041ec-8de0-4236-9ecd-0521a99dabc8" providerId="ADAL" clId="{A9584456-D0BF-4697-AFEC-6F449F23B138}" dt="2023-01-17T15:21:55.584" v="625" actId="20577"/>
        <pc:sldMkLst>
          <pc:docMk/>
          <pc:sldMk cId="414836117" sldId="333"/>
        </pc:sldMkLst>
        <pc:spChg chg="mod">
          <ac:chgData name="Marc Vermeire (BOSA)" userId="dda041ec-8de0-4236-9ecd-0521a99dabc8" providerId="ADAL" clId="{A9584456-D0BF-4697-AFEC-6F449F23B138}" dt="2023-01-17T09:31:39.753" v="602" actId="790"/>
          <ac:spMkLst>
            <pc:docMk/>
            <pc:sldMk cId="414836117" sldId="333"/>
            <ac:spMk id="2" creationId="{2017EB17-2D2B-42BF-AD86-C7B18B20852F}"/>
          </ac:spMkLst>
        </pc:spChg>
        <pc:picChg chg="ord">
          <ac:chgData name="Marc Vermeire (BOSA)" userId="dda041ec-8de0-4236-9ecd-0521a99dabc8" providerId="ADAL" clId="{A9584456-D0BF-4697-AFEC-6F449F23B138}" dt="2023-01-17T09:19:45.347" v="356" actId="167"/>
          <ac:picMkLst>
            <pc:docMk/>
            <pc:sldMk cId="414836117" sldId="333"/>
            <ac:picMk id="4" creationId="{FA444537-6D90-FBBE-FAE2-BB25837CD0C1}"/>
          </ac:picMkLst>
        </pc:picChg>
        <pc:picChg chg="mod">
          <ac:chgData name="Marc Vermeire (BOSA)" userId="dda041ec-8de0-4236-9ecd-0521a99dabc8" providerId="ADAL" clId="{A9584456-D0BF-4697-AFEC-6F449F23B138}" dt="2023-01-17T09:19:50.248" v="357" actId="1076"/>
          <ac:picMkLst>
            <pc:docMk/>
            <pc:sldMk cId="414836117" sldId="333"/>
            <ac:picMk id="7" creationId="{D5C86B99-D714-452E-A28B-575CE7630D0F}"/>
          </ac:picMkLst>
        </pc:picChg>
      </pc:sldChg>
      <pc:sldChg chg="del ord">
        <pc:chgData name="Marc Vermeire (BOSA)" userId="dda041ec-8de0-4236-9ecd-0521a99dabc8" providerId="ADAL" clId="{A9584456-D0BF-4697-AFEC-6F449F23B138}" dt="2023-01-10T14:46:08.893" v="351" actId="47"/>
        <pc:sldMkLst>
          <pc:docMk/>
          <pc:sldMk cId="454837143" sldId="334"/>
        </pc:sldMkLst>
      </pc:sldChg>
      <pc:sldChg chg="modSp mod">
        <pc:chgData name="Marc Vermeire (BOSA)" userId="dda041ec-8de0-4236-9ecd-0521a99dabc8" providerId="ADAL" clId="{A9584456-D0BF-4697-AFEC-6F449F23B138}" dt="2023-01-10T14:45:59.302" v="349" actId="20577"/>
        <pc:sldMkLst>
          <pc:docMk/>
          <pc:sldMk cId="401575703" sldId="335"/>
        </pc:sldMkLst>
        <pc:spChg chg="mod">
          <ac:chgData name="Marc Vermeire (BOSA)" userId="dda041ec-8de0-4236-9ecd-0521a99dabc8" providerId="ADAL" clId="{A9584456-D0BF-4697-AFEC-6F449F23B138}" dt="2023-01-10T14:45:59.302" v="349" actId="20577"/>
          <ac:spMkLst>
            <pc:docMk/>
            <pc:sldMk cId="401575703" sldId="335"/>
            <ac:spMk id="6" creationId="{4C6FECFA-AE50-4EB7-BB81-05FD93A6B3DC}"/>
          </ac:spMkLst>
        </pc:spChg>
      </pc:sldChg>
      <pc:sldChg chg="modNotesTx">
        <pc:chgData name="Marc Vermeire (BOSA)" userId="dda041ec-8de0-4236-9ecd-0521a99dabc8" providerId="ADAL" clId="{A9584456-D0BF-4697-AFEC-6F449F23B138}" dt="2023-01-17T15:21:35.085" v="622" actId="20577"/>
        <pc:sldMkLst>
          <pc:docMk/>
          <pc:sldMk cId="2586001474" sldId="336"/>
        </pc:sldMkLst>
      </pc:sldChg>
      <pc:sldChg chg="modSp mod modNotesTx">
        <pc:chgData name="Marc Vermeire (BOSA)" userId="dda041ec-8de0-4236-9ecd-0521a99dabc8" providerId="ADAL" clId="{A9584456-D0BF-4697-AFEC-6F449F23B138}" dt="2023-01-17T15:21:59.705" v="626" actId="6549"/>
        <pc:sldMkLst>
          <pc:docMk/>
          <pc:sldMk cId="3416609463" sldId="337"/>
        </pc:sldMkLst>
        <pc:spChg chg="mod">
          <ac:chgData name="Marc Vermeire (BOSA)" userId="dda041ec-8de0-4236-9ecd-0521a99dabc8" providerId="ADAL" clId="{A9584456-D0BF-4697-AFEC-6F449F23B138}" dt="2023-01-17T09:31:15.063" v="601" actId="790"/>
          <ac:spMkLst>
            <pc:docMk/>
            <pc:sldMk cId="3416609463" sldId="337"/>
            <ac:spMk id="2" creationId="{2017EB17-2D2B-42BF-AD86-C7B18B20852F}"/>
          </ac:spMkLst>
        </pc:spChg>
        <pc:spChg chg="mod">
          <ac:chgData name="Marc Vermeire (BOSA)" userId="dda041ec-8de0-4236-9ecd-0521a99dabc8" providerId="ADAL" clId="{A9584456-D0BF-4697-AFEC-6F449F23B138}" dt="2023-01-17T09:31:03.666" v="600" actId="790"/>
          <ac:spMkLst>
            <pc:docMk/>
            <pc:sldMk cId="3416609463" sldId="337"/>
            <ac:spMk id="5" creationId="{A8DFFEDE-FD0F-C2FB-F9D8-5EF6AB3DF6A9}"/>
          </ac:spMkLst>
        </pc:spChg>
      </pc:sldChg>
      <pc:sldChg chg="modNotesTx">
        <pc:chgData name="Marc Vermeire (BOSA)" userId="dda041ec-8de0-4236-9ecd-0521a99dabc8" providerId="ADAL" clId="{A9584456-D0BF-4697-AFEC-6F449F23B138}" dt="2023-01-17T15:22:12.485" v="627" actId="20577"/>
        <pc:sldMkLst>
          <pc:docMk/>
          <pc:sldMk cId="3480562692" sldId="338"/>
        </pc:sldMkLst>
      </pc:sldChg>
    </pc:docChg>
  </pc:docChgLst>
  <pc:docChgLst>
    <pc:chgData name="Marc Vermeire" userId="dda041ec-8de0-4236-9ecd-0521a99dabc8" providerId="ADAL" clId="{A9584456-D0BF-4697-AFEC-6F449F23B138}"/>
    <pc:docChg chg="addSld modSld sldOrd">
      <pc:chgData name="Marc Vermeire" userId="dda041ec-8de0-4236-9ecd-0521a99dabc8" providerId="ADAL" clId="{A9584456-D0BF-4697-AFEC-6F449F23B138}" dt="2023-01-09T13:49:06.970" v="85" actId="20577"/>
      <pc:docMkLst>
        <pc:docMk/>
      </pc:docMkLst>
      <pc:sldChg chg="modSp">
        <pc:chgData name="Marc Vermeire" userId="dda041ec-8de0-4236-9ecd-0521a99dabc8" providerId="ADAL" clId="{A9584456-D0BF-4697-AFEC-6F449F23B138}" dt="2023-01-09T13:49:06.970" v="85" actId="20577"/>
        <pc:sldMkLst>
          <pc:docMk/>
          <pc:sldMk cId="771274276" sldId="260"/>
        </pc:sldMkLst>
        <pc:graphicFrameChg chg="mod">
          <ac:chgData name="Marc Vermeire" userId="dda041ec-8de0-4236-9ecd-0521a99dabc8" providerId="ADAL" clId="{A9584456-D0BF-4697-AFEC-6F449F23B138}" dt="2023-01-09T13:49:06.970" v="85" actId="20577"/>
          <ac:graphicFrameMkLst>
            <pc:docMk/>
            <pc:sldMk cId="771274276" sldId="260"/>
            <ac:graphicFrameMk id="5" creationId="{6D2C7C39-5BE3-413A-A5E8-743BA5E3C82E}"/>
          </ac:graphicFrameMkLst>
        </pc:graphicFrameChg>
      </pc:sldChg>
      <pc:sldChg chg="ord">
        <pc:chgData name="Marc Vermeire" userId="dda041ec-8de0-4236-9ecd-0521a99dabc8" providerId="ADAL" clId="{A9584456-D0BF-4697-AFEC-6F449F23B138}" dt="2023-01-09T13:47:31.257" v="1"/>
        <pc:sldMkLst>
          <pc:docMk/>
          <pc:sldMk cId="2565178176" sldId="266"/>
        </pc:sldMkLst>
      </pc:sldChg>
      <pc:sldChg chg="ord">
        <pc:chgData name="Marc Vermeire" userId="dda041ec-8de0-4236-9ecd-0521a99dabc8" providerId="ADAL" clId="{A9584456-D0BF-4697-AFEC-6F449F23B138}" dt="2023-01-09T13:47:34.241" v="3"/>
        <pc:sldMkLst>
          <pc:docMk/>
          <pc:sldMk cId="4118161706" sldId="304"/>
        </pc:sldMkLst>
      </pc:sldChg>
      <pc:sldChg chg="modSp mod">
        <pc:chgData name="Marc Vermeire" userId="dda041ec-8de0-4236-9ecd-0521a99dabc8" providerId="ADAL" clId="{A9584456-D0BF-4697-AFEC-6F449F23B138}" dt="2023-01-09T13:48:12.056" v="78" actId="1035"/>
        <pc:sldMkLst>
          <pc:docMk/>
          <pc:sldMk cId="1231911007" sldId="326"/>
        </pc:sldMkLst>
        <pc:spChg chg="mod">
          <ac:chgData name="Marc Vermeire" userId="dda041ec-8de0-4236-9ecd-0521a99dabc8" providerId="ADAL" clId="{A9584456-D0BF-4697-AFEC-6F449F23B138}" dt="2023-01-09T13:48:12.056" v="78" actId="1035"/>
          <ac:spMkLst>
            <pc:docMk/>
            <pc:sldMk cId="1231911007" sldId="326"/>
            <ac:spMk id="7" creationId="{41DC656D-FEC3-4765-807A-1B3A626777DF}"/>
          </ac:spMkLst>
        </pc:spChg>
      </pc:sldChg>
      <pc:sldChg chg="modSp add mod">
        <pc:chgData name="Marc Vermeire" userId="dda041ec-8de0-4236-9ecd-0521a99dabc8" providerId="ADAL" clId="{A9584456-D0BF-4697-AFEC-6F449F23B138}" dt="2023-01-09T13:47:59.912" v="40" actId="1036"/>
        <pc:sldMkLst>
          <pc:docMk/>
          <pc:sldMk cId="401575703" sldId="335"/>
        </pc:sldMkLst>
        <pc:spChg chg="mod">
          <ac:chgData name="Marc Vermeire" userId="dda041ec-8de0-4236-9ecd-0521a99dabc8" providerId="ADAL" clId="{A9584456-D0BF-4697-AFEC-6F449F23B138}" dt="2023-01-09T13:47:59.912" v="40" actId="1036"/>
          <ac:spMkLst>
            <pc:docMk/>
            <pc:sldMk cId="401575703" sldId="335"/>
            <ac:spMk id="7" creationId="{41DC656D-FEC3-4765-807A-1B3A626777D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DE295-ECE7-48B5-AD21-C9884202179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nl-BE"/>
        </a:p>
      </dgm:t>
    </dgm:pt>
    <dgm:pt modelId="{3B7D46BF-FE9F-4D30-BD72-BA18698E0AEF}">
      <dgm:prSet phldrT="[Text]" custT="1"/>
      <dgm:spPr>
        <a:solidFill>
          <a:schemeClr val="bg2"/>
        </a:solidFill>
        <a:ln w="19050">
          <a:solidFill>
            <a:schemeClr val="bg2"/>
          </a:solidFill>
        </a:ln>
      </dgm:spPr>
      <dgm:t>
        <a:bodyPr/>
        <a:lstStyle/>
        <a:p>
          <a:pPr marL="0" lvl="0" indent="0" algn="l" defTabSz="2089150">
            <a:lnSpc>
              <a:spcPct val="90000"/>
            </a:lnSpc>
            <a:spcBef>
              <a:spcPct val="0"/>
            </a:spcBef>
            <a:spcAft>
              <a:spcPct val="35000"/>
            </a:spcAft>
            <a:buFontTx/>
            <a:buNone/>
          </a:pPr>
          <a:r>
            <a:rPr lang="en-US" sz="3600" kern="1200">
              <a:solidFill>
                <a:srgbClr val="FFFFFF"/>
              </a:solidFill>
              <a:latin typeface="Open Sans"/>
              <a:ea typeface="+mn-ea"/>
              <a:cs typeface="+mn-cs"/>
            </a:rPr>
            <a:t>Next forum: 21.03.2023</a:t>
          </a:r>
        </a:p>
      </dgm:t>
    </dgm:pt>
    <dgm:pt modelId="{19C133BF-CF42-4F90-B775-B3A919ABA0E4}" type="parTrans" cxnId="{C456C272-C6AC-42ED-A981-30C7D6F80702}">
      <dgm:prSet/>
      <dgm:spPr/>
      <dgm:t>
        <a:bodyPr/>
        <a:lstStyle/>
        <a:p>
          <a:endParaRPr lang="en-US"/>
        </a:p>
      </dgm:t>
    </dgm:pt>
    <dgm:pt modelId="{70906F63-1A0E-43FF-8585-E6C452C95979}" type="sibTrans" cxnId="{C456C272-C6AC-42ED-A981-30C7D6F80702}">
      <dgm:prSet/>
      <dgm:spPr/>
      <dgm:t>
        <a:bodyPr/>
        <a:lstStyle/>
        <a:p>
          <a:endParaRPr lang="en-US"/>
        </a:p>
      </dgm:t>
    </dgm:pt>
    <dgm:pt modelId="{8E5E8FAD-31CF-4D70-B6C1-F45D879DE517}">
      <dgm:prSet phldrT="[Text]" custT="1"/>
      <dgm:spPr>
        <a:solidFill>
          <a:schemeClr val="bg2"/>
        </a:solidFill>
        <a:ln w="19050">
          <a:solidFill>
            <a:schemeClr val="bg2"/>
          </a:solidFill>
        </a:ln>
      </dgm:spPr>
      <dgm:t>
        <a:bodyPr/>
        <a:lstStyle/>
        <a:p>
          <a:pPr marL="0" lvl="0" indent="0" algn="l" defTabSz="2089150">
            <a:lnSpc>
              <a:spcPct val="90000"/>
            </a:lnSpc>
            <a:spcBef>
              <a:spcPct val="0"/>
            </a:spcBef>
            <a:spcAft>
              <a:spcPct val="35000"/>
            </a:spcAft>
          </a:pPr>
          <a:r>
            <a:rPr lang="en-US" sz="3600" kern="1200">
              <a:solidFill>
                <a:srgbClr val="FFFFFF"/>
              </a:solidFill>
              <a:latin typeface="Open Sans"/>
              <a:ea typeface="+mn-ea"/>
              <a:cs typeface="+mn-cs"/>
            </a:rPr>
            <a:t> </a:t>
          </a:r>
        </a:p>
      </dgm:t>
    </dgm:pt>
    <dgm:pt modelId="{1ECCEAB4-9D99-4A37-BA77-09B841E631B4}" type="parTrans" cxnId="{98B955AF-DA8D-42BA-A063-465588582DE1}">
      <dgm:prSet/>
      <dgm:spPr/>
      <dgm:t>
        <a:bodyPr/>
        <a:lstStyle/>
        <a:p>
          <a:endParaRPr lang="fr-FR"/>
        </a:p>
      </dgm:t>
    </dgm:pt>
    <dgm:pt modelId="{ECC0A38B-FA4A-42AF-868A-2A020A7F64FF}" type="sibTrans" cxnId="{98B955AF-DA8D-42BA-A063-465588582DE1}">
      <dgm:prSet/>
      <dgm:spPr/>
      <dgm:t>
        <a:bodyPr/>
        <a:lstStyle/>
        <a:p>
          <a:endParaRPr lang="fr-FR"/>
        </a:p>
      </dgm:t>
    </dgm:pt>
    <dgm:pt modelId="{B6CCDB89-754D-4392-B0A5-A21D3C455847}">
      <dgm:prSet phldrT="[Text]" custT="1"/>
      <dgm:spPr>
        <a:solidFill>
          <a:schemeClr val="bg2"/>
        </a:solidFill>
        <a:ln w="19050">
          <a:solidFill>
            <a:schemeClr val="bg2"/>
          </a:solidFill>
        </a:ln>
      </dgm:spPr>
      <dgm:t>
        <a:bodyPr/>
        <a:lstStyle/>
        <a:p>
          <a:pPr marL="0" lvl="0" indent="0" algn="l" defTabSz="2089150">
            <a:lnSpc>
              <a:spcPct val="90000"/>
            </a:lnSpc>
            <a:spcBef>
              <a:spcPct val="0"/>
            </a:spcBef>
            <a:spcAft>
              <a:spcPct val="35000"/>
            </a:spcAft>
          </a:pPr>
          <a:r>
            <a:rPr lang="fr-BE" sz="3600" kern="1200" err="1">
              <a:solidFill>
                <a:srgbClr val="FFFFFF"/>
              </a:solidFill>
              <a:latin typeface="Open Sans"/>
              <a:ea typeface="+mn-ea"/>
              <a:cs typeface="+mn-cs"/>
            </a:rPr>
            <a:t>Your</a:t>
          </a:r>
          <a:r>
            <a:rPr lang="fr-BE" sz="3600" kern="1200">
              <a:solidFill>
                <a:srgbClr val="FFFFFF"/>
              </a:solidFill>
              <a:latin typeface="Open Sans"/>
              <a:ea typeface="+mn-ea"/>
              <a:cs typeface="+mn-cs"/>
            </a:rPr>
            <a:t> topics?</a:t>
          </a:r>
          <a:endParaRPr lang="en-US" sz="3600" kern="1200">
            <a:solidFill>
              <a:srgbClr val="FFFFFF"/>
            </a:solidFill>
            <a:latin typeface="Open Sans"/>
            <a:ea typeface="+mn-ea"/>
            <a:cs typeface="+mn-cs"/>
          </a:endParaRPr>
        </a:p>
      </dgm:t>
    </dgm:pt>
    <dgm:pt modelId="{4F7A1293-0536-4799-A275-41B740D29E0F}" type="parTrans" cxnId="{47C725F2-7428-45B6-B020-17BBAF67AF1A}">
      <dgm:prSet/>
      <dgm:spPr/>
      <dgm:t>
        <a:bodyPr/>
        <a:lstStyle/>
        <a:p>
          <a:endParaRPr lang="fr-FR"/>
        </a:p>
      </dgm:t>
    </dgm:pt>
    <dgm:pt modelId="{79B2F5F9-4942-4D72-849B-2FB5941DE048}" type="sibTrans" cxnId="{47C725F2-7428-45B6-B020-17BBAF67AF1A}">
      <dgm:prSet/>
      <dgm:spPr/>
      <dgm:t>
        <a:bodyPr/>
        <a:lstStyle/>
        <a:p>
          <a:endParaRPr lang="fr-FR"/>
        </a:p>
      </dgm:t>
    </dgm:pt>
    <dgm:pt modelId="{5FD41521-600F-489C-AE44-B360D3CE968E}" type="pres">
      <dgm:prSet presAssocID="{8E6DE295-ECE7-48B5-AD21-C98842021790}" presName="Name0" presStyleCnt="0">
        <dgm:presLayoutVars>
          <dgm:chMax val="7"/>
          <dgm:chPref val="7"/>
          <dgm:dir/>
        </dgm:presLayoutVars>
      </dgm:prSet>
      <dgm:spPr/>
    </dgm:pt>
    <dgm:pt modelId="{791004F5-BB21-49EE-80BF-8D2A30E33A0D}" type="pres">
      <dgm:prSet presAssocID="{8E6DE295-ECE7-48B5-AD21-C98842021790}" presName="Name1" presStyleCnt="0"/>
      <dgm:spPr/>
    </dgm:pt>
    <dgm:pt modelId="{D967D9A6-6E3F-43D1-ABC6-7856AA76CA96}" type="pres">
      <dgm:prSet presAssocID="{8E6DE295-ECE7-48B5-AD21-C98842021790}" presName="cycle" presStyleCnt="0"/>
      <dgm:spPr/>
    </dgm:pt>
    <dgm:pt modelId="{DFB3A9C1-AEC6-42D5-9CC9-D34DA8900EB4}" type="pres">
      <dgm:prSet presAssocID="{8E6DE295-ECE7-48B5-AD21-C98842021790}" presName="srcNode" presStyleLbl="node1" presStyleIdx="0" presStyleCnt="3"/>
      <dgm:spPr/>
    </dgm:pt>
    <dgm:pt modelId="{7292482C-9E94-4FC3-AE8D-8E1297ACC39C}" type="pres">
      <dgm:prSet presAssocID="{8E6DE295-ECE7-48B5-AD21-C98842021790}" presName="conn" presStyleLbl="parChTrans1D2" presStyleIdx="0" presStyleCnt="1"/>
      <dgm:spPr/>
    </dgm:pt>
    <dgm:pt modelId="{BB534A2C-5F26-44D6-A161-C205A25B2A66}" type="pres">
      <dgm:prSet presAssocID="{8E6DE295-ECE7-48B5-AD21-C98842021790}" presName="extraNode" presStyleLbl="node1" presStyleIdx="0" presStyleCnt="3"/>
      <dgm:spPr/>
    </dgm:pt>
    <dgm:pt modelId="{1142F2B1-872E-4429-9E03-DB61BDB87EFA}" type="pres">
      <dgm:prSet presAssocID="{8E6DE295-ECE7-48B5-AD21-C98842021790}" presName="dstNode" presStyleLbl="node1" presStyleIdx="0" presStyleCnt="3"/>
      <dgm:spPr/>
    </dgm:pt>
    <dgm:pt modelId="{8F669CCF-BE6D-4756-8F61-E0BF26541259}" type="pres">
      <dgm:prSet presAssocID="{B6CCDB89-754D-4392-B0A5-A21D3C455847}" presName="text_1" presStyleLbl="node1" presStyleIdx="0" presStyleCnt="3" custScaleX="100296">
        <dgm:presLayoutVars>
          <dgm:bulletEnabled val="1"/>
        </dgm:presLayoutVars>
      </dgm:prSet>
      <dgm:spPr/>
    </dgm:pt>
    <dgm:pt modelId="{5457BE79-F5BB-4ED6-ADEB-EDBE5003C366}" type="pres">
      <dgm:prSet presAssocID="{B6CCDB89-754D-4392-B0A5-A21D3C455847}" presName="accent_1" presStyleCnt="0"/>
      <dgm:spPr/>
    </dgm:pt>
    <dgm:pt modelId="{A4898AEC-DCF2-4D9A-8D9C-C6F468A4F800}" type="pres">
      <dgm:prSet presAssocID="{B6CCDB89-754D-4392-B0A5-A21D3C455847}" presName="accentRepeatNode" presStyleLbl="solidFgAcc1" presStyleIdx="0" presStyleCnt="3"/>
      <dgm:spPr>
        <a:solidFill>
          <a:srgbClr val="B04346"/>
        </a:solidFill>
      </dgm:spPr>
    </dgm:pt>
    <dgm:pt modelId="{A05AAFD0-E0E6-4591-82A6-689E82306420}" type="pres">
      <dgm:prSet presAssocID="{8E5E8FAD-31CF-4D70-B6C1-F45D879DE517}" presName="text_2" presStyleLbl="node1" presStyleIdx="1" presStyleCnt="3" custScaleX="100214">
        <dgm:presLayoutVars>
          <dgm:bulletEnabled val="1"/>
        </dgm:presLayoutVars>
      </dgm:prSet>
      <dgm:spPr/>
    </dgm:pt>
    <dgm:pt modelId="{2C9B271E-37B4-4095-BA4C-9B4CAA1E387E}" type="pres">
      <dgm:prSet presAssocID="{8E5E8FAD-31CF-4D70-B6C1-F45D879DE517}" presName="accent_2" presStyleCnt="0"/>
      <dgm:spPr/>
    </dgm:pt>
    <dgm:pt modelId="{96D49AC5-23A1-4803-B919-578788681950}" type="pres">
      <dgm:prSet presAssocID="{8E5E8FAD-31CF-4D70-B6C1-F45D879DE517}" presName="accentRepeatNode" presStyleLbl="solidFgAcc1" presStyleIdx="1" presStyleCnt="3"/>
      <dgm:spPr>
        <a:solidFill>
          <a:srgbClr val="298572"/>
        </a:solidFill>
      </dgm:spPr>
    </dgm:pt>
    <dgm:pt modelId="{A7A07733-D5DF-431F-8112-308C32AD81F1}" type="pres">
      <dgm:prSet presAssocID="{3B7D46BF-FE9F-4D30-BD72-BA18698E0AEF}" presName="text_3" presStyleLbl="node1" presStyleIdx="2" presStyleCnt="3" custScaleX="100296">
        <dgm:presLayoutVars>
          <dgm:bulletEnabled val="1"/>
        </dgm:presLayoutVars>
      </dgm:prSet>
      <dgm:spPr/>
    </dgm:pt>
    <dgm:pt modelId="{F0563494-F8E3-4B76-82A9-6A589E99DC9D}" type="pres">
      <dgm:prSet presAssocID="{3B7D46BF-FE9F-4D30-BD72-BA18698E0AEF}" presName="accent_3" presStyleCnt="0"/>
      <dgm:spPr/>
    </dgm:pt>
    <dgm:pt modelId="{2AA9260B-CB87-4506-8054-8D178B60C15E}" type="pres">
      <dgm:prSet presAssocID="{3B7D46BF-FE9F-4D30-BD72-BA18698E0AEF}" presName="accentRepeatNode" presStyleLbl="solidFgAcc1" presStyleIdx="2" presStyleCnt="3"/>
      <dgm:spPr>
        <a:solidFill>
          <a:schemeClr val="tx1"/>
        </a:solidFill>
      </dgm:spPr>
    </dgm:pt>
  </dgm:ptLst>
  <dgm:cxnLst>
    <dgm:cxn modelId="{7BF67C00-C22C-49EB-A72C-4F33AB84BE6A}" type="presOf" srcId="{3B7D46BF-FE9F-4D30-BD72-BA18698E0AEF}" destId="{A7A07733-D5DF-431F-8112-308C32AD81F1}" srcOrd="0" destOrd="0" presId="urn:microsoft.com/office/officeart/2008/layout/VerticalCurvedList"/>
    <dgm:cxn modelId="{A87A4703-93BA-4AD9-ABAC-180F15598D7D}" type="presOf" srcId="{8E5E8FAD-31CF-4D70-B6C1-F45D879DE517}" destId="{A05AAFD0-E0E6-4591-82A6-689E82306420}" srcOrd="0" destOrd="0" presId="urn:microsoft.com/office/officeart/2008/layout/VerticalCurvedList"/>
    <dgm:cxn modelId="{3C216739-FAD7-44D1-88F1-04967FB333AB}" type="presOf" srcId="{B6CCDB89-754D-4392-B0A5-A21D3C455847}" destId="{8F669CCF-BE6D-4756-8F61-E0BF26541259}" srcOrd="0" destOrd="0" presId="urn:microsoft.com/office/officeart/2008/layout/VerticalCurvedList"/>
    <dgm:cxn modelId="{521FA764-D0D2-43B6-972C-E19ECE4E0E78}" type="presOf" srcId="{79B2F5F9-4942-4D72-849B-2FB5941DE048}" destId="{7292482C-9E94-4FC3-AE8D-8E1297ACC39C}" srcOrd="0" destOrd="0" presId="urn:microsoft.com/office/officeart/2008/layout/VerticalCurvedList"/>
    <dgm:cxn modelId="{60271F65-DB3D-416F-90EC-9C3E96451818}" type="presOf" srcId="{8E6DE295-ECE7-48B5-AD21-C98842021790}" destId="{5FD41521-600F-489C-AE44-B360D3CE968E}" srcOrd="0" destOrd="0" presId="urn:microsoft.com/office/officeart/2008/layout/VerticalCurvedList"/>
    <dgm:cxn modelId="{C456C272-C6AC-42ED-A981-30C7D6F80702}" srcId="{8E6DE295-ECE7-48B5-AD21-C98842021790}" destId="{3B7D46BF-FE9F-4D30-BD72-BA18698E0AEF}" srcOrd="2" destOrd="0" parTransId="{19C133BF-CF42-4F90-B775-B3A919ABA0E4}" sibTransId="{70906F63-1A0E-43FF-8585-E6C452C95979}"/>
    <dgm:cxn modelId="{98B955AF-DA8D-42BA-A063-465588582DE1}" srcId="{8E6DE295-ECE7-48B5-AD21-C98842021790}" destId="{8E5E8FAD-31CF-4D70-B6C1-F45D879DE517}" srcOrd="1" destOrd="0" parTransId="{1ECCEAB4-9D99-4A37-BA77-09B841E631B4}" sibTransId="{ECC0A38B-FA4A-42AF-868A-2A020A7F64FF}"/>
    <dgm:cxn modelId="{47C725F2-7428-45B6-B020-17BBAF67AF1A}" srcId="{8E6DE295-ECE7-48B5-AD21-C98842021790}" destId="{B6CCDB89-754D-4392-B0A5-A21D3C455847}" srcOrd="0" destOrd="0" parTransId="{4F7A1293-0536-4799-A275-41B740D29E0F}" sibTransId="{79B2F5F9-4942-4D72-849B-2FB5941DE048}"/>
    <dgm:cxn modelId="{9BBE84D7-73F8-4916-A992-C7936350C26C}" type="presParOf" srcId="{5FD41521-600F-489C-AE44-B360D3CE968E}" destId="{791004F5-BB21-49EE-80BF-8D2A30E33A0D}" srcOrd="0" destOrd="0" presId="urn:microsoft.com/office/officeart/2008/layout/VerticalCurvedList"/>
    <dgm:cxn modelId="{B1ACE998-BF2D-4E11-B723-A94502A16AF8}" type="presParOf" srcId="{791004F5-BB21-49EE-80BF-8D2A30E33A0D}" destId="{D967D9A6-6E3F-43D1-ABC6-7856AA76CA96}" srcOrd="0" destOrd="0" presId="urn:microsoft.com/office/officeart/2008/layout/VerticalCurvedList"/>
    <dgm:cxn modelId="{1DFBCFD1-C8A5-4931-91BB-52839C545F1D}" type="presParOf" srcId="{D967D9A6-6E3F-43D1-ABC6-7856AA76CA96}" destId="{DFB3A9C1-AEC6-42D5-9CC9-D34DA8900EB4}" srcOrd="0" destOrd="0" presId="urn:microsoft.com/office/officeart/2008/layout/VerticalCurvedList"/>
    <dgm:cxn modelId="{94090C27-7452-4489-9983-C83459F28FE3}" type="presParOf" srcId="{D967D9A6-6E3F-43D1-ABC6-7856AA76CA96}" destId="{7292482C-9E94-4FC3-AE8D-8E1297ACC39C}" srcOrd="1" destOrd="0" presId="urn:microsoft.com/office/officeart/2008/layout/VerticalCurvedList"/>
    <dgm:cxn modelId="{CE78684E-F144-4F6B-8087-C10123145C95}" type="presParOf" srcId="{D967D9A6-6E3F-43D1-ABC6-7856AA76CA96}" destId="{BB534A2C-5F26-44D6-A161-C205A25B2A66}" srcOrd="2" destOrd="0" presId="urn:microsoft.com/office/officeart/2008/layout/VerticalCurvedList"/>
    <dgm:cxn modelId="{125AC805-04D1-4F65-97CC-20494ECE8CAA}" type="presParOf" srcId="{D967D9A6-6E3F-43D1-ABC6-7856AA76CA96}" destId="{1142F2B1-872E-4429-9E03-DB61BDB87EFA}" srcOrd="3" destOrd="0" presId="urn:microsoft.com/office/officeart/2008/layout/VerticalCurvedList"/>
    <dgm:cxn modelId="{C04005A8-22CB-4792-A0CB-9B25ECC64C24}" type="presParOf" srcId="{791004F5-BB21-49EE-80BF-8D2A30E33A0D}" destId="{8F669CCF-BE6D-4756-8F61-E0BF26541259}" srcOrd="1" destOrd="0" presId="urn:microsoft.com/office/officeart/2008/layout/VerticalCurvedList"/>
    <dgm:cxn modelId="{D6DF5BD3-5112-45E6-84FE-E7B31B1307CF}" type="presParOf" srcId="{791004F5-BB21-49EE-80BF-8D2A30E33A0D}" destId="{5457BE79-F5BB-4ED6-ADEB-EDBE5003C366}" srcOrd="2" destOrd="0" presId="urn:microsoft.com/office/officeart/2008/layout/VerticalCurvedList"/>
    <dgm:cxn modelId="{E7A8C41B-8E4E-4F7D-949D-47439EACAA44}" type="presParOf" srcId="{5457BE79-F5BB-4ED6-ADEB-EDBE5003C366}" destId="{A4898AEC-DCF2-4D9A-8D9C-C6F468A4F800}" srcOrd="0" destOrd="0" presId="urn:microsoft.com/office/officeart/2008/layout/VerticalCurvedList"/>
    <dgm:cxn modelId="{4F31B934-4BD0-412C-8775-736B32030AFC}" type="presParOf" srcId="{791004F5-BB21-49EE-80BF-8D2A30E33A0D}" destId="{A05AAFD0-E0E6-4591-82A6-689E82306420}" srcOrd="3" destOrd="0" presId="urn:microsoft.com/office/officeart/2008/layout/VerticalCurvedList"/>
    <dgm:cxn modelId="{63447D17-4B2D-4FB3-8772-E5D87BF23AA4}" type="presParOf" srcId="{791004F5-BB21-49EE-80BF-8D2A30E33A0D}" destId="{2C9B271E-37B4-4095-BA4C-9B4CAA1E387E}" srcOrd="4" destOrd="0" presId="urn:microsoft.com/office/officeart/2008/layout/VerticalCurvedList"/>
    <dgm:cxn modelId="{C89EAC9E-75ED-4E5E-979B-CAB63F246C57}" type="presParOf" srcId="{2C9B271E-37B4-4095-BA4C-9B4CAA1E387E}" destId="{96D49AC5-23A1-4803-B919-578788681950}" srcOrd="0" destOrd="0" presId="urn:microsoft.com/office/officeart/2008/layout/VerticalCurvedList"/>
    <dgm:cxn modelId="{7ADC5A38-040E-4B7C-AA51-23055BC9872C}" type="presParOf" srcId="{791004F5-BB21-49EE-80BF-8D2A30E33A0D}" destId="{A7A07733-D5DF-431F-8112-308C32AD81F1}" srcOrd="5" destOrd="0" presId="urn:microsoft.com/office/officeart/2008/layout/VerticalCurvedList"/>
    <dgm:cxn modelId="{F3D43151-8CD2-43F2-BD53-63BF0AD1E708}" type="presParOf" srcId="{791004F5-BB21-49EE-80BF-8D2A30E33A0D}" destId="{F0563494-F8E3-4B76-82A9-6A589E99DC9D}" srcOrd="6" destOrd="0" presId="urn:microsoft.com/office/officeart/2008/layout/VerticalCurvedList"/>
    <dgm:cxn modelId="{B0F9C5B7-D6C3-4BE7-83A4-8E0BC6A57F4A}" type="presParOf" srcId="{F0563494-F8E3-4B76-82A9-6A589E99DC9D}" destId="{2AA9260B-CB87-4506-8054-8D178B60C1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482C-9E94-4FC3-AE8D-8E1297ACC39C}">
      <dsp:nvSpPr>
        <dsp:cNvPr id="0" name=""/>
        <dsp:cNvSpPr/>
      </dsp:nvSpPr>
      <dsp:spPr>
        <a:xfrm>
          <a:off x="-4978625" y="-761708"/>
          <a:ext cx="5920558" cy="5920558"/>
        </a:xfrm>
        <a:prstGeom prst="blockArc">
          <a:avLst>
            <a:gd name="adj1" fmla="val 18900000"/>
            <a:gd name="adj2" fmla="val 2700000"/>
            <a:gd name="adj3" fmla="val 365"/>
          </a:avLst>
        </a:prstGeom>
        <a:noFill/>
        <a:ln w="1079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69CCF-BE6D-4756-8F61-E0BF26541259}">
      <dsp:nvSpPr>
        <dsp:cNvPr id="0" name=""/>
        <dsp:cNvSpPr/>
      </dsp:nvSpPr>
      <dsp:spPr>
        <a:xfrm>
          <a:off x="588418" y="439714"/>
          <a:ext cx="10001373"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91440" rIns="91440" bIns="91440" numCol="1" spcCol="1270" anchor="ctr" anchorCtr="0">
          <a:noAutofit/>
        </a:bodyPr>
        <a:lstStyle/>
        <a:p>
          <a:pPr marL="0" lvl="0" indent="0" algn="l" defTabSz="2089150">
            <a:lnSpc>
              <a:spcPct val="90000"/>
            </a:lnSpc>
            <a:spcBef>
              <a:spcPct val="0"/>
            </a:spcBef>
            <a:spcAft>
              <a:spcPct val="35000"/>
            </a:spcAft>
            <a:buNone/>
          </a:pPr>
          <a:r>
            <a:rPr lang="fr-BE" sz="3600" kern="1200" err="1">
              <a:solidFill>
                <a:srgbClr val="FFFFFF"/>
              </a:solidFill>
              <a:latin typeface="Open Sans"/>
              <a:ea typeface="+mn-ea"/>
              <a:cs typeface="+mn-cs"/>
            </a:rPr>
            <a:t>Your</a:t>
          </a:r>
          <a:r>
            <a:rPr lang="fr-BE" sz="3600" kern="1200">
              <a:solidFill>
                <a:srgbClr val="FFFFFF"/>
              </a:solidFill>
              <a:latin typeface="Open Sans"/>
              <a:ea typeface="+mn-ea"/>
              <a:cs typeface="+mn-cs"/>
            </a:rPr>
            <a:t> topics?</a:t>
          </a:r>
          <a:endParaRPr lang="en-US" sz="3600" kern="1200">
            <a:solidFill>
              <a:srgbClr val="FFFFFF"/>
            </a:solidFill>
            <a:latin typeface="Open Sans"/>
            <a:ea typeface="+mn-ea"/>
            <a:cs typeface="+mn-cs"/>
          </a:endParaRPr>
        </a:p>
      </dsp:txBody>
      <dsp:txXfrm>
        <a:off x="588418" y="439714"/>
        <a:ext cx="10001373" cy="879428"/>
      </dsp:txXfrm>
    </dsp:sp>
    <dsp:sp modelId="{A4898AEC-DCF2-4D9A-8D9C-C6F468A4F800}">
      <dsp:nvSpPr>
        <dsp:cNvPr id="0" name=""/>
        <dsp:cNvSpPr/>
      </dsp:nvSpPr>
      <dsp:spPr>
        <a:xfrm>
          <a:off x="53533" y="329785"/>
          <a:ext cx="1099285" cy="1099285"/>
        </a:xfrm>
        <a:prstGeom prst="ellipse">
          <a:avLst/>
        </a:prstGeom>
        <a:solidFill>
          <a:srgbClr val="B04346"/>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AAFD0-E0E6-4591-82A6-689E82306420}">
      <dsp:nvSpPr>
        <dsp:cNvPr id="0" name=""/>
        <dsp:cNvSpPr/>
      </dsp:nvSpPr>
      <dsp:spPr>
        <a:xfrm>
          <a:off x="912520" y="1758856"/>
          <a:ext cx="9672840"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91440" rIns="91440" bIns="91440" numCol="1" spcCol="1270" anchor="ctr" anchorCtr="0">
          <a:noAutofit/>
        </a:bodyPr>
        <a:lstStyle/>
        <a:p>
          <a:pPr marL="0" lvl="0" indent="0" algn="l" defTabSz="2089150">
            <a:lnSpc>
              <a:spcPct val="90000"/>
            </a:lnSpc>
            <a:spcBef>
              <a:spcPct val="0"/>
            </a:spcBef>
            <a:spcAft>
              <a:spcPct val="35000"/>
            </a:spcAft>
            <a:buNone/>
          </a:pPr>
          <a:r>
            <a:rPr lang="en-US" sz="3600" kern="1200">
              <a:solidFill>
                <a:srgbClr val="FFFFFF"/>
              </a:solidFill>
              <a:latin typeface="Open Sans"/>
              <a:ea typeface="+mn-ea"/>
              <a:cs typeface="+mn-cs"/>
            </a:rPr>
            <a:t> </a:t>
          </a:r>
        </a:p>
      </dsp:txBody>
      <dsp:txXfrm>
        <a:off x="912520" y="1758856"/>
        <a:ext cx="9672840" cy="879428"/>
      </dsp:txXfrm>
    </dsp:sp>
    <dsp:sp modelId="{96D49AC5-23A1-4803-B919-578788681950}">
      <dsp:nvSpPr>
        <dsp:cNvPr id="0" name=""/>
        <dsp:cNvSpPr/>
      </dsp:nvSpPr>
      <dsp:spPr>
        <a:xfrm>
          <a:off x="373205" y="1648928"/>
          <a:ext cx="1099285" cy="1099285"/>
        </a:xfrm>
        <a:prstGeom prst="ellipse">
          <a:avLst/>
        </a:prstGeom>
        <a:solidFill>
          <a:srgbClr val="298572"/>
        </a:solidFill>
        <a:ln w="10795" cap="flat" cmpd="sng" algn="ctr">
          <a:solidFill>
            <a:schemeClr val="accent3">
              <a:hueOff val="5593971"/>
              <a:satOff val="17287"/>
              <a:lumOff val="13039"/>
              <a:alphaOff val="0"/>
            </a:schemeClr>
          </a:solidFill>
          <a:prstDash val="solid"/>
        </a:ln>
        <a:effectLst/>
      </dsp:spPr>
      <dsp:style>
        <a:lnRef idx="2">
          <a:scrgbClr r="0" g="0" b="0"/>
        </a:lnRef>
        <a:fillRef idx="1">
          <a:scrgbClr r="0" g="0" b="0"/>
        </a:fillRef>
        <a:effectRef idx="0">
          <a:scrgbClr r="0" g="0" b="0"/>
        </a:effectRef>
        <a:fontRef idx="minor"/>
      </dsp:style>
    </dsp:sp>
    <dsp:sp modelId="{A7A07733-D5DF-431F-8112-308C32AD81F1}">
      <dsp:nvSpPr>
        <dsp:cNvPr id="0" name=""/>
        <dsp:cNvSpPr/>
      </dsp:nvSpPr>
      <dsp:spPr>
        <a:xfrm>
          <a:off x="588418" y="3077999"/>
          <a:ext cx="10001373" cy="879428"/>
        </a:xfrm>
        <a:prstGeom prst="rect">
          <a:avLst/>
        </a:prstGeom>
        <a:solidFill>
          <a:schemeClr val="bg2"/>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046" tIns="91440" rIns="91440" bIns="91440" numCol="1" spcCol="1270" anchor="ctr" anchorCtr="0">
          <a:noAutofit/>
        </a:bodyPr>
        <a:lstStyle/>
        <a:p>
          <a:pPr marL="0" lvl="0" indent="0" algn="l" defTabSz="2089150">
            <a:lnSpc>
              <a:spcPct val="90000"/>
            </a:lnSpc>
            <a:spcBef>
              <a:spcPct val="0"/>
            </a:spcBef>
            <a:spcAft>
              <a:spcPct val="35000"/>
            </a:spcAft>
            <a:buFontTx/>
            <a:buNone/>
          </a:pPr>
          <a:r>
            <a:rPr lang="en-US" sz="3600" kern="1200">
              <a:solidFill>
                <a:srgbClr val="FFFFFF"/>
              </a:solidFill>
              <a:latin typeface="Open Sans"/>
              <a:ea typeface="+mn-ea"/>
              <a:cs typeface="+mn-cs"/>
            </a:rPr>
            <a:t>Next forum: 21.03.2023</a:t>
          </a:r>
        </a:p>
      </dsp:txBody>
      <dsp:txXfrm>
        <a:off x="588418" y="3077999"/>
        <a:ext cx="10001373" cy="879428"/>
      </dsp:txXfrm>
    </dsp:sp>
    <dsp:sp modelId="{2AA9260B-CB87-4506-8054-8D178B60C15E}">
      <dsp:nvSpPr>
        <dsp:cNvPr id="0" name=""/>
        <dsp:cNvSpPr/>
      </dsp:nvSpPr>
      <dsp:spPr>
        <a:xfrm>
          <a:off x="53533" y="2968070"/>
          <a:ext cx="1099285" cy="1099285"/>
        </a:xfrm>
        <a:prstGeom prst="ellipse">
          <a:avLst/>
        </a:prstGeom>
        <a:solidFill>
          <a:schemeClr val="tx1"/>
        </a:solidFill>
        <a:ln w="10795" cap="flat" cmpd="sng" algn="ctr">
          <a:solidFill>
            <a:schemeClr val="accent3">
              <a:hueOff val="11187942"/>
              <a:satOff val="34573"/>
              <a:lumOff val="2607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5B4AD2-A267-4797-8792-ED21EF2DF5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a:extLst>
              <a:ext uri="{FF2B5EF4-FFF2-40B4-BE49-F238E27FC236}">
                <a16:creationId xmlns:a16="http://schemas.microsoft.com/office/drawing/2014/main" id="{5545E49E-9599-485F-B96D-75BCBCB2A5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725DA4-A8DC-453E-A5F7-88F0AE5319D4}" type="datetimeFigureOut">
              <a:rPr lang="nl-BE" smtClean="0"/>
              <a:t>17/01/2023</a:t>
            </a:fld>
            <a:endParaRPr lang="nl-BE"/>
          </a:p>
        </p:txBody>
      </p:sp>
      <p:sp>
        <p:nvSpPr>
          <p:cNvPr id="4" name="Footer Placeholder 3">
            <a:extLst>
              <a:ext uri="{FF2B5EF4-FFF2-40B4-BE49-F238E27FC236}">
                <a16:creationId xmlns:a16="http://schemas.microsoft.com/office/drawing/2014/main" id="{D6948548-A960-44B4-BE11-354F69248F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a:extLst>
              <a:ext uri="{FF2B5EF4-FFF2-40B4-BE49-F238E27FC236}">
                <a16:creationId xmlns:a16="http://schemas.microsoft.com/office/drawing/2014/main" id="{31AF923D-7299-4EAE-B0A9-373C095263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024BD8-6764-4489-9838-E8C8F515EC56}" type="slidenum">
              <a:rPr lang="nl-BE" smtClean="0"/>
              <a:t>‹#›</a:t>
            </a:fld>
            <a:endParaRPr lang="nl-BE"/>
          </a:p>
        </p:txBody>
      </p:sp>
    </p:spTree>
    <p:extLst>
      <p:ext uri="{BB962C8B-B14F-4D97-AF65-F5344CB8AC3E}">
        <p14:creationId xmlns:p14="http://schemas.microsoft.com/office/powerpoint/2010/main" val="4085773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92508-5353-4BD4-B9CC-1DB34B125BDB}" type="datetimeFigureOut">
              <a:rPr lang="nl-BE" smtClean="0"/>
              <a:t>17/01/2023</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BCF80-27EB-4596-8F5B-426A2A64C64F}" type="slidenum">
              <a:rPr lang="nl-BE" smtClean="0"/>
              <a:t>‹#›</a:t>
            </a:fld>
            <a:endParaRPr lang="nl-BE"/>
          </a:p>
        </p:txBody>
      </p:sp>
    </p:spTree>
    <p:extLst>
      <p:ext uri="{BB962C8B-B14F-4D97-AF65-F5344CB8AC3E}">
        <p14:creationId xmlns:p14="http://schemas.microsoft.com/office/powerpoint/2010/main" val="394230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2</a:t>
            </a:fld>
            <a:endParaRPr lang="nl-BE"/>
          </a:p>
        </p:txBody>
      </p:sp>
    </p:spTree>
    <p:extLst>
      <p:ext uri="{BB962C8B-B14F-4D97-AF65-F5344CB8AC3E}">
        <p14:creationId xmlns:p14="http://schemas.microsoft.com/office/powerpoint/2010/main" val="342858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12</a:t>
            </a:fld>
            <a:endParaRPr lang="nl-BE"/>
          </a:p>
        </p:txBody>
      </p:sp>
    </p:spTree>
    <p:extLst>
      <p:ext uri="{BB962C8B-B14F-4D97-AF65-F5344CB8AC3E}">
        <p14:creationId xmlns:p14="http://schemas.microsoft.com/office/powerpoint/2010/main" val="105063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fr-BE"/>
            </a:br>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13</a:t>
            </a:fld>
            <a:endParaRPr lang="nl-BE"/>
          </a:p>
        </p:txBody>
      </p:sp>
    </p:spTree>
    <p:extLst>
      <p:ext uri="{BB962C8B-B14F-4D97-AF65-F5344CB8AC3E}">
        <p14:creationId xmlns:p14="http://schemas.microsoft.com/office/powerpoint/2010/main" val="47556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14</a:t>
            </a:fld>
            <a:endParaRPr lang="nl-BE"/>
          </a:p>
        </p:txBody>
      </p:sp>
    </p:spTree>
    <p:extLst>
      <p:ext uri="{BB962C8B-B14F-4D97-AF65-F5344CB8AC3E}">
        <p14:creationId xmlns:p14="http://schemas.microsoft.com/office/powerpoint/2010/main" val="75356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4</a:t>
            </a:fld>
            <a:endParaRPr lang="nl-BE"/>
          </a:p>
        </p:txBody>
      </p:sp>
    </p:spTree>
    <p:extLst>
      <p:ext uri="{BB962C8B-B14F-4D97-AF65-F5344CB8AC3E}">
        <p14:creationId xmlns:p14="http://schemas.microsoft.com/office/powerpoint/2010/main" val="257339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5</a:t>
            </a:fld>
            <a:endParaRPr lang="nl-BE"/>
          </a:p>
        </p:txBody>
      </p:sp>
    </p:spTree>
    <p:extLst>
      <p:ext uri="{BB962C8B-B14F-4D97-AF65-F5344CB8AC3E}">
        <p14:creationId xmlns:p14="http://schemas.microsoft.com/office/powerpoint/2010/main" val="206094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32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62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90BCF80-27EB-4596-8F5B-426A2A64C64F}" type="slidenum">
              <a:rPr lang="nl-BE" smtClean="0"/>
              <a:t>8</a:t>
            </a:fld>
            <a:endParaRPr lang="nl-BE"/>
          </a:p>
        </p:txBody>
      </p:sp>
    </p:spTree>
    <p:extLst>
      <p:ext uri="{BB962C8B-B14F-4D97-AF65-F5344CB8AC3E}">
        <p14:creationId xmlns:p14="http://schemas.microsoft.com/office/powerpoint/2010/main" val="25700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effectLst/>
              <a:latin typeface="inheri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BCF80-27EB-4596-8F5B-426A2A64C64F}"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34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10</a:t>
            </a:fld>
            <a:endParaRPr lang="nl-BE"/>
          </a:p>
        </p:txBody>
      </p:sp>
    </p:spTree>
    <p:extLst>
      <p:ext uri="{BB962C8B-B14F-4D97-AF65-F5344CB8AC3E}">
        <p14:creationId xmlns:p14="http://schemas.microsoft.com/office/powerpoint/2010/main" val="356987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0BCF80-27EB-4596-8F5B-426A2A64C64F}" type="slidenum">
              <a:rPr lang="nl-BE" smtClean="0"/>
              <a:t>11</a:t>
            </a:fld>
            <a:endParaRPr lang="nl-BE"/>
          </a:p>
        </p:txBody>
      </p:sp>
    </p:spTree>
    <p:extLst>
      <p:ext uri="{BB962C8B-B14F-4D97-AF65-F5344CB8AC3E}">
        <p14:creationId xmlns:p14="http://schemas.microsoft.com/office/powerpoint/2010/main" val="3326276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BDACAD1-6D81-4C4C-A2D4-CDF9E180DD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3487103" cy="1173480"/>
          </a:xfrm>
          <a:prstGeom prst="rect">
            <a:avLst/>
          </a:prstGeom>
        </p:spPr>
      </p:pic>
    </p:spTree>
    <p:extLst>
      <p:ext uri="{BB962C8B-B14F-4D97-AF65-F5344CB8AC3E}">
        <p14:creationId xmlns:p14="http://schemas.microsoft.com/office/powerpoint/2010/main" val="241417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tx2"/>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24184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tx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spTree>
    <p:extLst>
      <p:ext uri="{BB962C8B-B14F-4D97-AF65-F5344CB8AC3E}">
        <p14:creationId xmlns:p14="http://schemas.microsoft.com/office/powerpoint/2010/main" val="44509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tx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405776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267940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9" name="Graphic 8">
            <a:extLst>
              <a:ext uri="{FF2B5EF4-FFF2-40B4-BE49-F238E27FC236}">
                <a16:creationId xmlns:a16="http://schemas.microsoft.com/office/drawing/2014/main" id="{6AF87C94-1E5B-47AA-B5FF-FDB40D5C3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53800" y="5990589"/>
            <a:ext cx="731520" cy="731520"/>
          </a:xfrm>
          <a:prstGeom prst="rect">
            <a:avLst/>
          </a:prstGeom>
        </p:spPr>
      </p:pic>
      <p:cxnSp>
        <p:nvCxnSpPr>
          <p:cNvPr id="10" name="Straight Connector 9">
            <a:extLst>
              <a:ext uri="{FF2B5EF4-FFF2-40B4-BE49-F238E27FC236}">
                <a16:creationId xmlns:a16="http://schemas.microsoft.com/office/drawing/2014/main" id="{0B779DA2-CC16-48C0-949E-FB656E682DB0}"/>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1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77040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85305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41198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319385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45844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3468061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accent5"/>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Tree>
    <p:extLst>
      <p:ext uri="{BB962C8B-B14F-4D97-AF65-F5344CB8AC3E}">
        <p14:creationId xmlns:p14="http://schemas.microsoft.com/office/powerpoint/2010/main" val="73147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eldia">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F35EDA-E56D-495A-8870-45B340E4F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8BF72BDA-A923-43A9-9F91-513FE4C09904}"/>
              </a:ext>
            </a:extLst>
          </p:cNvPr>
          <p:cNvSpPr>
            <a:spLocks noGrp="1"/>
          </p:cNvSpPr>
          <p:nvPr>
            <p:ph type="title"/>
          </p:nvPr>
        </p:nvSpPr>
        <p:spPr>
          <a:xfrm>
            <a:off x="1648800" y="558000"/>
            <a:ext cx="6609600" cy="1443600"/>
          </a:xfrm>
        </p:spPr>
        <p:txBody>
          <a:bodyPr anchor="t" anchorCtr="0"/>
          <a:lstStyle>
            <a:lvl1pPr algn="l">
              <a:defRPr>
                <a:solidFill>
                  <a:srgbClr val="02C29F"/>
                </a:solidFill>
              </a:defRPr>
            </a:lvl1pPr>
          </a:lstStyle>
          <a:p>
            <a:r>
              <a:rPr lang="nl-NL"/>
              <a:t>Klik om stijl te bewerken</a:t>
            </a:r>
            <a:endParaRPr lang="nl-BE"/>
          </a:p>
        </p:txBody>
      </p:sp>
    </p:spTree>
    <p:extLst>
      <p:ext uri="{BB962C8B-B14F-4D97-AF65-F5344CB8AC3E}">
        <p14:creationId xmlns:p14="http://schemas.microsoft.com/office/powerpoint/2010/main" val="943665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inhoud zonder paginanum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1921D0-6405-4D4E-AB03-9FEA7FA45E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00467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inhoud met  paginanum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1921D0-6405-4D4E-AB03-9FEA7FA45E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ekstvak 3">
            <a:extLst>
              <a:ext uri="{FF2B5EF4-FFF2-40B4-BE49-F238E27FC236}">
                <a16:creationId xmlns:a16="http://schemas.microsoft.com/office/drawing/2014/main" id="{AA82BD89-D9B2-4095-8014-670603420CF3}"/>
              </a:ext>
            </a:extLst>
          </p:cNvPr>
          <p:cNvSpPr txBox="1"/>
          <p:nvPr/>
        </p:nvSpPr>
        <p:spPr>
          <a:xfrm>
            <a:off x="0" y="6468310"/>
            <a:ext cx="12193200" cy="307777"/>
          </a:xfrm>
          <a:prstGeom prst="rect">
            <a:avLst/>
          </a:prstGeom>
          <a:noFill/>
        </p:spPr>
        <p:txBody>
          <a:bodyPr wrap="square" rtlCol="0" anchor="ctr" anchorCtr="0">
            <a:spAutoFit/>
          </a:bodyPr>
          <a:lstStyle/>
          <a:p>
            <a:pPr algn="ctr"/>
            <a:fld id="{3EA51875-CD46-490D-AE62-CCD35DA6A879}" type="slidenum">
              <a:rPr lang="nl-BE" sz="1400" smtClean="0">
                <a:solidFill>
                  <a:schemeClr val="bg1"/>
                </a:solidFill>
                <a:latin typeface="+mj-lt"/>
              </a:rPr>
              <a:pPr algn="ctr"/>
              <a:t>‹#›</a:t>
            </a:fld>
            <a:endParaRPr lang="nl-BE" sz="1400">
              <a:solidFill>
                <a:schemeClr val="bg1"/>
              </a:solidFill>
              <a:latin typeface="+mj-lt"/>
            </a:endParaRPr>
          </a:p>
        </p:txBody>
      </p:sp>
    </p:spTree>
    <p:extLst>
      <p:ext uri="{BB962C8B-B14F-4D97-AF65-F5344CB8AC3E}">
        <p14:creationId xmlns:p14="http://schemas.microsoft.com/office/powerpoint/2010/main" val="1457123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F75C120-10E0-4193-B575-1CD700E41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46DD9E7A-436C-4937-9C59-ACB2A7536413}"/>
              </a:ext>
            </a:extLst>
          </p:cNvPr>
          <p:cNvSpPr>
            <a:spLocks noGrp="1"/>
          </p:cNvSpPr>
          <p:nvPr>
            <p:ph type="title"/>
          </p:nvPr>
        </p:nvSpPr>
        <p:spPr>
          <a:xfrm>
            <a:off x="1990800" y="3078000"/>
            <a:ext cx="8931600" cy="702000"/>
          </a:xfrm>
        </p:spPr>
        <p:txBody>
          <a:bodyPr/>
          <a:lstStyle/>
          <a:p>
            <a:r>
              <a:rPr lang="nl-NL"/>
              <a:t>Klik om stijl te bewerken</a:t>
            </a:r>
            <a:endParaRPr lang="nl-BE"/>
          </a:p>
        </p:txBody>
      </p:sp>
    </p:spTree>
    <p:extLst>
      <p:ext uri="{BB962C8B-B14F-4D97-AF65-F5344CB8AC3E}">
        <p14:creationId xmlns:p14="http://schemas.microsoft.com/office/powerpoint/2010/main" val="102167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ind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100804F-3EA0-4ECA-A36A-A4127EE5C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15143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fiek met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1B3C-CA4F-4204-8F61-735AB7487B2B}"/>
              </a:ext>
            </a:extLst>
          </p:cNvPr>
          <p:cNvSpPr>
            <a:spLocks noGrp="1"/>
          </p:cNvSpPr>
          <p:nvPr>
            <p:ph type="title"/>
          </p:nvPr>
        </p:nvSpPr>
        <p:spPr/>
        <p:txBody>
          <a:bodyPr/>
          <a:lstStyle/>
          <a:p>
            <a:r>
              <a:rPr lang="nl-NL"/>
              <a:t>Klik om stijl te bewerken</a:t>
            </a:r>
            <a:endParaRPr lang="nl-BE"/>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2282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fiek 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21B3C-CA4F-4204-8F61-735AB7487B2B}"/>
              </a:ext>
            </a:extLst>
          </p:cNvPr>
          <p:cNvSpPr>
            <a:spLocks noGrp="1"/>
          </p:cNvSpPr>
          <p:nvPr>
            <p:ph type="title"/>
          </p:nvPr>
        </p:nvSpPr>
        <p:spPr/>
        <p:txBody>
          <a:bodyPr/>
          <a:lstStyle/>
          <a:p>
            <a:r>
              <a:rPr lang="nl-NL"/>
              <a:t>Klik om stijl te bewerken</a:t>
            </a:r>
            <a:endParaRPr lang="nl-BE"/>
          </a:p>
        </p:txBody>
      </p:sp>
      <p:pic>
        <p:nvPicPr>
          <p:cNvPr id="4" name="Afbeelding 3">
            <a:extLst>
              <a:ext uri="{FF2B5EF4-FFF2-40B4-BE49-F238E27FC236}">
                <a16:creationId xmlns:a16="http://schemas.microsoft.com/office/drawing/2014/main" id="{645D41D6-66A6-44D1-8D36-9C4DEB280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hthoek 2">
            <a:extLst>
              <a:ext uri="{FF2B5EF4-FFF2-40B4-BE49-F238E27FC236}">
                <a16:creationId xmlns:a16="http://schemas.microsoft.com/office/drawing/2014/main" id="{038C446D-B133-438E-AD9F-62D6E81C2FD6}"/>
              </a:ext>
            </a:extLst>
          </p:cNvPr>
          <p:cNvSpPr/>
          <p:nvPr/>
        </p:nvSpPr>
        <p:spPr>
          <a:xfrm>
            <a:off x="1"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0388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cxnSp>
        <p:nvCxnSpPr>
          <p:cNvPr id="12" name="Straight Connector 11">
            <a:extLst>
              <a:ext uri="{FF2B5EF4-FFF2-40B4-BE49-F238E27FC236}">
                <a16:creationId xmlns:a16="http://schemas.microsoft.com/office/drawing/2014/main" id="{ECFEAA23-DDAF-4ECF-8706-562D6DF86456}"/>
              </a:ext>
            </a:extLst>
          </p:cNvPr>
          <p:cNvCxnSpPr>
            <a:cxnSpLocks/>
          </p:cNvCxnSpPr>
          <p:nvPr userDrawn="1"/>
        </p:nvCxnSpPr>
        <p:spPr>
          <a:xfrm>
            <a:off x="1769533" y="1828800"/>
            <a:ext cx="0" cy="502920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BDACAD1-6D81-4C4C-A2D4-CDF9E180DD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3487103" cy="1173480"/>
          </a:xfrm>
          <a:prstGeom prst="rect">
            <a:avLst/>
          </a:prstGeom>
        </p:spPr>
      </p:pic>
    </p:spTree>
    <p:extLst>
      <p:ext uri="{BB962C8B-B14F-4D97-AF65-F5344CB8AC3E}">
        <p14:creationId xmlns:p14="http://schemas.microsoft.com/office/powerpoint/2010/main" val="107816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Al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A6F8242-4BB9-4292-937E-562A121F54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pic>
        <p:nvPicPr>
          <p:cNvPr id="7" name="Graphic 6">
            <a:extLst>
              <a:ext uri="{FF2B5EF4-FFF2-40B4-BE49-F238E27FC236}">
                <a16:creationId xmlns:a16="http://schemas.microsoft.com/office/drawing/2014/main" id="{E3E8BA1A-D532-4BB0-95AC-828E6AD916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51180"/>
          <a:stretch/>
        </p:blipFill>
        <p:spPr>
          <a:xfrm>
            <a:off x="0" y="3509963"/>
            <a:ext cx="5745441" cy="3348037"/>
          </a:xfrm>
          <a:prstGeom prst="rect">
            <a:avLst/>
          </a:prstGeom>
        </p:spPr>
      </p:pic>
      <p:pic>
        <p:nvPicPr>
          <p:cNvPr id="10" name="Graphic 9">
            <a:extLst>
              <a:ext uri="{FF2B5EF4-FFF2-40B4-BE49-F238E27FC236}">
                <a16:creationId xmlns:a16="http://schemas.microsoft.com/office/drawing/2014/main" id="{4BA03052-2DBD-45CD-8AA4-36802A11A87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139" b="29877"/>
          <a:stretch/>
        </p:blipFill>
        <p:spPr>
          <a:xfrm rot="10800000">
            <a:off x="6446561" y="0"/>
            <a:ext cx="5745438" cy="4809068"/>
          </a:xfrm>
          <a:prstGeom prst="rect">
            <a:avLst/>
          </a:prstGeom>
        </p:spPr>
      </p:pic>
      <p:pic>
        <p:nvPicPr>
          <p:cNvPr id="11" name="Graphic 10">
            <a:extLst>
              <a:ext uri="{FF2B5EF4-FFF2-40B4-BE49-F238E27FC236}">
                <a16:creationId xmlns:a16="http://schemas.microsoft.com/office/drawing/2014/main" id="{788B7EA4-D0C8-4CD4-BFFC-71BE0A5A16D6}"/>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1513" b="16223"/>
          <a:stretch/>
        </p:blipFill>
        <p:spPr>
          <a:xfrm rot="16200000">
            <a:off x="8685997" y="3351994"/>
            <a:ext cx="1266571" cy="5745438"/>
          </a:xfrm>
          <a:prstGeom prst="rect">
            <a:avLst/>
          </a:prstGeom>
        </p:spPr>
      </p:pic>
      <p:sp>
        <p:nvSpPr>
          <p:cNvPr id="2" name="Title 1">
            <a:extLst>
              <a:ext uri="{FF2B5EF4-FFF2-40B4-BE49-F238E27FC236}">
                <a16:creationId xmlns:a16="http://schemas.microsoft.com/office/drawing/2014/main" id="{9EE581F6-020B-4130-9258-78653AA23AD9}"/>
              </a:ext>
            </a:extLst>
          </p:cNvPr>
          <p:cNvSpPr>
            <a:spLocks noGrp="1"/>
          </p:cNvSpPr>
          <p:nvPr>
            <p:ph type="ctrTitle"/>
          </p:nvPr>
        </p:nvSpPr>
        <p:spPr>
          <a:xfrm>
            <a:off x="2692400" y="1122363"/>
            <a:ext cx="7975600" cy="2387600"/>
          </a:xfrm>
          <a:ln>
            <a:noFill/>
          </a:ln>
        </p:spPr>
        <p:txBody>
          <a:bodyPr anchor="b"/>
          <a:lstStyle>
            <a:lvl1pPr algn="l">
              <a:defRPr sz="6000">
                <a:solidFill>
                  <a:schemeClr val="bg1"/>
                </a:solidFill>
              </a:defRPr>
            </a:lvl1pPr>
          </a:lstStyle>
          <a:p>
            <a:r>
              <a:rPr lang="en-US"/>
              <a:t>Click to edit Master title style</a:t>
            </a:r>
            <a:endParaRPr lang="nl-BE"/>
          </a:p>
        </p:txBody>
      </p:sp>
      <p:sp>
        <p:nvSpPr>
          <p:cNvPr id="3" name="Subtitle 2">
            <a:extLst>
              <a:ext uri="{FF2B5EF4-FFF2-40B4-BE49-F238E27FC236}">
                <a16:creationId xmlns:a16="http://schemas.microsoft.com/office/drawing/2014/main" id="{7EAB7778-6D79-4DF6-A6C4-F669A2F95E01}"/>
              </a:ext>
            </a:extLst>
          </p:cNvPr>
          <p:cNvSpPr>
            <a:spLocks noGrp="1"/>
          </p:cNvSpPr>
          <p:nvPr>
            <p:ph type="subTitle" idx="1"/>
          </p:nvPr>
        </p:nvSpPr>
        <p:spPr>
          <a:xfrm>
            <a:off x="2692399" y="3602038"/>
            <a:ext cx="7975600" cy="1655762"/>
          </a:xfrm>
        </p:spPr>
        <p:txBody>
          <a:bodyPr>
            <a:normAutofit/>
          </a:bodyPr>
          <a:lstStyle>
            <a:lvl1pPr marL="0" indent="0" algn="l">
              <a:buNone/>
              <a:defRPr sz="2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Tree>
    <p:extLst>
      <p:ext uri="{BB962C8B-B14F-4D97-AF65-F5344CB8AC3E}">
        <p14:creationId xmlns:p14="http://schemas.microsoft.com/office/powerpoint/2010/main" val="73006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776500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8CF-CC50-45AF-B893-788C9B5CF1A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19BF5ED4-3321-43A2-BF8F-CC9F5E7CEF48}"/>
              </a:ext>
            </a:extLst>
          </p:cNvPr>
          <p:cNvSpPr>
            <a:spLocks noGrp="1"/>
          </p:cNvSpPr>
          <p:nvPr>
            <p:ph idx="1"/>
          </p:nvPr>
        </p:nvSpPr>
        <p:spPr>
          <a:xfrm>
            <a:off x="838200" y="1825625"/>
            <a:ext cx="10515600" cy="3948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B736B28-74B1-4F52-849F-4513B32A2BC2}"/>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02FA7C6B-8B0F-4AD6-AA84-F354571E8B76}"/>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12BD542-D6E5-405E-A8FD-3237DD40337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78783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fld id="{3A93BCF5-A822-4033-88D0-CE017647B4F5}" type="slidenum">
              <a:rPr lang="nl-BE" smtClean="0"/>
              <a:t>‹#›</a:t>
            </a:fld>
            <a:endParaRPr lang="nl-BE"/>
          </a:p>
        </p:txBody>
      </p:sp>
      <p:pic>
        <p:nvPicPr>
          <p:cNvPr id="7" name="Graphic 6">
            <a:extLst>
              <a:ext uri="{FF2B5EF4-FFF2-40B4-BE49-F238E27FC236}">
                <a16:creationId xmlns:a16="http://schemas.microsoft.com/office/drawing/2014/main" id="{06C68D71-CCBC-4DD4-B206-E42106D07D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cxnSp>
        <p:nvCxnSpPr>
          <p:cNvPr id="8" name="Straight Connector 7">
            <a:extLst>
              <a:ext uri="{FF2B5EF4-FFF2-40B4-BE49-F238E27FC236}">
                <a16:creationId xmlns:a16="http://schemas.microsoft.com/office/drawing/2014/main" id="{9568891C-828A-4DB5-B4B5-38076DFA3B2A}"/>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9BA7C7A-819C-4BED-A6A2-346B3180C1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800" y="5989954"/>
            <a:ext cx="731520" cy="731520"/>
          </a:xfrm>
          <a:prstGeom prst="rect">
            <a:avLst/>
          </a:prstGeom>
        </p:spPr>
      </p:pic>
    </p:spTree>
    <p:extLst>
      <p:ext uri="{BB962C8B-B14F-4D97-AF65-F5344CB8AC3E}">
        <p14:creationId xmlns:p14="http://schemas.microsoft.com/office/powerpoint/2010/main" val="3258471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783492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p>
            <a:r>
              <a:rPr lang="nl-BE"/>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27707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r>
              <a:rPr lang="nl-BE"/>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158876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r>
              <a:rPr lang="nl-BE"/>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36418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199159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7574-D5C0-450E-9FD7-EE94BB226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F4129843-8BBE-4F31-A779-81DBD546B80D}"/>
              </a:ext>
            </a:extLst>
          </p:cNvPr>
          <p:cNvSpPr>
            <a:spLocks noGrp="1"/>
          </p:cNvSpPr>
          <p:nvPr>
            <p:ph type="pic" idx="1"/>
          </p:nvPr>
        </p:nvSpPr>
        <p:spPr>
          <a:xfrm>
            <a:off x="5494867" y="770467"/>
            <a:ext cx="5300134" cy="4560358"/>
          </a:xfrm>
          <a:noFill/>
          <a:ln>
            <a:noFill/>
          </a:ln>
          <a:effectLst>
            <a:outerShdw dist="381000" dir="2700000" algn="tl" rotWithShape="0">
              <a:schemeClr val="tx2"/>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DFC22698-3703-4ACD-BAC2-DCE64ED42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9371-0967-4736-BD9E-06397624B609}"/>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F24923DA-D423-4EC0-99E1-BC1D02C9C3AF}"/>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2140468-A184-4BFC-965A-AC8C461044B2}"/>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56535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9A7E-1032-436E-9F71-B93878F4E832}"/>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DD4F41FB-FBC7-4B45-BB62-7FFB37619F98}"/>
              </a:ext>
            </a:extLst>
          </p:cNvPr>
          <p:cNvSpPr>
            <a:spLocks noGrp="1"/>
          </p:cNvSpPr>
          <p:nvPr>
            <p:ph type="body" idx="1"/>
          </p:nvPr>
        </p:nvSpPr>
        <p:spPr>
          <a:xfrm>
            <a:off x="831850" y="4589464"/>
            <a:ext cx="10515600" cy="139647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BC5B-CF5F-4F8C-BEA1-FC5F52EC1014}"/>
              </a:ext>
            </a:extLst>
          </p:cNvPr>
          <p:cNvSpPr>
            <a:spLocks noGrp="1"/>
          </p:cNvSpPr>
          <p:nvPr>
            <p:ph type="dt" sz="half" idx="10"/>
          </p:nvPr>
        </p:nvSpPr>
        <p:spPr/>
        <p:txBody>
          <a:bodyPr/>
          <a:lstStyle/>
          <a:p>
            <a:r>
              <a:rPr lang="nl-BE"/>
              <a:t>20.08.21</a:t>
            </a:r>
          </a:p>
        </p:txBody>
      </p:sp>
      <p:sp>
        <p:nvSpPr>
          <p:cNvPr id="5" name="Footer Placeholder 4">
            <a:extLst>
              <a:ext uri="{FF2B5EF4-FFF2-40B4-BE49-F238E27FC236}">
                <a16:creationId xmlns:a16="http://schemas.microsoft.com/office/drawing/2014/main" id="{5FEE0626-8A08-4071-87E4-EED8E8A2864D}"/>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57BCCF1-8FCF-4954-841C-43BDDE6401D0}"/>
              </a:ext>
            </a:extLst>
          </p:cNvPr>
          <p:cNvSpPr>
            <a:spLocks noGrp="1"/>
          </p:cNvSpPr>
          <p:nvPr>
            <p:ph type="sldNum" sz="quarter" idx="12"/>
          </p:nvPr>
        </p:nvSpPr>
        <p:spPr/>
        <p:txBody>
          <a:bodyPr/>
          <a:lstStyle/>
          <a:p>
            <a:fld id="{3A93BCF5-A822-4033-88D0-CE017647B4F5}" type="slidenum">
              <a:rPr lang="nl-BE" smtClean="0"/>
              <a:t>‹#›</a:t>
            </a:fld>
            <a:endParaRPr lang="nl-BE"/>
          </a:p>
        </p:txBody>
      </p:sp>
      <p:pic>
        <p:nvPicPr>
          <p:cNvPr id="7" name="Graphic 6">
            <a:extLst>
              <a:ext uri="{FF2B5EF4-FFF2-40B4-BE49-F238E27FC236}">
                <a16:creationId xmlns:a16="http://schemas.microsoft.com/office/drawing/2014/main" id="{06C68D71-CCBC-4DD4-B206-E42106D07D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3487103" cy="1173480"/>
          </a:xfrm>
          <a:prstGeom prst="rect">
            <a:avLst/>
          </a:prstGeom>
        </p:spPr>
      </p:pic>
      <p:cxnSp>
        <p:nvCxnSpPr>
          <p:cNvPr id="8" name="Straight Connector 7">
            <a:extLst>
              <a:ext uri="{FF2B5EF4-FFF2-40B4-BE49-F238E27FC236}">
                <a16:creationId xmlns:a16="http://schemas.microsoft.com/office/drawing/2014/main" id="{9568891C-828A-4DB5-B4B5-38076DFA3B2A}"/>
              </a:ext>
            </a:extLst>
          </p:cNvPr>
          <p:cNvCxnSpPr>
            <a:cxnSpLocks/>
          </p:cNvCxnSpPr>
          <p:nvPr userDrawn="1"/>
        </p:nvCxnSpPr>
        <p:spPr>
          <a:xfrm flipH="1">
            <a:off x="0" y="804970"/>
            <a:ext cx="3699933"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39BA7C7A-819C-4BED-A6A2-346B3180C1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800" y="5989954"/>
            <a:ext cx="731520" cy="731520"/>
          </a:xfrm>
          <a:prstGeom prst="rect">
            <a:avLst/>
          </a:prstGeom>
        </p:spPr>
      </p:pic>
    </p:spTree>
    <p:extLst>
      <p:ext uri="{BB962C8B-B14F-4D97-AF65-F5344CB8AC3E}">
        <p14:creationId xmlns:p14="http://schemas.microsoft.com/office/powerpoint/2010/main" val="388139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A5F2-C20F-48CD-B3EC-F35C10A6889F}"/>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0379C4C-C84B-46D5-8B77-9B5C3B92A3AD}"/>
              </a:ext>
            </a:extLst>
          </p:cNvPr>
          <p:cNvSpPr>
            <a:spLocks noGrp="1"/>
          </p:cNvSpPr>
          <p:nvPr>
            <p:ph sz="half" idx="1"/>
          </p:nvPr>
        </p:nvSpPr>
        <p:spPr>
          <a:xfrm>
            <a:off x="838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F0CD97BA-7BBB-47F2-9790-0583C8D41FE9}"/>
              </a:ext>
            </a:extLst>
          </p:cNvPr>
          <p:cNvSpPr>
            <a:spLocks noGrp="1"/>
          </p:cNvSpPr>
          <p:nvPr>
            <p:ph sz="half" idx="2"/>
          </p:nvPr>
        </p:nvSpPr>
        <p:spPr>
          <a:xfrm>
            <a:off x="6172200" y="1825625"/>
            <a:ext cx="5181600" cy="3974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D7D50040-D1DC-43C9-878C-3EB5B5D5E550}"/>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AD901A94-9617-4146-9325-AC19BA83FEB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3AF3FD32-71D0-4681-82CF-AA49431AB9D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304548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5008-2B77-4B5C-9D76-9CB4C19FD2CA}"/>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A6C3D5A-9068-4598-BBB8-9C5EF4AB1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DAA334-072A-45CA-A31F-CBA3BE340752}"/>
              </a:ext>
            </a:extLst>
          </p:cNvPr>
          <p:cNvSpPr>
            <a:spLocks noGrp="1"/>
          </p:cNvSpPr>
          <p:nvPr>
            <p:ph sz="half" idx="2"/>
          </p:nvPr>
        </p:nvSpPr>
        <p:spPr>
          <a:xfrm>
            <a:off x="839788" y="2505075"/>
            <a:ext cx="5157787"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4C9AA62D-2053-4986-8911-AFF0F9ABE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B9279-DE26-4013-A7D6-7BBDC1945BF4}"/>
              </a:ext>
            </a:extLst>
          </p:cNvPr>
          <p:cNvSpPr>
            <a:spLocks noGrp="1"/>
          </p:cNvSpPr>
          <p:nvPr>
            <p:ph sz="quarter" idx="4"/>
          </p:nvPr>
        </p:nvSpPr>
        <p:spPr>
          <a:xfrm>
            <a:off x="6172200" y="2505075"/>
            <a:ext cx="5183188" cy="3269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D234DA17-97DD-4E0B-BBD4-30C5B58019D2}"/>
              </a:ext>
            </a:extLst>
          </p:cNvPr>
          <p:cNvSpPr>
            <a:spLocks noGrp="1"/>
          </p:cNvSpPr>
          <p:nvPr>
            <p:ph type="dt" sz="half" idx="10"/>
          </p:nvPr>
        </p:nvSpPr>
        <p:spPr/>
        <p:txBody>
          <a:bodyPr/>
          <a:lstStyle/>
          <a:p>
            <a:r>
              <a:rPr lang="nl-BE"/>
              <a:t>20.08.21</a:t>
            </a:r>
          </a:p>
        </p:txBody>
      </p:sp>
      <p:sp>
        <p:nvSpPr>
          <p:cNvPr id="8" name="Footer Placeholder 7">
            <a:extLst>
              <a:ext uri="{FF2B5EF4-FFF2-40B4-BE49-F238E27FC236}">
                <a16:creationId xmlns:a16="http://schemas.microsoft.com/office/drawing/2014/main" id="{12757E49-B1DA-4769-B1F6-EAD0D85ED421}"/>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B4ED28B2-4D01-4F8B-BC6D-F284E62CD93B}"/>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144209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8542-7177-47D4-A03D-FAD8A9F13323}"/>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C02D0216-A650-4C2D-97A8-108271D401DD}"/>
              </a:ext>
            </a:extLst>
          </p:cNvPr>
          <p:cNvSpPr>
            <a:spLocks noGrp="1"/>
          </p:cNvSpPr>
          <p:nvPr>
            <p:ph type="dt" sz="half" idx="10"/>
          </p:nvPr>
        </p:nvSpPr>
        <p:spPr/>
        <p:txBody>
          <a:bodyPr/>
          <a:lstStyle/>
          <a:p>
            <a:r>
              <a:rPr lang="nl-BE"/>
              <a:t>20.08.21</a:t>
            </a:r>
          </a:p>
        </p:txBody>
      </p:sp>
      <p:sp>
        <p:nvSpPr>
          <p:cNvPr id="4" name="Footer Placeholder 3">
            <a:extLst>
              <a:ext uri="{FF2B5EF4-FFF2-40B4-BE49-F238E27FC236}">
                <a16:creationId xmlns:a16="http://schemas.microsoft.com/office/drawing/2014/main" id="{76A4C747-7DED-4CEF-9C8A-5178A125ECBC}"/>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333AD754-E594-4BD6-B086-1D871DE909E1}"/>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197625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FC3AFD-877F-46F5-85F8-F1897CDDFF75}"/>
              </a:ext>
            </a:extLst>
          </p:cNvPr>
          <p:cNvSpPr>
            <a:spLocks noGrp="1"/>
          </p:cNvSpPr>
          <p:nvPr>
            <p:ph type="dt" sz="half" idx="10"/>
          </p:nvPr>
        </p:nvSpPr>
        <p:spPr/>
        <p:txBody>
          <a:bodyPr/>
          <a:lstStyle/>
          <a:p>
            <a:r>
              <a:rPr lang="nl-BE"/>
              <a:t>20.08.21</a:t>
            </a:r>
          </a:p>
        </p:txBody>
      </p:sp>
      <p:sp>
        <p:nvSpPr>
          <p:cNvPr id="3" name="Footer Placeholder 2">
            <a:extLst>
              <a:ext uri="{FF2B5EF4-FFF2-40B4-BE49-F238E27FC236}">
                <a16:creationId xmlns:a16="http://schemas.microsoft.com/office/drawing/2014/main" id="{1B69C332-6AE6-4DDD-808A-B0C1F1B04A01}"/>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6FACCC55-E3D8-4C6F-BBBF-E6E534EC436C}"/>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258567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BD85-F79C-4DB3-8BC2-B0A5587A1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666D9B68-1F19-42A0-BF4A-AAB4D97F81FF}"/>
              </a:ext>
            </a:extLst>
          </p:cNvPr>
          <p:cNvSpPr>
            <a:spLocks noGrp="1"/>
          </p:cNvSpPr>
          <p:nvPr>
            <p:ph idx="1"/>
          </p:nvPr>
        </p:nvSpPr>
        <p:spPr>
          <a:xfrm>
            <a:off x="5183188" y="987426"/>
            <a:ext cx="6169024" cy="47868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43B448F8-DFC3-4173-89CA-C5A131FABB42}"/>
              </a:ext>
            </a:extLst>
          </p:cNvPr>
          <p:cNvSpPr>
            <a:spLocks noGrp="1"/>
          </p:cNvSpPr>
          <p:nvPr>
            <p:ph type="body" sz="half" idx="2"/>
          </p:nvPr>
        </p:nvSpPr>
        <p:spPr>
          <a:xfrm>
            <a:off x="839788" y="2057400"/>
            <a:ext cx="3932237" cy="37168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08B59-8EB2-4E61-91FF-A23996DF2EE3}"/>
              </a:ext>
            </a:extLst>
          </p:cNvPr>
          <p:cNvSpPr>
            <a:spLocks noGrp="1"/>
          </p:cNvSpPr>
          <p:nvPr>
            <p:ph type="dt" sz="half" idx="10"/>
          </p:nvPr>
        </p:nvSpPr>
        <p:spPr/>
        <p:txBody>
          <a:bodyPr/>
          <a:lstStyle/>
          <a:p>
            <a:r>
              <a:rPr lang="nl-BE"/>
              <a:t>20.08.21</a:t>
            </a:r>
          </a:p>
        </p:txBody>
      </p:sp>
      <p:sp>
        <p:nvSpPr>
          <p:cNvPr id="6" name="Footer Placeholder 5">
            <a:extLst>
              <a:ext uri="{FF2B5EF4-FFF2-40B4-BE49-F238E27FC236}">
                <a16:creationId xmlns:a16="http://schemas.microsoft.com/office/drawing/2014/main" id="{1BA6B842-4926-4521-87C9-6BA723E23705}"/>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3731CB4-2170-4762-9447-6851D4702AF6}"/>
              </a:ext>
            </a:extLst>
          </p:cNvPr>
          <p:cNvSpPr>
            <a:spLocks noGrp="1"/>
          </p:cNvSpPr>
          <p:nvPr>
            <p:ph type="sldNum" sz="quarter" idx="12"/>
          </p:nvPr>
        </p:nvSpPr>
        <p:spPr/>
        <p:txBody>
          <a:bodyPr/>
          <a:lstStyle/>
          <a:p>
            <a:fld id="{3A93BCF5-A822-4033-88D0-CE017647B4F5}" type="slidenum">
              <a:rPr lang="nl-BE" smtClean="0"/>
              <a:t>‹#›</a:t>
            </a:fld>
            <a:endParaRPr lang="nl-BE"/>
          </a:p>
        </p:txBody>
      </p:sp>
    </p:spTree>
    <p:extLst>
      <p:ext uri="{BB962C8B-B14F-4D97-AF65-F5344CB8AC3E}">
        <p14:creationId xmlns:p14="http://schemas.microsoft.com/office/powerpoint/2010/main" val="56578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sv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E7B2537-7D3A-437D-82B8-DC2DDA076D72}"/>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89954"/>
            <a:ext cx="731520" cy="731520"/>
          </a:xfrm>
          <a:prstGeom prst="rect">
            <a:avLst/>
          </a:prstGeom>
        </p:spPr>
      </p:pic>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bg1"/>
                </a:solidFill>
              </a:defRPr>
            </a:lvl1pPr>
          </a:lstStyle>
          <a:p>
            <a:fld id="{AE753531-74F9-46DB-8226-2C37E7D3FBBB}" type="datetime3">
              <a:rPr lang="nl-BE" smtClean="0"/>
              <a:pPr/>
              <a:t>17.01.23</a:t>
            </a:fld>
            <a:endParaRPr lang="nl-BE"/>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bg1"/>
                </a:solidFill>
              </a:defRPr>
            </a:lvl1pPr>
          </a:lstStyle>
          <a:p>
            <a:endParaRPr lang="nl-BE"/>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bg1"/>
                </a:solidFill>
              </a:defRPr>
            </a:lvl1pPr>
          </a:lstStyle>
          <a:p>
            <a:fld id="{19EDAD88-78F8-43C4-9AF1-FA54ECAE1AE2}" type="slidenum">
              <a:rPr lang="nl-BE" smtClean="0"/>
              <a:pPr/>
              <a:t>‹#›</a:t>
            </a:fld>
            <a:endParaRPr lang="nl-BE"/>
          </a:p>
        </p:txBody>
      </p:sp>
      <p:cxnSp>
        <p:nvCxnSpPr>
          <p:cNvPr id="9" name="Straight Connector 8">
            <a:extLst>
              <a:ext uri="{FF2B5EF4-FFF2-40B4-BE49-F238E27FC236}">
                <a16:creationId xmlns:a16="http://schemas.microsoft.com/office/drawing/2014/main" id="{468B8C69-F25E-494C-A21B-E10A8020476C}"/>
              </a:ext>
            </a:extLst>
          </p:cNvPr>
          <p:cNvCxnSpPr>
            <a:cxnSpLocks/>
          </p:cNvCxnSpPr>
          <p:nvPr userDrawn="1"/>
        </p:nvCxnSpPr>
        <p:spPr>
          <a:xfrm>
            <a:off x="179243" y="-69574"/>
            <a:ext cx="0" cy="7007087"/>
          </a:xfrm>
          <a:prstGeom prst="line">
            <a:avLst/>
          </a:prstGeom>
          <a:ln w="381000">
            <a:solidFill>
              <a:schemeClr val="bg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9463790"/>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753531-74F9-46DB-8226-2C37E7D3FBBB}" type="datetime3">
              <a:rPr kumimoji="0" lang="nl-BE" sz="105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17.01.23</a:t>
            </a:fld>
            <a:endParaRPr kumimoji="0" lang="nl-BE" sz="105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EDAD88-78F8-43C4-9AF1-FA54ECAE1AE2}"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19" name="Graphic 18">
            <a:extLst>
              <a:ext uri="{FF2B5EF4-FFF2-40B4-BE49-F238E27FC236}">
                <a16:creationId xmlns:a16="http://schemas.microsoft.com/office/drawing/2014/main" id="{772EA197-7EA9-47D4-A571-0C33C8BFED8A}"/>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90589"/>
            <a:ext cx="731520" cy="731520"/>
          </a:xfrm>
          <a:prstGeom prst="rect">
            <a:avLst/>
          </a:prstGeom>
        </p:spPr>
      </p:pic>
      <p:cxnSp>
        <p:nvCxnSpPr>
          <p:cNvPr id="10" name="Straight Connector 9">
            <a:extLst>
              <a:ext uri="{FF2B5EF4-FFF2-40B4-BE49-F238E27FC236}">
                <a16:creationId xmlns:a16="http://schemas.microsoft.com/office/drawing/2014/main" id="{412E5033-EAEA-FF45-BCF8-795059E125A0}"/>
              </a:ext>
            </a:extLst>
          </p:cNvPr>
          <p:cNvCxnSpPr>
            <a:cxnSpLocks/>
          </p:cNvCxnSpPr>
          <p:nvPr userDrawn="1"/>
        </p:nvCxnSpPr>
        <p:spPr>
          <a:xfrm>
            <a:off x="179243" y="-69574"/>
            <a:ext cx="0" cy="7007087"/>
          </a:xfrm>
          <a:prstGeom prst="line">
            <a:avLst/>
          </a:prstGeom>
          <a:ln w="3810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1911616"/>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0A6F402-FC49-4DAA-AC23-09667FCCCF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jdelijke aanduiding voor titel 1">
            <a:extLst>
              <a:ext uri="{FF2B5EF4-FFF2-40B4-BE49-F238E27FC236}">
                <a16:creationId xmlns:a16="http://schemas.microsoft.com/office/drawing/2014/main" id="{EF1D7D1C-1C1C-4E86-95EA-EE1848DEDC2A}"/>
              </a:ext>
            </a:extLst>
          </p:cNvPr>
          <p:cNvSpPr>
            <a:spLocks noGrp="1"/>
          </p:cNvSpPr>
          <p:nvPr>
            <p:ph type="title"/>
          </p:nvPr>
        </p:nvSpPr>
        <p:spPr>
          <a:xfrm>
            <a:off x="1818000" y="554400"/>
            <a:ext cx="8931600" cy="702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a:extLst>
              <a:ext uri="{FF2B5EF4-FFF2-40B4-BE49-F238E27FC236}">
                <a16:creationId xmlns:a16="http://schemas.microsoft.com/office/drawing/2014/main" id="{272CA8B6-390C-4F26-A9FD-04C8CA6381FB}"/>
              </a:ext>
            </a:extLst>
          </p:cNvPr>
          <p:cNvSpPr>
            <a:spLocks noGrp="1"/>
          </p:cNvSpPr>
          <p:nvPr>
            <p:ph type="body" idx="1"/>
          </p:nvPr>
        </p:nvSpPr>
        <p:spPr>
          <a:xfrm>
            <a:off x="1818000" y="1609200"/>
            <a:ext cx="10047600" cy="42876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9694817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txStyles>
    <p:titleStyle>
      <a:lvl1pPr algn="ctr" defTabSz="914400" rtl="0" eaLnBrk="1" latinLnBrk="0" hangingPunct="1">
        <a:lnSpc>
          <a:spcPct val="90000"/>
        </a:lnSpc>
        <a:spcBef>
          <a:spcPct val="0"/>
        </a:spcBef>
        <a:buNone/>
        <a:defRPr sz="2500" kern="1200" cap="all" baseline="0">
          <a:solidFill>
            <a:schemeClr val="accent6"/>
          </a:solidFill>
          <a:latin typeface="Titillium"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baseline="0">
          <a:solidFill>
            <a:schemeClr val="tx1"/>
          </a:solidFill>
          <a:latin typeface="Titillium"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E7B2537-7D3A-437D-82B8-DC2DDA076D72}"/>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53800" y="5989954"/>
            <a:ext cx="731520" cy="731520"/>
          </a:xfrm>
          <a:prstGeom prst="rect">
            <a:avLst/>
          </a:prstGeom>
        </p:spPr>
      </p:pic>
      <p:sp>
        <p:nvSpPr>
          <p:cNvPr id="2" name="Title Placeholder 1">
            <a:extLst>
              <a:ext uri="{FF2B5EF4-FFF2-40B4-BE49-F238E27FC236}">
                <a16:creationId xmlns:a16="http://schemas.microsoft.com/office/drawing/2014/main" id="{7A3DD26B-B914-4EAC-9939-B47F6EF27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0B9798BA-32B7-4CA1-AFA2-6A8584CC9112}"/>
              </a:ext>
            </a:extLst>
          </p:cNvPr>
          <p:cNvSpPr>
            <a:spLocks noGrp="1"/>
          </p:cNvSpPr>
          <p:nvPr>
            <p:ph type="body" idx="1"/>
          </p:nvPr>
        </p:nvSpPr>
        <p:spPr>
          <a:xfrm>
            <a:off x="838200" y="1825625"/>
            <a:ext cx="10515600" cy="4164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50ED21A8-457C-4FDB-982B-D5550630CA06}"/>
              </a:ext>
            </a:extLst>
          </p:cNvPr>
          <p:cNvSpPr>
            <a:spLocks noGrp="1"/>
          </p:cNvSpPr>
          <p:nvPr>
            <p:ph type="dt" sz="half" idx="2"/>
          </p:nvPr>
        </p:nvSpPr>
        <p:spPr>
          <a:xfrm>
            <a:off x="9766913" y="6356349"/>
            <a:ext cx="715229" cy="365125"/>
          </a:xfrm>
          <a:prstGeom prst="rect">
            <a:avLst/>
          </a:prstGeom>
        </p:spPr>
        <p:txBody>
          <a:bodyPr vert="horz" lIns="91440" tIns="45720" rIns="91440" bIns="45720" rtlCol="0" anchor="ctr"/>
          <a:lstStyle>
            <a:lvl1pPr algn="r">
              <a:defRPr sz="1050">
                <a:solidFill>
                  <a:schemeClr val="bg1"/>
                </a:solidFill>
              </a:defRPr>
            </a:lvl1pPr>
          </a:lstStyle>
          <a:p>
            <a:fld id="{AE753531-74F9-46DB-8226-2C37E7D3FBBB}" type="datetime3">
              <a:rPr lang="nl-BE" smtClean="0"/>
              <a:pPr/>
              <a:t>17.01.23</a:t>
            </a:fld>
            <a:endParaRPr lang="nl-BE"/>
          </a:p>
        </p:txBody>
      </p:sp>
      <p:sp>
        <p:nvSpPr>
          <p:cNvPr id="5" name="Footer Placeholder 4">
            <a:extLst>
              <a:ext uri="{FF2B5EF4-FFF2-40B4-BE49-F238E27FC236}">
                <a16:creationId xmlns:a16="http://schemas.microsoft.com/office/drawing/2014/main" id="{5CB302D5-6185-4C20-ABA8-233BA23F7405}"/>
              </a:ext>
            </a:extLst>
          </p:cNvPr>
          <p:cNvSpPr>
            <a:spLocks noGrp="1"/>
          </p:cNvSpPr>
          <p:nvPr>
            <p:ph type="ftr" sz="quarter" idx="3"/>
          </p:nvPr>
        </p:nvSpPr>
        <p:spPr>
          <a:xfrm>
            <a:off x="838200" y="6356350"/>
            <a:ext cx="7366000" cy="365125"/>
          </a:xfrm>
          <a:prstGeom prst="rect">
            <a:avLst/>
          </a:prstGeom>
        </p:spPr>
        <p:txBody>
          <a:bodyPr vert="horz" lIns="91440" tIns="45720" rIns="91440" bIns="45720" rtlCol="0" anchor="ctr"/>
          <a:lstStyle>
            <a:lvl1pPr algn="l">
              <a:defRPr sz="1200">
                <a:solidFill>
                  <a:schemeClr val="bg1"/>
                </a:solidFill>
              </a:defRPr>
            </a:lvl1pPr>
          </a:lstStyle>
          <a:p>
            <a:endParaRPr lang="nl-BE"/>
          </a:p>
        </p:txBody>
      </p:sp>
      <p:sp>
        <p:nvSpPr>
          <p:cNvPr id="6" name="Slide Number Placeholder 5">
            <a:extLst>
              <a:ext uri="{FF2B5EF4-FFF2-40B4-BE49-F238E27FC236}">
                <a16:creationId xmlns:a16="http://schemas.microsoft.com/office/drawing/2014/main" id="{FCF30EE3-729E-4E77-8DE2-9A17D5759354}"/>
              </a:ext>
            </a:extLst>
          </p:cNvPr>
          <p:cNvSpPr>
            <a:spLocks noGrp="1"/>
          </p:cNvSpPr>
          <p:nvPr>
            <p:ph type="sldNum" sz="quarter" idx="4"/>
          </p:nvPr>
        </p:nvSpPr>
        <p:spPr>
          <a:xfrm>
            <a:off x="10482142" y="6356350"/>
            <a:ext cx="715229" cy="365125"/>
          </a:xfrm>
          <a:prstGeom prst="rect">
            <a:avLst/>
          </a:prstGeom>
        </p:spPr>
        <p:txBody>
          <a:bodyPr vert="horz" lIns="91440" tIns="45720" rIns="91440" bIns="45720" rtlCol="0" anchor="ctr"/>
          <a:lstStyle>
            <a:lvl1pPr algn="r">
              <a:defRPr sz="1200">
                <a:solidFill>
                  <a:schemeClr val="bg1"/>
                </a:solidFill>
              </a:defRPr>
            </a:lvl1pPr>
          </a:lstStyle>
          <a:p>
            <a:fld id="{19EDAD88-78F8-43C4-9AF1-FA54ECAE1AE2}" type="slidenum">
              <a:rPr lang="nl-BE" smtClean="0"/>
              <a:pPr/>
              <a:t>‹#›</a:t>
            </a:fld>
            <a:endParaRPr lang="nl-BE"/>
          </a:p>
        </p:txBody>
      </p:sp>
      <p:cxnSp>
        <p:nvCxnSpPr>
          <p:cNvPr id="9" name="Straight Connector 8">
            <a:extLst>
              <a:ext uri="{FF2B5EF4-FFF2-40B4-BE49-F238E27FC236}">
                <a16:creationId xmlns:a16="http://schemas.microsoft.com/office/drawing/2014/main" id="{468B8C69-F25E-494C-A21B-E10A8020476C}"/>
              </a:ext>
            </a:extLst>
          </p:cNvPr>
          <p:cNvCxnSpPr>
            <a:cxnSpLocks/>
          </p:cNvCxnSpPr>
          <p:nvPr userDrawn="1"/>
        </p:nvCxnSpPr>
        <p:spPr>
          <a:xfrm>
            <a:off x="179243" y="-69574"/>
            <a:ext cx="0" cy="7007087"/>
          </a:xfrm>
          <a:prstGeom prst="line">
            <a:avLst/>
          </a:prstGeom>
          <a:ln w="381000">
            <a:solidFill>
              <a:schemeClr val="bg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94558936"/>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ionite.net/peppol_statistic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BDB3-93BE-4EE0-96C1-435429A1D712}"/>
              </a:ext>
            </a:extLst>
          </p:cNvPr>
          <p:cNvSpPr>
            <a:spLocks noGrp="1"/>
          </p:cNvSpPr>
          <p:nvPr>
            <p:ph type="title"/>
          </p:nvPr>
        </p:nvSpPr>
        <p:spPr>
          <a:xfrm>
            <a:off x="838200" y="365125"/>
            <a:ext cx="10515600" cy="1325563"/>
          </a:xfrm>
        </p:spPr>
        <p:txBody>
          <a:bodyPr anchor="ctr">
            <a:normAutofit fontScale="90000"/>
          </a:bodyPr>
          <a:lstStyle/>
          <a:p>
            <a:r>
              <a:rPr lang="en-GB"/>
              <a:t>Belgian Peppol Service Providers Forum</a:t>
            </a:r>
            <a:br>
              <a:rPr lang="en-GB"/>
            </a:br>
            <a:endParaRPr lang="fr-BE" noProof="0"/>
          </a:p>
        </p:txBody>
      </p:sp>
      <p:sp>
        <p:nvSpPr>
          <p:cNvPr id="3" name="Content Placeholder 2">
            <a:extLst>
              <a:ext uri="{FF2B5EF4-FFF2-40B4-BE49-F238E27FC236}">
                <a16:creationId xmlns:a16="http://schemas.microsoft.com/office/drawing/2014/main" id="{508335A5-ED5F-47D1-ACAC-A07DC8D4D7A7}"/>
              </a:ext>
            </a:extLst>
          </p:cNvPr>
          <p:cNvSpPr>
            <a:spLocks noGrp="1"/>
          </p:cNvSpPr>
          <p:nvPr>
            <p:ph sz="half" idx="1"/>
          </p:nvPr>
        </p:nvSpPr>
        <p:spPr>
          <a:xfrm>
            <a:off x="838200" y="1825625"/>
            <a:ext cx="5181600" cy="3974041"/>
          </a:xfrm>
        </p:spPr>
        <p:txBody>
          <a:bodyPr>
            <a:normAutofit lnSpcReduction="10000"/>
          </a:bodyPr>
          <a:lstStyle/>
          <a:p>
            <a:pPr marL="0" indent="0">
              <a:buNone/>
            </a:pPr>
            <a:r>
              <a:rPr lang="en-GB" sz="4000" b="1"/>
              <a:t>27</a:t>
            </a:r>
            <a:r>
              <a:rPr lang="en-GB" sz="4000" b="1" baseline="30000"/>
              <a:t>th</a:t>
            </a:r>
            <a:r>
              <a:rPr lang="en-GB" sz="4000" b="1"/>
              <a:t> edition</a:t>
            </a:r>
          </a:p>
          <a:p>
            <a:endParaRPr lang="en-GB"/>
          </a:p>
          <a:p>
            <a:pPr marL="0" indent="0">
              <a:buNone/>
            </a:pPr>
            <a:endParaRPr lang="fr-BE"/>
          </a:p>
          <a:p>
            <a:pPr marL="0" indent="0">
              <a:buNone/>
            </a:pPr>
            <a:endParaRPr lang="fr-BE"/>
          </a:p>
          <a:p>
            <a:pPr marL="0" indent="0">
              <a:buNone/>
            </a:pPr>
            <a:endParaRPr lang="fr-BE"/>
          </a:p>
          <a:p>
            <a:pPr marL="0" indent="0">
              <a:buNone/>
            </a:pPr>
            <a:endParaRPr lang="fr-BE"/>
          </a:p>
          <a:p>
            <a:pPr marL="0" indent="0">
              <a:buNone/>
            </a:pPr>
            <a:r>
              <a:rPr lang="fr-BE"/>
              <a:t>17.01.2023</a:t>
            </a:r>
          </a:p>
          <a:p>
            <a:pPr marL="0" indent="0">
              <a:buNone/>
            </a:pPr>
            <a:r>
              <a:rPr lang="fr-BE"/>
              <a:t>BOSA-DT</a:t>
            </a:r>
            <a:endParaRPr lang="en-GB"/>
          </a:p>
        </p:txBody>
      </p:sp>
      <p:pic>
        <p:nvPicPr>
          <p:cNvPr id="5" name="Picture 4" descr="Logo&#10;&#10;Description automatically generated">
            <a:extLst>
              <a:ext uri="{FF2B5EF4-FFF2-40B4-BE49-F238E27FC236}">
                <a16:creationId xmlns:a16="http://schemas.microsoft.com/office/drawing/2014/main" id="{CC2A06B3-2299-48EE-AC0D-09ED782B9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298" y="2643342"/>
            <a:ext cx="6493701" cy="1571315"/>
          </a:xfrm>
          <a:prstGeom prst="rect">
            <a:avLst/>
          </a:prstGeom>
        </p:spPr>
      </p:pic>
    </p:spTree>
    <p:extLst>
      <p:ext uri="{BB962C8B-B14F-4D97-AF65-F5344CB8AC3E}">
        <p14:creationId xmlns:p14="http://schemas.microsoft.com/office/powerpoint/2010/main" val="88769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444537-6D90-FBBE-FAE2-BB25837CD0C1}"/>
              </a:ext>
            </a:extLst>
          </p:cNvPr>
          <p:cNvPicPr>
            <a:picLocks noChangeAspect="1"/>
          </p:cNvPicPr>
          <p:nvPr/>
        </p:nvPicPr>
        <p:blipFill>
          <a:blip r:embed="rId3"/>
          <a:stretch>
            <a:fillRect/>
          </a:stretch>
        </p:blipFill>
        <p:spPr>
          <a:xfrm>
            <a:off x="935182" y="1583242"/>
            <a:ext cx="10321636" cy="4752147"/>
          </a:xfrm>
          <a:prstGeom prst="rect">
            <a:avLst/>
          </a:prstGeom>
        </p:spPr>
      </p:pic>
      <p:sp>
        <p:nvSpPr>
          <p:cNvPr id="2" name="Title 1">
            <a:extLst>
              <a:ext uri="{FF2B5EF4-FFF2-40B4-BE49-F238E27FC236}">
                <a16:creationId xmlns:a16="http://schemas.microsoft.com/office/drawing/2014/main" id="{2017EB17-2D2B-42BF-AD86-C7B18B20852F}"/>
              </a:ext>
            </a:extLst>
          </p:cNvPr>
          <p:cNvSpPr>
            <a:spLocks noGrp="1"/>
          </p:cNvSpPr>
          <p:nvPr>
            <p:ph type="title"/>
          </p:nvPr>
        </p:nvSpPr>
        <p:spPr/>
        <p:txBody>
          <a:bodyPr/>
          <a:lstStyle/>
          <a:p>
            <a:r>
              <a:rPr lang="en-GB"/>
              <a:t>An overview </a:t>
            </a:r>
            <a:br>
              <a:rPr lang="en-GB"/>
            </a:br>
            <a:r>
              <a:rPr lang="fr-FR" sz="2400">
                <a:hlinkClick r:id="rId4"/>
              </a:rPr>
              <a:t>https://ionite.net/peppol_statistics/</a:t>
            </a:r>
            <a:endParaRPr lang="fr-FR" sz="2800"/>
          </a:p>
        </p:txBody>
      </p:sp>
      <p:pic>
        <p:nvPicPr>
          <p:cNvPr id="7" name="Content Placeholder 6" descr="Irritant outline">
            <a:extLst>
              <a:ext uri="{FF2B5EF4-FFF2-40B4-BE49-F238E27FC236}">
                <a16:creationId xmlns:a16="http://schemas.microsoft.com/office/drawing/2014/main" id="{D5C86B99-D714-452E-A28B-575CE7630D0F}"/>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5152" y="4836969"/>
            <a:ext cx="437789" cy="437789"/>
          </a:xfrm>
        </p:spPr>
      </p:pic>
    </p:spTree>
    <p:extLst>
      <p:ext uri="{BB962C8B-B14F-4D97-AF65-F5344CB8AC3E}">
        <p14:creationId xmlns:p14="http://schemas.microsoft.com/office/powerpoint/2010/main" val="41483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EB17-2D2B-42BF-AD86-C7B18B20852F}"/>
              </a:ext>
            </a:extLst>
          </p:cNvPr>
          <p:cNvSpPr>
            <a:spLocks noGrp="1"/>
          </p:cNvSpPr>
          <p:nvPr>
            <p:ph type="title"/>
          </p:nvPr>
        </p:nvSpPr>
        <p:spPr/>
        <p:txBody>
          <a:bodyPr/>
          <a:lstStyle/>
          <a:p>
            <a:r>
              <a:rPr lang="en-GB"/>
              <a:t>What’s Next?</a:t>
            </a:r>
            <a:endParaRPr lang="en-GB" sz="2800"/>
          </a:p>
        </p:txBody>
      </p:sp>
      <p:sp>
        <p:nvSpPr>
          <p:cNvPr id="5" name="Content Placeholder 4">
            <a:extLst>
              <a:ext uri="{FF2B5EF4-FFF2-40B4-BE49-F238E27FC236}">
                <a16:creationId xmlns:a16="http://schemas.microsoft.com/office/drawing/2014/main" id="{A8DFFEDE-FD0F-C2FB-F9D8-5EF6AB3DF6A9}"/>
              </a:ext>
            </a:extLst>
          </p:cNvPr>
          <p:cNvSpPr>
            <a:spLocks noGrp="1"/>
          </p:cNvSpPr>
          <p:nvPr>
            <p:ph idx="1"/>
          </p:nvPr>
        </p:nvSpPr>
        <p:spPr/>
        <p:txBody>
          <a:bodyPr/>
          <a:lstStyle/>
          <a:p>
            <a:r>
              <a:rPr lang="en-GB"/>
              <a:t>SPs need to ensure that such receiving capabilities are removed.</a:t>
            </a:r>
          </a:p>
          <a:p>
            <a:r>
              <a:rPr lang="en-GB"/>
              <a:t>To the SPs concerned PA will send a document with :</a:t>
            </a:r>
          </a:p>
          <a:p>
            <a:pPr lvl="1"/>
            <a:r>
              <a:rPr lang="en-GB"/>
              <a:t>registered participants that still have the old MLR receiving capability.</a:t>
            </a:r>
          </a:p>
          <a:p>
            <a:pPr marL="457200" lvl="1" indent="0">
              <a:buNone/>
            </a:pPr>
            <a:endParaRPr lang="en-GB"/>
          </a:p>
          <a:p>
            <a:pPr marL="457200" lvl="1" indent="0">
              <a:buNone/>
            </a:pPr>
            <a:endParaRPr lang="en-GB"/>
          </a:p>
          <a:p>
            <a:pPr lvl="1"/>
            <a:endParaRPr lang="en-GB"/>
          </a:p>
        </p:txBody>
      </p:sp>
    </p:spTree>
    <p:extLst>
      <p:ext uri="{BB962C8B-B14F-4D97-AF65-F5344CB8AC3E}">
        <p14:creationId xmlns:p14="http://schemas.microsoft.com/office/powerpoint/2010/main" val="341660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EB17-2D2B-42BF-AD86-C7B18B20852F}"/>
              </a:ext>
            </a:extLst>
          </p:cNvPr>
          <p:cNvSpPr>
            <a:spLocks noGrp="1"/>
          </p:cNvSpPr>
          <p:nvPr>
            <p:ph type="title"/>
          </p:nvPr>
        </p:nvSpPr>
        <p:spPr/>
        <p:txBody>
          <a:bodyPr/>
          <a:lstStyle/>
          <a:p>
            <a:r>
              <a:rPr lang="en-GB"/>
              <a:t>What else?</a:t>
            </a:r>
            <a:endParaRPr lang="en-GB" sz="2800"/>
          </a:p>
        </p:txBody>
      </p:sp>
      <p:sp>
        <p:nvSpPr>
          <p:cNvPr id="5" name="Content Placeholder 4">
            <a:extLst>
              <a:ext uri="{FF2B5EF4-FFF2-40B4-BE49-F238E27FC236}">
                <a16:creationId xmlns:a16="http://schemas.microsoft.com/office/drawing/2014/main" id="{A8DFFEDE-FD0F-C2FB-F9D8-5EF6AB3DF6A9}"/>
              </a:ext>
            </a:extLst>
          </p:cNvPr>
          <p:cNvSpPr>
            <a:spLocks noGrp="1"/>
          </p:cNvSpPr>
          <p:nvPr>
            <p:ph idx="1"/>
          </p:nvPr>
        </p:nvSpPr>
        <p:spPr/>
        <p:txBody>
          <a:bodyPr/>
          <a:lstStyle/>
          <a:p>
            <a:pPr marL="457200" lvl="1" indent="0">
              <a:buNone/>
            </a:pPr>
            <a:endParaRPr lang="en-GB"/>
          </a:p>
          <a:p>
            <a:pPr marL="457200" lvl="1" indent="0">
              <a:buNone/>
            </a:pPr>
            <a:r>
              <a:rPr lang="en-GB"/>
              <a:t>As for MLR capability, we found some old AS2 related information (endpoint in AS2).</a:t>
            </a:r>
            <a:br>
              <a:rPr lang="en-GB"/>
            </a:br>
            <a:br>
              <a:rPr lang="en-GB"/>
            </a:br>
            <a:endParaRPr lang="en-GB"/>
          </a:p>
          <a:p>
            <a:pPr marL="457200" lvl="1" indent="0">
              <a:buNone/>
            </a:pPr>
            <a:endParaRPr lang="en-GB"/>
          </a:p>
          <a:p>
            <a:pPr marL="457200" lvl="1" indent="0">
              <a:buNone/>
            </a:pPr>
            <a:endParaRPr lang="en-GB"/>
          </a:p>
          <a:p>
            <a:pPr lvl="1"/>
            <a:endParaRPr lang="en-GB"/>
          </a:p>
        </p:txBody>
      </p:sp>
    </p:spTree>
    <p:extLst>
      <p:ext uri="{BB962C8B-B14F-4D97-AF65-F5344CB8AC3E}">
        <p14:creationId xmlns:p14="http://schemas.microsoft.com/office/powerpoint/2010/main" val="3480562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Hermes Agreement Framework</a:t>
            </a:r>
          </a:p>
          <a:p>
            <a:pPr marL="514350" indent="-514350">
              <a:lnSpc>
                <a:spcPct val="150000"/>
              </a:lnSpc>
              <a:buFontTx/>
              <a:buAutoNum type="romanUcPeriod"/>
            </a:pPr>
            <a:r>
              <a:rPr lang="en-US" b="1">
                <a:solidFill>
                  <a:schemeClr val="accent1">
                    <a:lumMod val="75000"/>
                  </a:schemeClr>
                </a:solidFill>
              </a:rPr>
              <a:t>Removal of 9956 </a:t>
            </a:r>
            <a:r>
              <a:rPr lang="en-US" b="1" err="1">
                <a:solidFill>
                  <a:schemeClr val="accent1">
                    <a:lumMod val="75000"/>
                  </a:schemeClr>
                </a:solidFill>
              </a:rPr>
              <a:t>schemeID</a:t>
            </a:r>
            <a:r>
              <a:rPr lang="en-US" b="1">
                <a:solidFill>
                  <a:schemeClr val="accent1">
                    <a:lumMod val="75000"/>
                  </a:schemeClr>
                </a:solidFill>
              </a:rPr>
              <a:t> from </a:t>
            </a:r>
            <a:r>
              <a:rPr lang="en-US" b="1" err="1">
                <a:solidFill>
                  <a:schemeClr val="accent1">
                    <a:lumMod val="75000"/>
                  </a:schemeClr>
                </a:solidFill>
              </a:rPr>
              <a:t>eDEC</a:t>
            </a:r>
            <a:r>
              <a:rPr lang="en-US" b="1">
                <a:solidFill>
                  <a:schemeClr val="accent1">
                    <a:lumMod val="75000"/>
                  </a:schemeClr>
                </a:solidFill>
              </a:rPr>
              <a:t> list of identifiers</a:t>
            </a:r>
          </a:p>
          <a:p>
            <a:pPr marL="514350" indent="-514350">
              <a:lnSpc>
                <a:spcPct val="150000"/>
              </a:lnSpc>
              <a:buFontTx/>
              <a:buAutoNum type="romanUcPeriod"/>
            </a:pPr>
            <a:r>
              <a:rPr lang="en-US" sz="2800" b="1">
                <a:solidFill>
                  <a:schemeClr val="accent1">
                    <a:lumMod val="75000"/>
                  </a:schemeClr>
                </a:solidFill>
              </a:rPr>
              <a:t>Backlog / AOB / Next forum</a:t>
            </a:r>
          </a:p>
          <a:p>
            <a:pPr>
              <a:lnSpc>
                <a:spcPct val="150000"/>
              </a:lnSpc>
            </a:pPr>
            <a:endParaRPr lang="en-US" sz="2800" b="1">
              <a:solidFill>
                <a:schemeClr val="accent1">
                  <a:lumMod val="75000"/>
                </a:schemeClr>
              </a:solidFill>
            </a:endParaRP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3338646"/>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40157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D2C7C39-5BE3-413A-A5E8-743BA5E3C82E}"/>
              </a:ext>
            </a:extLst>
          </p:cNvPr>
          <p:cNvGraphicFramePr/>
          <p:nvPr>
            <p:extLst>
              <p:ext uri="{D42A27DB-BD31-4B8C-83A1-F6EECF244321}">
                <p14:modId xmlns:p14="http://schemas.microsoft.com/office/powerpoint/2010/main" val="2992228003"/>
              </p:ext>
            </p:extLst>
          </p:nvPr>
        </p:nvGraphicFramePr>
        <p:xfrm>
          <a:off x="1150070" y="1555424"/>
          <a:ext cx="10642861" cy="439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defPPr>
              <a:defRPr lang="nl-BE"/>
            </a:defPPr>
            <a:lvl1pPr marR="0" lvl="0" indent="0" fontAlgn="auto">
              <a:lnSpc>
                <a:spcPct val="90000"/>
              </a:lnSpc>
              <a:spcBef>
                <a:spcPct val="0"/>
              </a:spcBef>
              <a:spcAft>
                <a:spcPts val="0"/>
              </a:spcAft>
              <a:buClrTx/>
              <a:buSzTx/>
              <a:buFontTx/>
              <a:buNone/>
              <a:tabLst/>
              <a:defRPr kumimoji="0" sz="4000" b="1" i="0" u="none" strike="noStrike" cap="none" spc="0" normalizeH="0" baseline="0">
                <a:ln>
                  <a:noFill/>
                </a:ln>
                <a:solidFill>
                  <a:srgbClr val="FFFFFF"/>
                </a:solidFill>
                <a:effectLst/>
                <a:uLnTx/>
                <a:uFillTx/>
                <a:latin typeface="Montserra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t>AOB / Next forum</a:t>
            </a:r>
          </a:p>
        </p:txBody>
      </p:sp>
    </p:spTree>
    <p:extLst>
      <p:ext uri="{BB962C8B-B14F-4D97-AF65-F5344CB8AC3E}">
        <p14:creationId xmlns:p14="http://schemas.microsoft.com/office/powerpoint/2010/main" val="77127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a:xfrm>
            <a:off x="838200" y="365125"/>
            <a:ext cx="10515600" cy="1325563"/>
          </a:xfrm>
        </p:spPr>
        <p:txBody>
          <a:bodyPr anchor="ctr">
            <a:normAutofit/>
          </a:bodyPr>
          <a:lstStyle/>
          <a:p>
            <a:r>
              <a:rPr lang="en-US"/>
              <a:t>Thanks for your attendance!</a:t>
            </a:r>
            <a:endParaRPr lang="fr-BE" noProof="0"/>
          </a:p>
        </p:txBody>
      </p:sp>
      <p:sp>
        <p:nvSpPr>
          <p:cNvPr id="9" name="Date Placeholder 8" hidden="1">
            <a:extLst>
              <a:ext uri="{FF2B5EF4-FFF2-40B4-BE49-F238E27FC236}">
                <a16:creationId xmlns:a16="http://schemas.microsoft.com/office/drawing/2014/main" id="{B1813250-997D-48D5-8B5B-4B6A6503C0C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nl-BE" sz="1050" b="0" i="0" u="none" strike="noStrike" kern="1200" cap="none" spc="0" normalizeH="0" baseline="0" noProof="0">
                <a:ln>
                  <a:noFill/>
                </a:ln>
                <a:solidFill>
                  <a:srgbClr val="FFFFFF">
                    <a:tint val="75000"/>
                  </a:srgbClr>
                </a:solidFill>
                <a:effectLst/>
                <a:uLnTx/>
                <a:uFillTx/>
                <a:latin typeface="Open Sans"/>
                <a:ea typeface="+mn-ea"/>
                <a:cs typeface="+mn-cs"/>
              </a:rPr>
              <a:t>20.08.21</a:t>
            </a:r>
          </a:p>
        </p:txBody>
      </p:sp>
      <p:sp>
        <p:nvSpPr>
          <p:cNvPr id="11" name="Slide Number Placeholder 10" hidden="1">
            <a:extLst>
              <a:ext uri="{FF2B5EF4-FFF2-40B4-BE49-F238E27FC236}">
                <a16:creationId xmlns:a16="http://schemas.microsoft.com/office/drawing/2014/main" id="{5E6744D3-47EE-48A5-8BD6-781BF90A13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3BCF5-A822-4033-88D0-CE017647B4F5}" type="slidenum">
              <a:rPr kumimoji="0" lang="nl-BE" sz="1200" b="0" i="0" u="none" strike="noStrike" kern="1200" cap="none" spc="0" normalizeH="0" baseline="0" noProof="0" smtClean="0">
                <a:ln>
                  <a:noFill/>
                </a:ln>
                <a:solidFill>
                  <a:srgbClr val="FFFFFF">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nl-BE" sz="1200" b="0" i="0" u="none" strike="noStrike" kern="1200" cap="none" spc="0" normalizeH="0" baseline="0" noProof="0">
              <a:ln>
                <a:noFill/>
              </a:ln>
              <a:solidFill>
                <a:srgbClr val="FFFFFF">
                  <a:tint val="75000"/>
                </a:srgbClr>
              </a:solidFill>
              <a:effectLst/>
              <a:uLnTx/>
              <a:uFillTx/>
              <a:latin typeface="Open Sans"/>
              <a:ea typeface="+mn-ea"/>
              <a:cs typeface="+mn-cs"/>
            </a:endParaRPr>
          </a:p>
        </p:txBody>
      </p:sp>
      <p:pic>
        <p:nvPicPr>
          <p:cNvPr id="7" name="Picture 6" descr="Logo&#10;&#10;Description automatically generated">
            <a:extLst>
              <a:ext uri="{FF2B5EF4-FFF2-40B4-BE49-F238E27FC236}">
                <a16:creationId xmlns:a16="http://schemas.microsoft.com/office/drawing/2014/main" id="{A8AF6D73-80D7-4562-9096-165C4862C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747" y="2792639"/>
            <a:ext cx="7775681" cy="1881522"/>
          </a:xfrm>
          <a:prstGeom prst="rect">
            <a:avLst/>
          </a:prstGeom>
        </p:spPr>
      </p:pic>
    </p:spTree>
    <p:extLst>
      <p:ext uri="{BB962C8B-B14F-4D97-AF65-F5344CB8AC3E}">
        <p14:creationId xmlns:p14="http://schemas.microsoft.com/office/powerpoint/2010/main" val="1978770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0060-FCFA-4C70-AEB4-7D4C44A54220}"/>
              </a:ext>
            </a:extLst>
          </p:cNvPr>
          <p:cNvSpPr>
            <a:spLocks noGrp="1"/>
          </p:cNvSpPr>
          <p:nvPr>
            <p:ph type="title"/>
          </p:nvPr>
        </p:nvSpPr>
        <p:spPr/>
        <p:txBody>
          <a:bodyPr/>
          <a:lstStyle/>
          <a:p>
            <a:r>
              <a:rPr lang="fr-BE"/>
              <a:t>Wrap up</a:t>
            </a:r>
            <a:endParaRPr lang="en-US"/>
          </a:p>
        </p:txBody>
      </p:sp>
      <p:sp>
        <p:nvSpPr>
          <p:cNvPr id="3" name="Content Placeholder 2">
            <a:extLst>
              <a:ext uri="{FF2B5EF4-FFF2-40B4-BE49-F238E27FC236}">
                <a16:creationId xmlns:a16="http://schemas.microsoft.com/office/drawing/2014/main" id="{7F4E2C2F-383F-4E71-84A8-ECFAEC3F0E0F}"/>
              </a:ext>
            </a:extLst>
          </p:cNvPr>
          <p:cNvSpPr>
            <a:spLocks noGrp="1"/>
          </p:cNvSpPr>
          <p:nvPr>
            <p:ph idx="1"/>
          </p:nvPr>
        </p:nvSpPr>
        <p:spPr>
          <a:xfrm>
            <a:off x="838200" y="1825625"/>
            <a:ext cx="10515600" cy="4351240"/>
          </a:xfrm>
        </p:spPr>
        <p:txBody>
          <a:bodyPr>
            <a:normAutofit/>
          </a:bodyPr>
          <a:lstStyle/>
          <a:p>
            <a:pPr marL="0" indent="0" algn="l">
              <a:buNone/>
            </a:pPr>
            <a:endParaRPr lang="en-US" b="0" i="0">
              <a:solidFill>
                <a:srgbClr val="091E42"/>
              </a:solidFill>
              <a:effectLst/>
              <a:latin typeface="-apple-system"/>
            </a:endParaRPr>
          </a:p>
        </p:txBody>
      </p:sp>
    </p:spTree>
    <p:extLst>
      <p:ext uri="{BB962C8B-B14F-4D97-AF65-F5344CB8AC3E}">
        <p14:creationId xmlns:p14="http://schemas.microsoft.com/office/powerpoint/2010/main" val="227313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pPr algn="ctr"/>
            <a:r>
              <a:rPr lang="fr-BE" noProof="0" err="1"/>
              <a:t>Welcome</a:t>
            </a:r>
            <a:endParaRPr lang="fr-BE" noProof="0"/>
          </a:p>
        </p:txBody>
      </p:sp>
      <p:sp>
        <p:nvSpPr>
          <p:cNvPr id="3" name="Content Placeholder 2">
            <a:extLst>
              <a:ext uri="{FF2B5EF4-FFF2-40B4-BE49-F238E27FC236}">
                <a16:creationId xmlns:a16="http://schemas.microsoft.com/office/drawing/2014/main" id="{7D96E3C5-343D-4C26-B1FB-5417841C54B1}"/>
              </a:ext>
            </a:extLst>
          </p:cNvPr>
          <p:cNvSpPr>
            <a:spLocks noGrp="1"/>
          </p:cNvSpPr>
          <p:nvPr>
            <p:ph type="body" idx="1"/>
          </p:nvPr>
        </p:nvSpPr>
        <p:spPr/>
        <p:txBody>
          <a:bodyPr>
            <a:normAutofit/>
          </a:bodyPr>
          <a:lstStyle/>
          <a:p>
            <a:endParaRPr lang="fr-BE" noProof="0"/>
          </a:p>
        </p:txBody>
      </p:sp>
    </p:spTree>
    <p:extLst>
      <p:ext uri="{BB962C8B-B14F-4D97-AF65-F5344CB8AC3E}">
        <p14:creationId xmlns:p14="http://schemas.microsoft.com/office/powerpoint/2010/main" val="310354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BF746-7D95-4400-AABE-8EA9463A1BC7}"/>
              </a:ext>
            </a:extLst>
          </p:cNvPr>
          <p:cNvSpPr>
            <a:spLocks noGrp="1"/>
          </p:cNvSpPr>
          <p:nvPr>
            <p:ph type="title"/>
          </p:nvPr>
        </p:nvSpPr>
        <p:spPr/>
        <p:txBody>
          <a:bodyPr/>
          <a:lstStyle/>
          <a:p>
            <a:r>
              <a:rPr lang="fr-BE"/>
              <a:t>Our best </a:t>
            </a:r>
            <a:r>
              <a:rPr lang="fr-BE" err="1"/>
              <a:t>wishes</a:t>
            </a:r>
            <a:r>
              <a:rPr lang="fr-BE"/>
              <a:t> to </a:t>
            </a:r>
            <a:r>
              <a:rPr lang="fr-BE" err="1"/>
              <a:t>you</a:t>
            </a:r>
            <a:r>
              <a:rPr lang="fr-BE"/>
              <a:t> and </a:t>
            </a:r>
            <a:r>
              <a:rPr lang="fr-BE" err="1"/>
              <a:t>your</a:t>
            </a:r>
            <a:r>
              <a:rPr lang="fr-BE"/>
              <a:t> </a:t>
            </a:r>
            <a:r>
              <a:rPr lang="fr-BE" err="1"/>
              <a:t>beloved</a:t>
            </a:r>
            <a:r>
              <a:rPr lang="fr-BE"/>
              <a:t> </a:t>
            </a:r>
            <a:r>
              <a:rPr lang="fr-BE" err="1"/>
              <a:t>ones</a:t>
            </a:r>
            <a:endParaRPr lang="fr-FR"/>
          </a:p>
        </p:txBody>
      </p:sp>
    </p:spTree>
    <p:extLst>
      <p:ext uri="{BB962C8B-B14F-4D97-AF65-F5344CB8AC3E}">
        <p14:creationId xmlns:p14="http://schemas.microsoft.com/office/powerpoint/2010/main" val="36052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Hermes Agreement Framework</a:t>
            </a:r>
          </a:p>
          <a:p>
            <a:pPr marL="514350" indent="-514350">
              <a:lnSpc>
                <a:spcPct val="150000"/>
              </a:lnSpc>
              <a:buFontTx/>
              <a:buAutoNum type="romanUcPeriod"/>
            </a:pPr>
            <a:r>
              <a:rPr lang="en-US" b="1">
                <a:solidFill>
                  <a:schemeClr val="accent1">
                    <a:lumMod val="75000"/>
                  </a:schemeClr>
                </a:solidFill>
              </a:rPr>
              <a:t>Removal of 9956 </a:t>
            </a:r>
            <a:r>
              <a:rPr lang="en-US" b="1" err="1">
                <a:solidFill>
                  <a:schemeClr val="accent1">
                    <a:lumMod val="75000"/>
                  </a:schemeClr>
                </a:solidFill>
              </a:rPr>
              <a:t>schemeID</a:t>
            </a:r>
            <a:r>
              <a:rPr lang="en-US" b="1">
                <a:solidFill>
                  <a:schemeClr val="accent1">
                    <a:lumMod val="75000"/>
                  </a:schemeClr>
                </a:solidFill>
              </a:rPr>
              <a:t> from </a:t>
            </a:r>
            <a:r>
              <a:rPr lang="en-US" b="1" err="1">
                <a:solidFill>
                  <a:schemeClr val="accent1">
                    <a:lumMod val="75000"/>
                  </a:schemeClr>
                </a:solidFill>
              </a:rPr>
              <a:t>eDEC</a:t>
            </a:r>
            <a:r>
              <a:rPr lang="en-US" b="1">
                <a:solidFill>
                  <a:schemeClr val="accent1">
                    <a:lumMod val="75000"/>
                  </a:schemeClr>
                </a:solidFill>
              </a:rPr>
              <a:t> list of identifiers</a:t>
            </a:r>
          </a:p>
          <a:p>
            <a:pPr marL="514350" indent="-514350">
              <a:lnSpc>
                <a:spcPct val="150000"/>
              </a:lnSpc>
              <a:buFontTx/>
              <a:buAutoNum type="romanUcPeriod"/>
            </a:pPr>
            <a:r>
              <a:rPr lang="en-US" sz="2800" b="1">
                <a:solidFill>
                  <a:schemeClr val="accent1">
                    <a:lumMod val="75000"/>
                  </a:schemeClr>
                </a:solidFill>
              </a:rPr>
              <a:t>Backlog / AOB / Next forum</a:t>
            </a:r>
          </a:p>
          <a:p>
            <a:pPr>
              <a:lnSpc>
                <a:spcPct val="150000"/>
              </a:lnSpc>
            </a:pPr>
            <a:endParaRPr lang="en-US" sz="2800" b="1">
              <a:solidFill>
                <a:schemeClr val="accent1">
                  <a:lumMod val="75000"/>
                </a:schemeClr>
              </a:solidFill>
            </a:endParaRPr>
          </a:p>
        </p:txBody>
      </p:sp>
      <p:pic>
        <p:nvPicPr>
          <p:cNvPr id="16" name="Picture 6">
            <a:extLst>
              <a:ext uri="{FF2B5EF4-FFF2-40B4-BE49-F238E27FC236}">
                <a16:creationId xmlns:a16="http://schemas.microsoft.com/office/drawing/2014/main" id="{7BCB550D-947D-4C31-91A5-2294D7ED2746}"/>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70455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Hermes Agreement Framework</a:t>
            </a:r>
          </a:p>
          <a:p>
            <a:pPr marL="514350" indent="-514350">
              <a:lnSpc>
                <a:spcPct val="150000"/>
              </a:lnSpc>
              <a:buFontTx/>
              <a:buAutoNum type="romanUcPeriod"/>
            </a:pPr>
            <a:r>
              <a:rPr lang="en-US" b="1">
                <a:solidFill>
                  <a:schemeClr val="accent1">
                    <a:lumMod val="75000"/>
                  </a:schemeClr>
                </a:solidFill>
              </a:rPr>
              <a:t>Removal of 9956 </a:t>
            </a:r>
            <a:r>
              <a:rPr lang="en-US" b="1" err="1">
                <a:solidFill>
                  <a:schemeClr val="accent1">
                    <a:lumMod val="75000"/>
                  </a:schemeClr>
                </a:solidFill>
              </a:rPr>
              <a:t>schemeID</a:t>
            </a:r>
            <a:r>
              <a:rPr lang="en-US" b="1">
                <a:solidFill>
                  <a:schemeClr val="accent1">
                    <a:lumMod val="75000"/>
                  </a:schemeClr>
                </a:solidFill>
              </a:rPr>
              <a:t> from </a:t>
            </a:r>
            <a:r>
              <a:rPr lang="en-US" b="1" err="1">
                <a:solidFill>
                  <a:schemeClr val="accent1">
                    <a:lumMod val="75000"/>
                  </a:schemeClr>
                </a:solidFill>
              </a:rPr>
              <a:t>eDEC</a:t>
            </a:r>
            <a:r>
              <a:rPr lang="en-US" b="1">
                <a:solidFill>
                  <a:schemeClr val="accent1">
                    <a:lumMod val="75000"/>
                  </a:schemeClr>
                </a:solidFill>
              </a:rPr>
              <a:t> list of identifiers</a:t>
            </a:r>
          </a:p>
          <a:p>
            <a:pPr marL="514350" indent="-514350">
              <a:lnSpc>
                <a:spcPct val="150000"/>
              </a:lnSpc>
              <a:buFontTx/>
              <a:buAutoNum type="romanUcPeriod"/>
            </a:pPr>
            <a:r>
              <a:rPr lang="en-US" sz="2800" b="1">
                <a:solidFill>
                  <a:schemeClr val="accent1">
                    <a:lumMod val="75000"/>
                  </a:schemeClr>
                </a:solidFill>
              </a:rPr>
              <a:t>Backlog / AOB / Next forum</a:t>
            </a:r>
          </a:p>
          <a:p>
            <a:pPr>
              <a:lnSpc>
                <a:spcPct val="150000"/>
              </a:lnSpc>
            </a:pPr>
            <a:endParaRPr lang="en-US" sz="2800" b="1">
              <a:solidFill>
                <a:schemeClr val="accent1">
                  <a:lumMod val="75000"/>
                </a:schemeClr>
              </a:solidFill>
            </a:endParaRP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1858631"/>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256517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4517F586-DA62-4BF2-B0EB-E1930D66E9DA}"/>
              </a:ext>
            </a:extLst>
          </p:cNvPr>
          <p:cNvSpPr txBox="1">
            <a:spLocks/>
          </p:cNvSpPr>
          <p:nvPr/>
        </p:nvSpPr>
        <p:spPr>
          <a:xfrm>
            <a:off x="838200" y="1928657"/>
            <a:ext cx="10515600" cy="5212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a:solidFill>
                <a:srgbClr val="FFFFFF"/>
              </a:solidFill>
              <a:latin typeface="Open San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FFFFFF"/>
              </a:solidFill>
              <a:effectLst/>
              <a:uLnTx/>
              <a:uFillTx/>
              <a:latin typeface="Open Sans"/>
              <a:ea typeface="Open Sans"/>
              <a:cs typeface="Open San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Montserrat"/>
                <a:ea typeface="+mj-ea"/>
                <a:cs typeface="+mj-cs"/>
              </a:rPr>
              <a:t>Hermes Agreement Framework</a:t>
            </a:r>
          </a:p>
        </p:txBody>
      </p:sp>
      <p:graphicFrame>
        <p:nvGraphicFramePr>
          <p:cNvPr id="2" name="Table 1">
            <a:extLst>
              <a:ext uri="{FF2B5EF4-FFF2-40B4-BE49-F238E27FC236}">
                <a16:creationId xmlns:a16="http://schemas.microsoft.com/office/drawing/2014/main" id="{94B4E209-D2AD-4E18-8255-22D046AD40C9}"/>
              </a:ext>
            </a:extLst>
          </p:cNvPr>
          <p:cNvGraphicFramePr>
            <a:graphicFrameLocks noGrp="1"/>
          </p:cNvGraphicFramePr>
          <p:nvPr>
            <p:extLst>
              <p:ext uri="{D42A27DB-BD31-4B8C-83A1-F6EECF244321}">
                <p14:modId xmlns:p14="http://schemas.microsoft.com/office/powerpoint/2010/main" val="3014888787"/>
              </p:ext>
            </p:extLst>
          </p:nvPr>
        </p:nvGraphicFramePr>
        <p:xfrm>
          <a:off x="977539" y="1867694"/>
          <a:ext cx="9633266" cy="4492485"/>
        </p:xfrm>
        <a:graphic>
          <a:graphicData uri="http://schemas.openxmlformats.org/drawingml/2006/table">
            <a:tbl>
              <a:tblPr>
                <a:tableStyleId>{5C22544A-7EE6-4342-B048-85BDC9FD1C3A}</a:tableStyleId>
              </a:tblPr>
              <a:tblGrid>
                <a:gridCol w="215535">
                  <a:extLst>
                    <a:ext uri="{9D8B030D-6E8A-4147-A177-3AD203B41FA5}">
                      <a16:colId xmlns:a16="http://schemas.microsoft.com/office/drawing/2014/main" val="3088950006"/>
                    </a:ext>
                  </a:extLst>
                </a:gridCol>
                <a:gridCol w="2571703">
                  <a:extLst>
                    <a:ext uri="{9D8B030D-6E8A-4147-A177-3AD203B41FA5}">
                      <a16:colId xmlns:a16="http://schemas.microsoft.com/office/drawing/2014/main" val="2473176775"/>
                    </a:ext>
                  </a:extLst>
                </a:gridCol>
                <a:gridCol w="6846028">
                  <a:extLst>
                    <a:ext uri="{9D8B030D-6E8A-4147-A177-3AD203B41FA5}">
                      <a16:colId xmlns:a16="http://schemas.microsoft.com/office/drawing/2014/main" val="3970686422"/>
                    </a:ext>
                  </a:extLst>
                </a:gridCol>
              </a:tblGrid>
              <a:tr h="152586">
                <a:tc>
                  <a:txBody>
                    <a:bodyPr/>
                    <a:lstStyle/>
                    <a:p>
                      <a:pPr algn="ctr" fontAlgn="t"/>
                      <a:r>
                        <a:rPr lang="en-US" sz="900" u="none" strike="noStrike">
                          <a:solidFill>
                            <a:schemeClr val="tx1"/>
                          </a:solidFill>
                          <a:effectLst/>
                        </a:rPr>
                        <a:t>#</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solidFill>
                            <a:schemeClr val="tx1"/>
                          </a:solidFill>
                          <a:effectLst/>
                        </a:rPr>
                        <a:t>summarized description</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solidFill>
                            <a:schemeClr val="tx1"/>
                          </a:solidFill>
                          <a:effectLst/>
                        </a:rPr>
                        <a:t>response</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extLst>
                  <a:ext uri="{0D108BD9-81ED-4DB2-BD59-A6C34878D82A}">
                    <a16:rowId xmlns:a16="http://schemas.microsoft.com/office/drawing/2014/main" val="611571464"/>
                  </a:ext>
                </a:extLst>
              </a:tr>
              <a:tr h="457758">
                <a:tc>
                  <a:txBody>
                    <a:bodyPr/>
                    <a:lstStyle/>
                    <a:p>
                      <a:pPr algn="ctr" fontAlgn="t"/>
                      <a:r>
                        <a:rPr lang="en-US" sz="900" u="none" strike="noStrike">
                          <a:solidFill>
                            <a:schemeClr val="tx1"/>
                          </a:solidFill>
                          <a:effectLst/>
                        </a:rPr>
                        <a:t>1</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Lang Attribute unsupported. Suggests to make Language property mandatory at sender's onboarding</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Possible lack of clarity in the specs, clause 7 and 8; </a:t>
                      </a:r>
                      <a:br>
                        <a:rPr lang="en-US" sz="900" u="none" strike="noStrike">
                          <a:effectLst/>
                        </a:rPr>
                      </a:br>
                      <a:r>
                        <a:rPr lang="en-US" sz="900" u="none" strike="noStrike">
                          <a:effectLst/>
                        </a:rPr>
                        <a:t>such change could impair other senders / SPs having a different needs / contexts (example: make invoice language receiver-dependent)</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4231341542"/>
                  </a:ext>
                </a:extLst>
              </a:tr>
              <a:tr h="457758">
                <a:tc>
                  <a:txBody>
                    <a:bodyPr/>
                    <a:lstStyle/>
                    <a:p>
                      <a:pPr algn="ctr" fontAlgn="t"/>
                      <a:r>
                        <a:rPr lang="en-US" sz="900" u="none" strike="noStrike">
                          <a:solidFill>
                            <a:schemeClr val="tx1"/>
                          </a:solidFill>
                          <a:effectLst/>
                        </a:rPr>
                        <a:t>2</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how does it fit with a busienss model where the SP "sorts it out for his customer"?</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the agreement leaves freedom to the SP as how to deal with the customer side, insofar the legislation, in the context of Hermes, does not explicitly require the customer to (a) be aware and consenting and (b) be responsible (for instance, for informing the receiver and opting him out in  case he does not agree with the use of Hermes)</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419068932"/>
                  </a:ext>
                </a:extLst>
              </a:tr>
              <a:tr h="305172">
                <a:tc>
                  <a:txBody>
                    <a:bodyPr/>
                    <a:lstStyle/>
                    <a:p>
                      <a:pPr algn="ctr" fontAlgn="t"/>
                      <a:r>
                        <a:rPr lang="en-US" sz="900" u="none" strike="noStrike">
                          <a:solidFill>
                            <a:schemeClr val="tx1"/>
                          </a:solidFill>
                          <a:effectLst/>
                        </a:rPr>
                        <a:t>3</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the  agreement is not sufficient to meet GDPR. A specific "DataProcessingAgreement" is required.</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communicated to Legal. Won't be changed unless Legal gives such feedback and directions</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684791567"/>
                  </a:ext>
                </a:extLst>
              </a:tr>
              <a:tr h="152586">
                <a:tc>
                  <a:txBody>
                    <a:bodyPr/>
                    <a:lstStyle/>
                    <a:p>
                      <a:pPr algn="ctr" fontAlgn="t"/>
                      <a:r>
                        <a:rPr lang="en-US" sz="900" u="none" strike="noStrike">
                          <a:solidFill>
                            <a:schemeClr val="tx1"/>
                          </a:solidFill>
                          <a:effectLst/>
                        </a:rPr>
                        <a:t>4</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consent is not suitable lawful basis for using Hermes</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communicated to Legal. Won't be changed unless Legal gives such feedback and directions</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1327902575"/>
                  </a:ext>
                </a:extLst>
              </a:tr>
              <a:tr h="152586">
                <a:tc>
                  <a:txBody>
                    <a:bodyPr/>
                    <a:lstStyle/>
                    <a:p>
                      <a:pPr algn="ctr" fontAlgn="t"/>
                      <a:r>
                        <a:rPr lang="en-US" sz="900" u="none" strike="noStrike">
                          <a:solidFill>
                            <a:schemeClr val="tx1"/>
                          </a:solidFill>
                          <a:effectLst/>
                        </a:rPr>
                        <a:t>5</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unauthorized access is not referenced</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communicated to Legal. Won't be changed unless Legal gives such feedback and directions</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3865119615"/>
                  </a:ext>
                </a:extLst>
              </a:tr>
              <a:tr h="305172">
                <a:tc>
                  <a:txBody>
                    <a:bodyPr/>
                    <a:lstStyle/>
                    <a:p>
                      <a:pPr algn="ctr" fontAlgn="t"/>
                      <a:r>
                        <a:rPr lang="en-US" sz="900" u="none" strike="noStrike">
                          <a:solidFill>
                            <a:schemeClr val="tx1"/>
                          </a:solidFill>
                          <a:effectLst/>
                        </a:rPr>
                        <a:t>6</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SP sees no need to quarterly report senders (IO-CI section 6 paragraph 4)</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it is needed for a posteriori control of the flows, that is required because of the white-listing strategy implemented.</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2237985607"/>
                  </a:ext>
                </a:extLst>
              </a:tr>
              <a:tr h="305172">
                <a:tc>
                  <a:txBody>
                    <a:bodyPr/>
                    <a:lstStyle/>
                    <a:p>
                      <a:pPr algn="ctr" fontAlgn="t"/>
                      <a:r>
                        <a:rPr lang="en-US" sz="900" u="none" strike="noStrike">
                          <a:solidFill>
                            <a:schemeClr val="tx1"/>
                          </a:solidFill>
                          <a:effectLst/>
                        </a:rPr>
                        <a:t>7</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clarify clause related to required capacity (IO-CI section 6 paragraph 5); is it about volumes? </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keeping system capacity in line with the usage growth, typically requires tracking volume growth. Additionally, in some case, other parameters can play a major role and can be reported on an adhoc basis.</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4131248842"/>
                  </a:ext>
                </a:extLst>
              </a:tr>
              <a:tr h="198362">
                <a:tc>
                  <a:txBody>
                    <a:bodyPr/>
                    <a:lstStyle/>
                    <a:p>
                      <a:pPr algn="ctr" fontAlgn="t"/>
                      <a:r>
                        <a:rPr lang="en-US" sz="900" u="none" strike="noStrike">
                          <a:solidFill>
                            <a:schemeClr val="tx1"/>
                          </a:solidFill>
                          <a:effectLst/>
                        </a:rPr>
                        <a:t>8</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clarify audit trail 10-years retention</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10-years is BOSA typical horizon for audit trail. It is not related to invoice archiving. It is also not about the invoice data. Only the audit trail data</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1824288526"/>
                  </a:ext>
                </a:extLst>
              </a:tr>
              <a:tr h="152586">
                <a:tc>
                  <a:txBody>
                    <a:bodyPr/>
                    <a:lstStyle/>
                    <a:p>
                      <a:pPr algn="ctr" fontAlgn="t"/>
                      <a:r>
                        <a:rPr lang="en-US" sz="900" u="none" strike="noStrike">
                          <a:solidFill>
                            <a:schemeClr val="tx1"/>
                          </a:solidFill>
                          <a:effectLst/>
                        </a:rPr>
                        <a:t>9</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clarify audit trail responsibilities</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each system owner maintains his own audit trail data, so that the complete chain can always be reconstructed.</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3737806841"/>
                  </a:ext>
                </a:extLst>
              </a:tr>
              <a:tr h="305172">
                <a:tc>
                  <a:txBody>
                    <a:bodyPr/>
                    <a:lstStyle/>
                    <a:p>
                      <a:pPr algn="ctr" fontAlgn="t"/>
                      <a:r>
                        <a:rPr lang="en-US" sz="900" u="none" strike="noStrike">
                          <a:solidFill>
                            <a:schemeClr val="tx1"/>
                          </a:solidFill>
                          <a:effectLst/>
                        </a:rPr>
                        <a:t>10</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balance of  risks between parties</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in the agreement BOSA describes the service and the derived responsibilities that BOSA can and cannot take. It is then up to the SP to further balance the risks with their customers. BOSA believes that such a fair balance can be achived in the vast majority of cases.</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4030198216"/>
                  </a:ext>
                </a:extLst>
              </a:tr>
              <a:tr h="152586">
                <a:tc>
                  <a:txBody>
                    <a:bodyPr/>
                    <a:lstStyle/>
                    <a:p>
                      <a:pPr algn="ctr" fontAlgn="t"/>
                      <a:r>
                        <a:rPr lang="en-US" sz="900" u="none" strike="noStrike">
                          <a:solidFill>
                            <a:schemeClr val="tx1"/>
                          </a:solidFill>
                          <a:effectLst/>
                        </a:rPr>
                        <a:t>11</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balance in termination terms</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neither senders nor SPs have obligation to notify termination or update in advance. Only BOSA has such obligation.</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669876902"/>
                  </a:ext>
                </a:extLst>
              </a:tr>
              <a:tr h="305172">
                <a:tc>
                  <a:txBody>
                    <a:bodyPr/>
                    <a:lstStyle/>
                    <a:p>
                      <a:pPr algn="ctr" fontAlgn="t"/>
                      <a:r>
                        <a:rPr lang="en-US" sz="900" u="none" strike="noStrike">
                          <a:solidFill>
                            <a:schemeClr val="tx1"/>
                          </a:solidFill>
                          <a:effectLst/>
                        </a:rPr>
                        <a:t>12</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SP cannot understand why SP must warrant to include Hermes Ts&amp;Cs with SP Ts&amp;Cs. </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because BOSA (a) has no relation with the senders, and (b) needs that the senders’ responsibilities are understood by the sender. How the SP proceeds with such inclusion, is the prerogative of the SP.</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256337590"/>
                  </a:ext>
                </a:extLst>
              </a:tr>
              <a:tr h="305172">
                <a:tc>
                  <a:txBody>
                    <a:bodyPr/>
                    <a:lstStyle/>
                    <a:p>
                      <a:pPr algn="ctr" fontAlgn="t"/>
                      <a:r>
                        <a:rPr lang="en-US" sz="900" u="none" strike="noStrike">
                          <a:solidFill>
                            <a:schemeClr val="tx1"/>
                          </a:solidFill>
                          <a:effectLst/>
                        </a:rPr>
                        <a:t>13</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avoid vague language, specify time-frame for termination notice. </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is done to the best of BOSA's abilities. Can certainly be improved further in due time</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1849677152"/>
                  </a:ext>
                </a:extLst>
              </a:tr>
              <a:tr h="152586">
                <a:tc>
                  <a:txBody>
                    <a:bodyPr/>
                    <a:lstStyle/>
                    <a:p>
                      <a:pPr algn="ctr" fontAlgn="t"/>
                      <a:r>
                        <a:rPr lang="en-US" sz="900" u="none" strike="noStrike">
                          <a:solidFill>
                            <a:schemeClr val="tx1"/>
                          </a:solidFill>
                          <a:effectLst/>
                        </a:rPr>
                        <a:t>14</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shippers … shippers (twice)</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corrected. Was a translation problem</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3140272563"/>
                  </a:ext>
                </a:extLst>
              </a:tr>
              <a:tr h="305172">
                <a:tc>
                  <a:txBody>
                    <a:bodyPr/>
                    <a:lstStyle/>
                    <a:p>
                      <a:pPr algn="ctr" fontAlgn="t"/>
                      <a:r>
                        <a:rPr lang="en-US" sz="900" u="none" strike="noStrike">
                          <a:solidFill>
                            <a:schemeClr val="tx1"/>
                          </a:solidFill>
                          <a:effectLst/>
                        </a:rPr>
                        <a:t>15</a:t>
                      </a:r>
                      <a:endParaRPr lang="en-US" sz="900" b="0" i="0" u="none" strike="noStrike">
                        <a:solidFill>
                          <a:schemeClr val="tx1"/>
                        </a:solidFill>
                        <a:effectLst/>
                        <a:latin typeface="Calibri" panose="020F0502020204030204" pitchFamily="34" charset="0"/>
                      </a:endParaRPr>
                    </a:p>
                  </a:txBody>
                  <a:tcPr marL="7629" marR="7629" marT="7629" marB="0">
                    <a:solidFill>
                      <a:schemeClr val="bg1"/>
                    </a:solidFill>
                  </a:tcPr>
                </a:tc>
                <a:tc>
                  <a:txBody>
                    <a:bodyPr/>
                    <a:lstStyle/>
                    <a:p>
                      <a:pPr algn="l" fontAlgn="t"/>
                      <a:r>
                        <a:rPr lang="en-US" sz="900" u="none" strike="noStrike">
                          <a:effectLst/>
                        </a:rPr>
                        <a:t>language. Issue an EN version</a:t>
                      </a:r>
                      <a:endParaRPr lang="en-US" sz="900" b="0" i="0" u="none" strike="noStrike">
                        <a:solidFill>
                          <a:srgbClr val="000000"/>
                        </a:solidFill>
                        <a:effectLst/>
                        <a:latin typeface="Calibri" panose="020F0502020204030204" pitchFamily="34" charset="0"/>
                      </a:endParaRPr>
                    </a:p>
                  </a:txBody>
                  <a:tcPr marL="7629" marR="7629" marT="7629" marB="0"/>
                </a:tc>
                <a:tc>
                  <a:txBody>
                    <a:bodyPr/>
                    <a:lstStyle/>
                    <a:p>
                      <a:pPr algn="l" fontAlgn="t"/>
                      <a:r>
                        <a:rPr lang="en-US" sz="900" u="none" strike="noStrike">
                          <a:effectLst/>
                        </a:rPr>
                        <a:t>BOSA takes note of the request. On the other hand, BOSA stresses that this is a Belgian initiative, so SPs present in Belgium are supposed to be able to use FR or NL.</a:t>
                      </a:r>
                      <a:endParaRPr lang="en-US" sz="900" b="0" i="0" u="none" strike="noStrike">
                        <a:solidFill>
                          <a:srgbClr val="000000"/>
                        </a:solidFill>
                        <a:effectLst/>
                        <a:latin typeface="Calibri" panose="020F0502020204030204" pitchFamily="34" charset="0"/>
                      </a:endParaRPr>
                    </a:p>
                  </a:txBody>
                  <a:tcPr marL="7629" marR="7629" marT="7629" marB="0"/>
                </a:tc>
                <a:extLst>
                  <a:ext uri="{0D108BD9-81ED-4DB2-BD59-A6C34878D82A}">
                    <a16:rowId xmlns:a16="http://schemas.microsoft.com/office/drawing/2014/main" val="2021149401"/>
                  </a:ext>
                </a:extLst>
              </a:tr>
            </a:tbl>
          </a:graphicData>
        </a:graphic>
      </p:graphicFrame>
    </p:spTree>
    <p:extLst>
      <p:ext uri="{BB962C8B-B14F-4D97-AF65-F5344CB8AC3E}">
        <p14:creationId xmlns:p14="http://schemas.microsoft.com/office/powerpoint/2010/main" val="158976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4517F586-DA62-4BF2-B0EB-E1930D66E9DA}"/>
              </a:ext>
            </a:extLst>
          </p:cNvPr>
          <p:cNvSpPr txBox="1">
            <a:spLocks/>
          </p:cNvSpPr>
          <p:nvPr/>
        </p:nvSpPr>
        <p:spPr>
          <a:xfrm>
            <a:off x="838200" y="1928657"/>
            <a:ext cx="10515600" cy="39486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solidFill>
                  <a:srgbClr val="FFFFFF"/>
                </a:solidFill>
                <a:latin typeface="Open Sans"/>
              </a:rPr>
              <a:t>Next: BOSA to publish V2 (in the coming weeks) and request resigning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FFFFFF"/>
              </a:solidFill>
              <a:effectLst/>
              <a:uLnTx/>
              <a:uFillTx/>
              <a:latin typeface="Open Sans"/>
              <a:ea typeface="Open Sans"/>
              <a:cs typeface="Open San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FFFFFF"/>
                </a:solidFill>
                <a:effectLst/>
                <a:uLnTx/>
                <a:uFillTx/>
                <a:latin typeface="Montserrat"/>
                <a:ea typeface="+mj-ea"/>
                <a:cs typeface="+mj-cs"/>
              </a:rPr>
              <a:t>Hermes Agreement Framework</a:t>
            </a:r>
          </a:p>
        </p:txBody>
      </p:sp>
    </p:spTree>
    <p:extLst>
      <p:ext uri="{BB962C8B-B14F-4D97-AF65-F5344CB8AC3E}">
        <p14:creationId xmlns:p14="http://schemas.microsoft.com/office/powerpoint/2010/main" val="258600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24CA3-F129-40FC-A6CC-EF87042335BA}"/>
              </a:ext>
            </a:extLst>
          </p:cNvPr>
          <p:cNvSpPr>
            <a:spLocks noGrp="1"/>
          </p:cNvSpPr>
          <p:nvPr>
            <p:ph type="title"/>
          </p:nvPr>
        </p:nvSpPr>
        <p:spPr/>
        <p:txBody>
          <a:bodyPr/>
          <a:lstStyle/>
          <a:p>
            <a:r>
              <a:rPr lang="nl-BE" sz="4000"/>
              <a:t>Agenda</a:t>
            </a:r>
            <a:endParaRPr lang="fr-BE" noProof="0"/>
          </a:p>
        </p:txBody>
      </p:sp>
      <p:sp>
        <p:nvSpPr>
          <p:cNvPr id="6" name="Content Placeholder 5">
            <a:extLst>
              <a:ext uri="{FF2B5EF4-FFF2-40B4-BE49-F238E27FC236}">
                <a16:creationId xmlns:a16="http://schemas.microsoft.com/office/drawing/2014/main" id="{4C6FECFA-AE50-4EB7-BB81-05FD93A6B3DC}"/>
              </a:ext>
            </a:extLst>
          </p:cNvPr>
          <p:cNvSpPr>
            <a:spLocks noGrp="1"/>
          </p:cNvSpPr>
          <p:nvPr>
            <p:ph sz="half" idx="2"/>
          </p:nvPr>
        </p:nvSpPr>
        <p:spPr>
          <a:xfrm>
            <a:off x="839788" y="1690688"/>
            <a:ext cx="11181883" cy="4083579"/>
          </a:xfrm>
        </p:spPr>
        <p:txBody>
          <a:bodyPr vert="horz" lIns="91440" tIns="45720" rIns="91440" bIns="45720" rtlCol="0" anchor="t">
            <a:normAutofit/>
          </a:bodyPr>
          <a:lstStyle/>
          <a:p>
            <a:pPr marL="514350" indent="-514350">
              <a:lnSpc>
                <a:spcPct val="150000"/>
              </a:lnSpc>
              <a:buFontTx/>
              <a:buAutoNum type="romanUcPeriod"/>
            </a:pPr>
            <a:r>
              <a:rPr lang="en-US" b="1">
                <a:solidFill>
                  <a:schemeClr val="accent1">
                    <a:lumMod val="75000"/>
                  </a:schemeClr>
                </a:solidFill>
              </a:rPr>
              <a:t>Hermes Agreement Framework</a:t>
            </a:r>
          </a:p>
          <a:p>
            <a:pPr marL="514350" indent="-514350">
              <a:lnSpc>
                <a:spcPct val="150000"/>
              </a:lnSpc>
              <a:buFontTx/>
              <a:buAutoNum type="romanUcPeriod"/>
            </a:pPr>
            <a:r>
              <a:rPr lang="en-US" b="1">
                <a:solidFill>
                  <a:schemeClr val="accent1">
                    <a:lumMod val="75000"/>
                  </a:schemeClr>
                </a:solidFill>
              </a:rPr>
              <a:t>Removal of 9956 </a:t>
            </a:r>
            <a:r>
              <a:rPr lang="en-US" b="1" err="1">
                <a:solidFill>
                  <a:schemeClr val="accent1">
                    <a:lumMod val="75000"/>
                  </a:schemeClr>
                </a:solidFill>
              </a:rPr>
              <a:t>schemeID</a:t>
            </a:r>
            <a:r>
              <a:rPr lang="en-US" b="1">
                <a:solidFill>
                  <a:schemeClr val="accent1">
                    <a:lumMod val="75000"/>
                  </a:schemeClr>
                </a:solidFill>
              </a:rPr>
              <a:t> from </a:t>
            </a:r>
            <a:r>
              <a:rPr lang="en-US" b="1" err="1">
                <a:solidFill>
                  <a:schemeClr val="accent1">
                    <a:lumMod val="75000"/>
                  </a:schemeClr>
                </a:solidFill>
              </a:rPr>
              <a:t>eDEC</a:t>
            </a:r>
            <a:r>
              <a:rPr lang="en-US" b="1">
                <a:solidFill>
                  <a:schemeClr val="accent1">
                    <a:lumMod val="75000"/>
                  </a:schemeClr>
                </a:solidFill>
              </a:rPr>
              <a:t> list of identifiers</a:t>
            </a:r>
          </a:p>
          <a:p>
            <a:pPr marL="514350" indent="-514350">
              <a:lnSpc>
                <a:spcPct val="150000"/>
              </a:lnSpc>
              <a:buFontTx/>
              <a:buAutoNum type="romanUcPeriod"/>
            </a:pPr>
            <a:r>
              <a:rPr lang="en-US" sz="2800" b="1">
                <a:solidFill>
                  <a:schemeClr val="accent1">
                    <a:lumMod val="75000"/>
                  </a:schemeClr>
                </a:solidFill>
              </a:rPr>
              <a:t>Backlog / AOB / Next forum</a:t>
            </a:r>
          </a:p>
          <a:p>
            <a:pPr>
              <a:lnSpc>
                <a:spcPct val="150000"/>
              </a:lnSpc>
            </a:pPr>
            <a:endParaRPr lang="en-US" sz="2800" b="1">
              <a:solidFill>
                <a:schemeClr val="accent1">
                  <a:lumMod val="75000"/>
                </a:schemeClr>
              </a:solidFill>
            </a:endParaRPr>
          </a:p>
        </p:txBody>
      </p:sp>
      <p:sp>
        <p:nvSpPr>
          <p:cNvPr id="7" name="Rectangle : coins arrondis 4">
            <a:extLst>
              <a:ext uri="{FF2B5EF4-FFF2-40B4-BE49-F238E27FC236}">
                <a16:creationId xmlns:a16="http://schemas.microsoft.com/office/drawing/2014/main" id="{41DC656D-FEC3-4765-807A-1B3A626777DF}"/>
              </a:ext>
            </a:extLst>
          </p:cNvPr>
          <p:cNvSpPr/>
          <p:nvPr/>
        </p:nvSpPr>
        <p:spPr>
          <a:xfrm flipV="1">
            <a:off x="770068" y="2575071"/>
            <a:ext cx="11314356" cy="514211"/>
          </a:xfrm>
          <a:prstGeom prst="roundRect">
            <a:avLst/>
          </a:prstGeom>
          <a:noFill/>
          <a:ln w="38100" cap="flat" cmpd="sng" algn="ctr">
            <a:solidFill>
              <a:schemeClr val="bg2"/>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0" cap="none" spc="0" normalizeH="0" baseline="0" noProof="0">
              <a:ln>
                <a:noFill/>
              </a:ln>
              <a:solidFill>
                <a:srgbClr val="FFFFFF"/>
              </a:solidFill>
              <a:effectLst/>
              <a:uLnTx/>
              <a:uFillTx/>
              <a:latin typeface="Calibri"/>
              <a:ea typeface="+mn-ea"/>
              <a:cs typeface="+mn-cs"/>
            </a:endParaRPr>
          </a:p>
        </p:txBody>
      </p:sp>
      <p:pic>
        <p:nvPicPr>
          <p:cNvPr id="8" name="Picture 6">
            <a:extLst>
              <a:ext uri="{FF2B5EF4-FFF2-40B4-BE49-F238E27FC236}">
                <a16:creationId xmlns:a16="http://schemas.microsoft.com/office/drawing/2014/main" id="{2C16490E-0955-42E8-BD1D-A372CA000E70}"/>
              </a:ext>
            </a:extLst>
          </p:cNvPr>
          <p:cNvPicPr>
            <a:picLocks noChangeAspect="1"/>
          </p:cNvPicPr>
          <p:nvPr/>
        </p:nvPicPr>
        <p:blipFill>
          <a:blip r:embed="rId3"/>
          <a:srcRect/>
          <a:stretch/>
        </p:blipFill>
        <p:spPr>
          <a:xfrm>
            <a:off x="9588004" y="219526"/>
            <a:ext cx="2503503" cy="808380"/>
          </a:xfrm>
          <a:prstGeom prst="rect">
            <a:avLst/>
          </a:prstGeom>
        </p:spPr>
      </p:pic>
    </p:spTree>
    <p:extLst>
      <p:ext uri="{BB962C8B-B14F-4D97-AF65-F5344CB8AC3E}">
        <p14:creationId xmlns:p14="http://schemas.microsoft.com/office/powerpoint/2010/main" val="411816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Content Placeholder 11">
            <a:extLst>
              <a:ext uri="{FF2B5EF4-FFF2-40B4-BE49-F238E27FC236}">
                <a16:creationId xmlns:a16="http://schemas.microsoft.com/office/drawing/2014/main" id="{4517F586-DA62-4BF2-B0EB-E1930D66E9DA}"/>
              </a:ext>
            </a:extLst>
          </p:cNvPr>
          <p:cNvSpPr txBox="1">
            <a:spLocks/>
          </p:cNvSpPr>
          <p:nvPr/>
        </p:nvSpPr>
        <p:spPr>
          <a:xfrm>
            <a:off x="838200" y="1928657"/>
            <a:ext cx="10515600" cy="39486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FFFF"/>
                </a:solidFill>
                <a:effectLst/>
                <a:uLnTx/>
                <a:uFillTx/>
                <a:latin typeface="Open Sans"/>
                <a:ea typeface="+mn-ea"/>
                <a:cs typeface="+mn-cs"/>
              </a:rPr>
              <a:t>Removal of 9956 </a:t>
            </a:r>
            <a:r>
              <a:rPr kumimoji="0" lang="en-US" sz="2000" b="0" i="0" u="none" strike="noStrike" kern="1200" cap="none" spc="0" normalizeH="0" baseline="0" noProof="0" err="1">
                <a:ln>
                  <a:noFill/>
                </a:ln>
                <a:solidFill>
                  <a:srgbClr val="FFFFFF"/>
                </a:solidFill>
                <a:effectLst/>
                <a:uLnTx/>
                <a:uFillTx/>
                <a:latin typeface="Open Sans"/>
                <a:ea typeface="+mn-ea"/>
                <a:cs typeface="+mn-cs"/>
              </a:rPr>
              <a:t>schemeID</a:t>
            </a:r>
            <a:r>
              <a:rPr kumimoji="0" lang="en-US" sz="2000" b="0" i="0" u="none" strike="noStrike" kern="1200" cap="none" spc="0" normalizeH="0" baseline="0" noProof="0">
                <a:ln>
                  <a:noFill/>
                </a:ln>
                <a:solidFill>
                  <a:srgbClr val="FFFFFF"/>
                </a:solidFill>
                <a:effectLst/>
                <a:uLnTx/>
                <a:uFillTx/>
                <a:latin typeface="Open Sans"/>
                <a:ea typeface="+mn-ea"/>
                <a:cs typeface="+mn-cs"/>
              </a:rPr>
              <a:t> from </a:t>
            </a:r>
            <a:r>
              <a:rPr kumimoji="0" lang="en-US" sz="2000" b="0" i="0" u="none" strike="noStrike" kern="1200" cap="none" spc="0" normalizeH="0" baseline="0" noProof="0" err="1">
                <a:ln>
                  <a:noFill/>
                </a:ln>
                <a:solidFill>
                  <a:srgbClr val="FFFFFF"/>
                </a:solidFill>
                <a:effectLst/>
                <a:uLnTx/>
                <a:uFillTx/>
                <a:latin typeface="Open Sans"/>
                <a:ea typeface="+mn-ea"/>
                <a:cs typeface="+mn-cs"/>
              </a:rPr>
              <a:t>eDEC</a:t>
            </a:r>
            <a:r>
              <a:rPr kumimoji="0" lang="en-US" sz="2000" b="0" i="0" u="none" strike="noStrike" kern="1200" cap="none" spc="0" normalizeH="0" baseline="0" noProof="0">
                <a:ln>
                  <a:noFill/>
                </a:ln>
                <a:solidFill>
                  <a:srgbClr val="FFFFFF"/>
                </a:solidFill>
                <a:effectLst/>
                <a:uLnTx/>
                <a:uFillTx/>
                <a:latin typeface="Open Sans"/>
                <a:ea typeface="+mn-ea"/>
                <a:cs typeface="+mn-cs"/>
              </a:rPr>
              <a:t> list of identifiers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a:solidFill>
                <a:srgbClr val="FFFFFF"/>
              </a:solidFill>
              <a:latin typeface="Open San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a:solidFill>
                  <a:srgbClr val="FFFFFF"/>
                </a:solidFill>
                <a:latin typeface="Open Sans"/>
              </a:rPr>
              <a:t>Decommissioning by next release.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a:solidFill>
                <a:srgbClr val="FFFFFF"/>
              </a:solidFill>
              <a:latin typeface="Open San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a:solidFill>
                  <a:srgbClr val="FFFFFF"/>
                </a:solidFill>
                <a:latin typeface="Open Sans"/>
              </a:rPr>
              <a:t>Removal by next release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a:solidFill>
                <a:srgbClr val="FFFFFF"/>
              </a:solidFill>
              <a:latin typeface="Open Sans"/>
            </a:endParaRPr>
          </a:p>
          <a:p>
            <a:pPr marL="0" indent="0">
              <a:buNone/>
              <a:defRPr/>
            </a:pPr>
            <a:r>
              <a:rPr lang="en-GB" sz="2000">
                <a:solidFill>
                  <a:srgbClr val="FFFFFF"/>
                </a:solidFill>
                <a:latin typeface="Open Sans"/>
              </a:rPr>
              <a:t>Last use case for this </a:t>
            </a:r>
            <a:r>
              <a:rPr lang="en-GB" sz="2000" err="1">
                <a:solidFill>
                  <a:srgbClr val="FFFFFF"/>
                </a:solidFill>
                <a:latin typeface="Open Sans"/>
              </a:rPr>
              <a:t>schemeID</a:t>
            </a:r>
            <a:r>
              <a:rPr lang="en-GB" sz="2000">
                <a:solidFill>
                  <a:srgbClr val="FFFFFF"/>
                </a:solidFill>
                <a:latin typeface="Open Sans"/>
              </a:rPr>
              <a:t>: Old MLR  – </a:t>
            </a:r>
            <a:r>
              <a:rPr lang="en-GB" sz="2000" err="1">
                <a:solidFill>
                  <a:srgbClr val="FFFFFF"/>
                </a:solidFill>
                <a:latin typeface="Open Sans"/>
              </a:rPr>
              <a:t>cf</a:t>
            </a:r>
            <a:r>
              <a:rPr lang="en-GB" sz="2000">
                <a:solidFill>
                  <a:srgbClr val="FFFFFF"/>
                </a:solidFill>
                <a:latin typeface="Open Sans"/>
              </a:rPr>
              <a:t> next slide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FFFFFF"/>
              </a:solidFill>
              <a:effectLst/>
              <a:uLnTx/>
              <a:uFillTx/>
              <a:latin typeface="Open 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Title 1">
            <a:extLst>
              <a:ext uri="{FF2B5EF4-FFF2-40B4-BE49-F238E27FC236}">
                <a16:creationId xmlns:a16="http://schemas.microsoft.com/office/drawing/2014/main" id="{5A45C59A-88F3-46A4-8B3F-F2A34E561B6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Montserrat"/>
                <a:ea typeface="+mj-ea"/>
                <a:cs typeface="+mj-cs"/>
              </a:rPr>
              <a:t>Removal of 9956 </a:t>
            </a:r>
            <a:r>
              <a:rPr kumimoji="0" lang="en-US" sz="4000" b="1" i="0" u="none" strike="noStrike" kern="1200" cap="none" spc="0" normalizeH="0" baseline="0" noProof="0" err="1">
                <a:ln>
                  <a:noFill/>
                </a:ln>
                <a:solidFill>
                  <a:srgbClr val="FFFFFF"/>
                </a:solidFill>
                <a:effectLst/>
                <a:uLnTx/>
                <a:uFillTx/>
                <a:latin typeface="Montserrat"/>
                <a:ea typeface="+mj-ea"/>
                <a:cs typeface="+mj-cs"/>
              </a:rPr>
              <a:t>schemeID</a:t>
            </a:r>
            <a:r>
              <a:rPr kumimoji="0" lang="en-US" sz="4000" b="1" i="0" u="none" strike="noStrike" kern="1200" cap="none" spc="0" normalizeH="0" baseline="0" noProof="0">
                <a:ln>
                  <a:noFill/>
                </a:ln>
                <a:solidFill>
                  <a:srgbClr val="FFFFFF"/>
                </a:solidFill>
                <a:effectLst/>
                <a:uLnTx/>
                <a:uFillTx/>
                <a:latin typeface="Montserrat"/>
                <a:ea typeface="+mj-ea"/>
                <a:cs typeface="+mj-cs"/>
              </a:rPr>
              <a:t> from </a:t>
            </a:r>
            <a:r>
              <a:rPr kumimoji="0" lang="en-US" sz="4000" b="1" i="0" u="none" strike="noStrike" kern="1200" cap="none" spc="0" normalizeH="0" baseline="0" noProof="0" err="1">
                <a:ln>
                  <a:noFill/>
                </a:ln>
                <a:solidFill>
                  <a:srgbClr val="FFFFFF"/>
                </a:solidFill>
                <a:effectLst/>
                <a:uLnTx/>
                <a:uFillTx/>
                <a:latin typeface="Montserrat"/>
                <a:ea typeface="+mj-ea"/>
                <a:cs typeface="+mj-cs"/>
              </a:rPr>
              <a:t>eDEC</a:t>
            </a:r>
            <a:r>
              <a:rPr kumimoji="0" lang="en-US" sz="4000" b="1" i="0" u="none" strike="noStrike" kern="1200" cap="none" spc="0" normalizeH="0" baseline="0" noProof="0">
                <a:ln>
                  <a:noFill/>
                </a:ln>
                <a:solidFill>
                  <a:srgbClr val="FFFFFF"/>
                </a:solidFill>
                <a:effectLst/>
                <a:uLnTx/>
                <a:uFillTx/>
                <a:latin typeface="Montserrat"/>
                <a:ea typeface="+mj-ea"/>
                <a:cs typeface="+mj-cs"/>
              </a:rPr>
              <a:t> list of identifiers</a:t>
            </a:r>
            <a:endParaRPr kumimoji="0" lang="en-GB" sz="4000" b="1" i="0" u="none" strike="noStrike" kern="1200" cap="none" spc="0" normalizeH="0" baseline="0" noProof="0">
              <a:ln>
                <a:noFill/>
              </a:ln>
              <a:solidFill>
                <a:srgbClr val="FFFFFF"/>
              </a:solidFill>
              <a:effectLst/>
              <a:uLnTx/>
              <a:uFillTx/>
              <a:latin typeface="Montserrat"/>
              <a:ea typeface="+mj-ea"/>
              <a:cs typeface="+mj-cs"/>
            </a:endParaRPr>
          </a:p>
        </p:txBody>
      </p:sp>
    </p:spTree>
    <p:extLst>
      <p:ext uri="{BB962C8B-B14F-4D97-AF65-F5344CB8AC3E}">
        <p14:creationId xmlns:p14="http://schemas.microsoft.com/office/powerpoint/2010/main" val="4105183878"/>
      </p:ext>
    </p:extLst>
  </p:cSld>
  <p:clrMapOvr>
    <a:masterClrMapping/>
  </p:clrMapOvr>
</p:sld>
</file>

<file path=ppt/theme/theme1.xml><?xml version="1.0" encoding="utf-8"?>
<a:theme xmlns:a="http://schemas.openxmlformats.org/drawingml/2006/main" name="Light theme">
  <a:themeElements>
    <a:clrScheme name="BOSA 0365 - Defaults">
      <a:dk1>
        <a:srgbClr val="09181B"/>
      </a:dk1>
      <a:lt1>
        <a:srgbClr val="FFFFFF"/>
      </a:lt1>
      <a:dk2>
        <a:srgbClr val="057A8B"/>
      </a:dk2>
      <a:lt2>
        <a:srgbClr val="FFF8DC"/>
      </a:lt2>
      <a:accent1>
        <a:srgbClr val="00566B"/>
      </a:accent1>
      <a:accent2>
        <a:srgbClr val="FFED75"/>
      </a:accent2>
      <a:accent3>
        <a:srgbClr val="2CB8A5"/>
      </a:accent3>
      <a:accent4>
        <a:srgbClr val="FC6D71"/>
      </a:accent4>
      <a:accent5>
        <a:srgbClr val="B6E7DD"/>
      </a:accent5>
      <a:accent6>
        <a:srgbClr val="F8D7BC"/>
      </a:accent6>
      <a:hlink>
        <a:srgbClr val="057A8B"/>
      </a:hlink>
      <a:folHlink>
        <a:srgbClr val="00566B"/>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draft.potx" id="{D0EB589D-18D5-4125-AE70-E61C7832565D}" vid="{F5420CFA-AB62-49F5-9F4B-BD23C6845222}"/>
    </a:ext>
  </a:extLst>
</a:theme>
</file>

<file path=ppt/theme/theme2.xml><?xml version="1.0" encoding="utf-8"?>
<a:theme xmlns:a="http://schemas.openxmlformats.org/drawingml/2006/main" name="Dark theme">
  <a:themeElements>
    <a:clrScheme name="0365 - Dark Mode">
      <a:dk1>
        <a:srgbClr val="09181B"/>
      </a:dk1>
      <a:lt1>
        <a:srgbClr val="FFFFFF"/>
      </a:lt1>
      <a:dk2>
        <a:srgbClr val="00566B"/>
      </a:dk2>
      <a:lt2>
        <a:srgbClr val="FFF8DC"/>
      </a:lt2>
      <a:accent1>
        <a:srgbClr val="057A8B"/>
      </a:accent1>
      <a:accent2>
        <a:srgbClr val="FFED75"/>
      </a:accent2>
      <a:accent3>
        <a:srgbClr val="2CB8A5"/>
      </a:accent3>
      <a:accent4>
        <a:srgbClr val="FC6D71"/>
      </a:accent4>
      <a:accent5>
        <a:srgbClr val="B6E7DD"/>
      </a:accent5>
      <a:accent6>
        <a:srgbClr val="F8D7BC"/>
      </a:accent6>
      <a:hlink>
        <a:srgbClr val="FFED75"/>
      </a:hlink>
      <a:folHlink>
        <a:srgbClr val="FFF8DC"/>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draft.potx" id="{D0EB589D-18D5-4125-AE70-E61C7832565D}" vid="{A3DAC8A1-A94C-4D28-86A5-77FDFA0EA240}"/>
    </a:ext>
  </a:extLst>
</a:theme>
</file>

<file path=ppt/theme/theme3.xml><?xml version="1.0" encoding="utf-8"?>
<a:theme xmlns:a="http://schemas.openxmlformats.org/drawingml/2006/main" name="Mint">
  <a:themeElements>
    <a:clrScheme name="FIN-charter">
      <a:dk1>
        <a:srgbClr val="6E6E6E"/>
      </a:dk1>
      <a:lt1>
        <a:srgbClr val="FFFFFF"/>
      </a:lt1>
      <a:dk2>
        <a:srgbClr val="F5384D"/>
      </a:dk2>
      <a:lt2>
        <a:srgbClr val="FDAF17"/>
      </a:lt2>
      <a:accent1>
        <a:srgbClr val="004EA2"/>
      </a:accent1>
      <a:accent2>
        <a:srgbClr val="75C3A5"/>
      </a:accent2>
      <a:accent3>
        <a:srgbClr val="00A4C9"/>
      </a:accent3>
      <a:accent4>
        <a:srgbClr val="FEC32F"/>
      </a:accent4>
      <a:accent5>
        <a:srgbClr val="1F88CF"/>
      </a:accent5>
      <a:accent6>
        <a:srgbClr val="02C29F"/>
      </a:accent6>
      <a:hlink>
        <a:srgbClr val="1F89CE"/>
      </a:hlink>
      <a:folHlink>
        <a:srgbClr val="1F89CE"/>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ÉUNION De team pme ​.potx" id="{FF2EF859-18E3-4B98-BEF2-CD150DDAA0F2}" vid="{9024632C-7C05-4D83-90FB-864CEC17A936}"/>
    </a:ext>
  </a:extLst>
</a:theme>
</file>

<file path=ppt/theme/theme4.xml><?xml version="1.0" encoding="utf-8"?>
<a:theme xmlns:a="http://schemas.openxmlformats.org/drawingml/2006/main" name="1_Light theme">
  <a:themeElements>
    <a:clrScheme name="BOSA 0365 - Defaults">
      <a:dk1>
        <a:srgbClr val="09181B"/>
      </a:dk1>
      <a:lt1>
        <a:srgbClr val="FFFFFF"/>
      </a:lt1>
      <a:dk2>
        <a:srgbClr val="057A8B"/>
      </a:dk2>
      <a:lt2>
        <a:srgbClr val="FFF8DC"/>
      </a:lt2>
      <a:accent1>
        <a:srgbClr val="00566B"/>
      </a:accent1>
      <a:accent2>
        <a:srgbClr val="FFED75"/>
      </a:accent2>
      <a:accent3>
        <a:srgbClr val="2CB8A5"/>
      </a:accent3>
      <a:accent4>
        <a:srgbClr val="FC6D71"/>
      </a:accent4>
      <a:accent5>
        <a:srgbClr val="B6E7DD"/>
      </a:accent5>
      <a:accent6>
        <a:srgbClr val="F8D7BC"/>
      </a:accent6>
      <a:hlink>
        <a:srgbClr val="057A8B"/>
      </a:hlink>
      <a:folHlink>
        <a:srgbClr val="00566B"/>
      </a:folHlink>
    </a:clrScheme>
    <a:fontScheme name="BOSA Theme Fonts">
      <a:majorFont>
        <a:latin typeface="Montserrat"/>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A O365 PowerPoint Template FR draft.potx" id="{D0EB589D-18D5-4125-AE70-E61C7832565D}" vid="{F5420CFA-AB62-49F5-9F4B-BD23C68452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81244d14-5ce4-4a7b-8743-301f920c1a25">BOSATEMP-1776936762-242094</_dlc_DocId>
    <_dlc_DocIdUrl xmlns="81244d14-5ce4-4a7b-8743-301f920c1a25">
      <Url>https://gcloudbelgium.sharepoint.com/sites/BOSA-TEMP/DT/_layouts/15/DocIdRedir.aspx?ID=BOSATEMP-1776936762-242094</Url>
      <Description>BOSATEMP-1776936762-242094</Description>
    </_dlc_DocIdUrl>
    <lcf76f155ced4ddcb4097134ff3c332f xmlns="500941e7-a1e3-450c-a564-77bc138a22e4">
      <Terms xmlns="http://schemas.microsoft.com/office/infopath/2007/PartnerControls"/>
    </lcf76f155ced4ddcb4097134ff3c332f>
    <TaxCatchAll xmlns="81244d14-5ce4-4a7b-8743-301f920c1a25"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8306722F0880244A9A4ABAEF5F0D78F" ma:contentTypeVersion="2772" ma:contentTypeDescription="Create a new document." ma:contentTypeScope="" ma:versionID="505a2094b599e9ad32bc0f423ae724f8">
  <xsd:schema xmlns:xsd="http://www.w3.org/2001/XMLSchema" xmlns:xs="http://www.w3.org/2001/XMLSchema" xmlns:p="http://schemas.microsoft.com/office/2006/metadata/properties" xmlns:ns2="81244d14-5ce4-4a7b-8743-301f920c1a25" xmlns:ns3="500941e7-a1e3-450c-a564-77bc138a22e4" xmlns:ns4="86ac52e8-28bc-4a17-9ed0-ff9d6f1a4334" targetNamespace="http://schemas.microsoft.com/office/2006/metadata/properties" ma:root="true" ma:fieldsID="7c7532038c82c86d958f779e31f1ec77" ns2:_="" ns3:_="" ns4:_="">
    <xsd:import namespace="81244d14-5ce4-4a7b-8743-301f920c1a25"/>
    <xsd:import namespace="500941e7-a1e3-450c-a564-77bc138a22e4"/>
    <xsd:import namespace="86ac52e8-28bc-4a17-9ed0-ff9d6f1a433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44d14-5ce4-4a7b-8743-301f920c1a2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8e939a85-1c05-4f86-99b1-1e11b6ff4293}" ma:internalName="TaxCatchAll" ma:showField="CatchAllData" ma:web="81244d14-5ce4-4a7b-8743-301f920c1a2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0941e7-a1e3-450c-a564-77bc138a22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677b756-bb6c-42c0-a500-a3c5d40b59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ac52e8-28bc-4a17-9ed0-ff9d6f1a433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A69DA-972F-4782-9556-0955EB85B101}">
  <ds:schemaRefs>
    <ds:schemaRef ds:uri="http://schemas.microsoft.com/sharepoint/v3/contenttype/forms"/>
  </ds:schemaRefs>
</ds:datastoreItem>
</file>

<file path=customXml/itemProps2.xml><?xml version="1.0" encoding="utf-8"?>
<ds:datastoreItem xmlns:ds="http://schemas.openxmlformats.org/officeDocument/2006/customXml" ds:itemID="{C3230FCF-7E2C-49A6-9845-CBD6D2D1FEFD}">
  <ds:schemaRefs>
    <ds:schemaRef ds:uri="500941e7-a1e3-450c-a564-77bc138a22e4"/>
    <ds:schemaRef ds:uri="81244d14-5ce4-4a7b-8743-301f920c1a25"/>
    <ds:schemaRef ds:uri="86ac52e8-28bc-4a17-9ed0-ff9d6f1a4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1EAD3B2-9521-4025-BF23-7022EF8EA426}">
  <ds:schemaRefs>
    <ds:schemaRef ds:uri="http://schemas.microsoft.com/sharepoint/events"/>
  </ds:schemaRefs>
</ds:datastoreItem>
</file>

<file path=customXml/itemProps4.xml><?xml version="1.0" encoding="utf-8"?>
<ds:datastoreItem xmlns:ds="http://schemas.openxmlformats.org/officeDocument/2006/customXml" ds:itemID="{73651369-C845-4A73-B314-A641205C4104}">
  <ds:schemaRefs>
    <ds:schemaRef ds:uri="500941e7-a1e3-450c-a564-77bc138a22e4"/>
    <ds:schemaRef ds:uri="81244d14-5ce4-4a7b-8743-301f920c1a25"/>
    <ds:schemaRef ds:uri="86ac52e8-28bc-4a17-9ed0-ff9d6f1a4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BOSA O365 PowerPoint Template FR final</Template>
  <TotalTime>0</TotalTime>
  <Application>Microsoft Office PowerPoint</Application>
  <PresentationFormat>Widescreen</PresentationFormat>
  <Slides>16</Slides>
  <Notes>12</Notes>
  <HiddenSlides>0</HiddenSlide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Light theme</vt:lpstr>
      <vt:lpstr>Dark theme</vt:lpstr>
      <vt:lpstr>Mint</vt:lpstr>
      <vt:lpstr>1_Light theme</vt:lpstr>
      <vt:lpstr>Belgian Peppol Service Providers Forum </vt:lpstr>
      <vt:lpstr>Welcome</vt:lpstr>
      <vt:lpstr>Our best wishes to you and your beloved ones</vt:lpstr>
      <vt:lpstr>Agenda</vt:lpstr>
      <vt:lpstr>Agenda</vt:lpstr>
      <vt:lpstr>PowerPoint Presentation</vt:lpstr>
      <vt:lpstr>PowerPoint Presentation</vt:lpstr>
      <vt:lpstr>Agenda</vt:lpstr>
      <vt:lpstr>PowerPoint Presentation</vt:lpstr>
      <vt:lpstr>An overview  https://ionite.net/peppol_statistics/</vt:lpstr>
      <vt:lpstr>What’s Next?</vt:lpstr>
      <vt:lpstr>What else?</vt:lpstr>
      <vt:lpstr>Agenda</vt:lpstr>
      <vt:lpstr>PowerPoint Presentation</vt:lpstr>
      <vt:lpstr>Thanks for your attendance!</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PowerPoint</dc:title>
  <dc:creator>VERMEIRE Marc</dc:creator>
  <cp:revision>1</cp:revision>
  <dcterms:created xsi:type="dcterms:W3CDTF">2021-10-12T09:08:02Z</dcterms:created>
  <dcterms:modified xsi:type="dcterms:W3CDTF">2023-01-17T15:22:24Z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0x01010078306722F0880244A9A4ABAEF5F0D78F</vt:lpwstr>
  </property>
  <property fmtid="{D5CDD505-2E9C-101B-9397-08002B2CF9AE}" pid="3" name="ThemeFR">
    <vt:lpwstr>339;#Charte de style|3a13075a-f53c-44e4-9551-b10b77b7571b</vt:lpwstr>
  </property>
  <property fmtid="{D5CDD505-2E9C-101B-9397-08002B2CF9AE}" pid="4" name="_dlc_DocIdItemGuid">
    <vt:lpwstr>ce947a15-64ba-45a0-9372-0513ae2a5792</vt:lpwstr>
  </property>
  <property fmtid="{D5CDD505-2E9C-101B-9397-08002B2CF9AE}" pid="5" name="MediaServiceImageTags">
    <vt:lpwstr/>
  </property>
  <property fmtid="{D5CDD505-2E9C-101B-9397-08002B2CF9AE}" pid="6" name="MSIP_Label_c5e6e129-f928-4a05-ae32-d838f6b21bdd_Enabled">
    <vt:lpwstr>true</vt:lpwstr>
  </property>
  <property fmtid="{D5CDD505-2E9C-101B-9397-08002B2CF9AE}" pid="7" name="MSIP_Label_c5e6e129-f928-4a05-ae32-d838f6b21bdd_SetDate">
    <vt:lpwstr>2023-01-10T15:09:37Z</vt:lpwstr>
  </property>
  <property fmtid="{D5CDD505-2E9C-101B-9397-08002B2CF9AE}" pid="8" name="MSIP_Label_c5e6e129-f928-4a05-ae32-d838f6b21bdd_Method">
    <vt:lpwstr>Standard</vt:lpwstr>
  </property>
  <property fmtid="{D5CDD505-2E9C-101B-9397-08002B2CF9AE}" pid="9" name="MSIP_Label_c5e6e129-f928-4a05-ae32-d838f6b21bdd_Name">
    <vt:lpwstr>EN Restricted use</vt:lpwstr>
  </property>
  <property fmtid="{D5CDD505-2E9C-101B-9397-08002B2CF9AE}" pid="10" name="MSIP_Label_c5e6e129-f928-4a05-ae32-d838f6b21bdd_SiteId">
    <vt:lpwstr>8b87af7d-8647-4dc7-8df4-5f69a2011bb5</vt:lpwstr>
  </property>
  <property fmtid="{D5CDD505-2E9C-101B-9397-08002B2CF9AE}" pid="11" name="MSIP_Label_c5e6e129-f928-4a05-ae32-d838f6b21bdd_ActionId">
    <vt:lpwstr>15dc1d27-c2dd-4e6f-95c1-a517f5ef48d8</vt:lpwstr>
  </property>
  <property fmtid="{D5CDD505-2E9C-101B-9397-08002B2CF9AE}" pid="12" name="MSIP_Label_c5e6e129-f928-4a05-ae32-d838f6b21bdd_ContentBits">
    <vt:lpwstr>3</vt:lpwstr>
  </property>
</Properties>
</file>