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5"/>
    <p:sldMasterId id="2147483682" r:id="rId6"/>
    <p:sldMasterId id="2147483693" r:id="rId7"/>
  </p:sldMasterIdLst>
  <p:notesMasterIdLst>
    <p:notesMasterId r:id="rId27"/>
  </p:notesMasterIdLst>
  <p:handoutMasterIdLst>
    <p:handoutMasterId r:id="rId28"/>
  </p:handoutMasterIdLst>
  <p:sldIdLst>
    <p:sldId id="257" r:id="rId8"/>
    <p:sldId id="259" r:id="rId9"/>
    <p:sldId id="258" r:id="rId10"/>
    <p:sldId id="266" r:id="rId11"/>
    <p:sldId id="324" r:id="rId12"/>
    <p:sldId id="276" r:id="rId13"/>
    <p:sldId id="325" r:id="rId14"/>
    <p:sldId id="269" r:id="rId15"/>
    <p:sldId id="304" r:id="rId16"/>
    <p:sldId id="272" r:id="rId17"/>
    <p:sldId id="322" r:id="rId18"/>
    <p:sldId id="326" r:id="rId19"/>
    <p:sldId id="321" r:id="rId20"/>
    <p:sldId id="328" r:id="rId21"/>
    <p:sldId id="329" r:id="rId22"/>
    <p:sldId id="327" r:id="rId23"/>
    <p:sldId id="260" r:id="rId24"/>
    <p:sldId id="271" r:id="rId25"/>
    <p:sldId id="279" r:id="rId2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83215C-646A-3FD3-FE08-4B6732DA699E}" name="Serge Libert (BOSA)" initials="SL(" userId="S::serge.libert@bosa.fgov.be::8c9a1326-5673-4310-b4ed-b88bcf07a8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ido Doucet (BOSA)" initials="GD(" lastIdx="1" clrIdx="0">
    <p:extLst>
      <p:ext uri="{19B8F6BF-5375-455C-9EA6-DF929625EA0E}">
        <p15:presenceInfo xmlns:p15="http://schemas.microsoft.com/office/powerpoint/2012/main" userId="S::Guido.Doucet@bosa.fgov.be::e581be33-abb2-4ec2-9ef0-8c0c98ee118b" providerId="AD"/>
      </p:ext>
    </p:extLst>
  </p:cmAuthor>
  <p:cmAuthor id="2" name="Serge Libert (BOSA)" initials="SL(" lastIdx="2" clrIdx="1">
    <p:extLst>
      <p:ext uri="{19B8F6BF-5375-455C-9EA6-DF929625EA0E}">
        <p15:presenceInfo xmlns:p15="http://schemas.microsoft.com/office/powerpoint/2012/main" userId="S::serge.libert@bosa.fgov.be::8c9a1326-5673-4310-b4ed-b88bcf07a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4346"/>
    <a:srgbClr val="298572"/>
    <a:srgbClr val="535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EAF09-88B8-4DC8-AE15-5835059FDFB6}" v="538" dt="2022-11-22T11:15:15.732"/>
    <p1510:client id="{3F3B6169-3A89-4796-AF42-3D7324E682C7}" v="416" dt="2022-11-22T14:54:36.137"/>
    <p1510:client id="{C4DF6608-4A64-E331-3CED-076BDE3A9240}" v="38" dt="2022-11-22T10:52:00.964"/>
    <p1510:client id="{F8A963BE-4FD3-817C-614B-CA497A9FEEA8}" v="256" dt="2022-11-22T11:07:28.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mi Mateo (BOSA)" userId="S::remi.mateo@bosa.fgov.be::197b61fa-db6d-412b-a888-3e17f3e1eb92" providerId="AD" clId="Web-{C4DF6608-4A64-E331-3CED-076BDE3A9240}"/>
    <pc:docChg chg="modSld">
      <pc:chgData name="Rémi Mateo (BOSA)" userId="S::remi.mateo@bosa.fgov.be::197b61fa-db6d-412b-a888-3e17f3e1eb92" providerId="AD" clId="Web-{C4DF6608-4A64-E331-3CED-076BDE3A9240}" dt="2022-11-22T12:23:27.342" v="320"/>
      <pc:docMkLst>
        <pc:docMk/>
      </pc:docMkLst>
      <pc:sldChg chg="modSp modNotes">
        <pc:chgData name="Rémi Mateo (BOSA)" userId="S::remi.mateo@bosa.fgov.be::197b61fa-db6d-412b-a888-3e17f3e1eb92" providerId="AD" clId="Web-{C4DF6608-4A64-E331-3CED-076BDE3A9240}" dt="2022-11-22T12:23:27.342" v="320"/>
        <pc:sldMkLst>
          <pc:docMk/>
          <pc:sldMk cId="976374827" sldId="322"/>
        </pc:sldMkLst>
        <pc:spChg chg="mod">
          <ac:chgData name="Rémi Mateo (BOSA)" userId="S::remi.mateo@bosa.fgov.be::197b61fa-db6d-412b-a888-3e17f3e1eb92" providerId="AD" clId="Web-{C4DF6608-4A64-E331-3CED-076BDE3A9240}" dt="2022-11-22T10:52:00.151" v="317" actId="20577"/>
          <ac:spMkLst>
            <pc:docMk/>
            <pc:sldMk cId="976374827" sldId="322"/>
            <ac:spMk id="6" creationId="{4517F586-DA62-4BF2-B0EB-E1930D66E9DA}"/>
          </ac:spMkLst>
        </pc:spChg>
      </pc:sldChg>
    </pc:docChg>
  </pc:docChgLst>
  <pc:docChgLst>
    <pc:chgData name="Marc" userId="dda041ec-8de0-4236-9ecd-0521a99dabc8" providerId="ADAL" clId="{3F3B6169-3A89-4796-AF42-3D7324E682C7}"/>
    <pc:docChg chg="undo custSel addSld delSld modSld sldOrd">
      <pc:chgData name="Marc" userId="dda041ec-8de0-4236-9ecd-0521a99dabc8" providerId="ADAL" clId="{3F3B6169-3A89-4796-AF42-3D7324E682C7}" dt="2022-11-21T09:37:46.197" v="83" actId="47"/>
      <pc:docMkLst>
        <pc:docMk/>
      </pc:docMkLst>
      <pc:sldChg chg="modSp mod">
        <pc:chgData name="Marc" userId="dda041ec-8de0-4236-9ecd-0521a99dabc8" providerId="ADAL" clId="{3F3B6169-3A89-4796-AF42-3D7324E682C7}" dt="2022-11-21T09:32:23.788" v="33" actId="6549"/>
        <pc:sldMkLst>
          <pc:docMk/>
          <pc:sldMk cId="704554566" sldId="258"/>
        </pc:sldMkLst>
        <pc:spChg chg="mod">
          <ac:chgData name="Marc" userId="dda041ec-8de0-4236-9ecd-0521a99dabc8" providerId="ADAL" clId="{3F3B6169-3A89-4796-AF42-3D7324E682C7}" dt="2022-11-21T09:32:23.788" v="33" actId="6549"/>
          <ac:spMkLst>
            <pc:docMk/>
            <pc:sldMk cId="704554566" sldId="258"/>
            <ac:spMk id="6" creationId="{4C6FECFA-AE50-4EB7-BB81-05FD93A6B3DC}"/>
          </ac:spMkLst>
        </pc:spChg>
      </pc:sldChg>
      <pc:sldChg chg="modSp">
        <pc:chgData name="Marc" userId="dda041ec-8de0-4236-9ecd-0521a99dabc8" providerId="ADAL" clId="{3F3B6169-3A89-4796-AF42-3D7324E682C7}" dt="2022-11-21T09:37:42.427" v="82"/>
        <pc:sldMkLst>
          <pc:docMk/>
          <pc:sldMk cId="771274276" sldId="260"/>
        </pc:sldMkLst>
        <pc:graphicFrameChg chg="mod">
          <ac:chgData name="Marc" userId="dda041ec-8de0-4236-9ecd-0521a99dabc8" providerId="ADAL" clId="{3F3B6169-3A89-4796-AF42-3D7324E682C7}" dt="2022-11-21T09:37:42.427" v="82"/>
          <ac:graphicFrameMkLst>
            <pc:docMk/>
            <pc:sldMk cId="771274276" sldId="260"/>
            <ac:graphicFrameMk id="5" creationId="{6D2C7C39-5BE3-413A-A5E8-743BA5E3C82E}"/>
          </ac:graphicFrameMkLst>
        </pc:graphicFrameChg>
      </pc:sldChg>
      <pc:sldChg chg="modSp mod">
        <pc:chgData name="Marc" userId="dda041ec-8de0-4236-9ecd-0521a99dabc8" providerId="ADAL" clId="{3F3B6169-3A89-4796-AF42-3D7324E682C7}" dt="2022-11-21T09:32:32.770" v="34"/>
        <pc:sldMkLst>
          <pc:docMk/>
          <pc:sldMk cId="2565178176" sldId="266"/>
        </pc:sldMkLst>
        <pc:spChg chg="mod">
          <ac:chgData name="Marc" userId="dda041ec-8de0-4236-9ecd-0521a99dabc8" providerId="ADAL" clId="{3F3B6169-3A89-4796-AF42-3D7324E682C7}" dt="2022-11-21T09:32:32.770" v="34"/>
          <ac:spMkLst>
            <pc:docMk/>
            <pc:sldMk cId="2565178176" sldId="266"/>
            <ac:spMk id="6" creationId="{4C6FECFA-AE50-4EB7-BB81-05FD93A6B3DC}"/>
          </ac:spMkLst>
        </pc:spChg>
      </pc:sldChg>
      <pc:sldChg chg="add del">
        <pc:chgData name="Marc" userId="dda041ec-8de0-4236-9ecd-0521a99dabc8" providerId="ADAL" clId="{3F3B6169-3A89-4796-AF42-3D7324E682C7}" dt="2022-11-21T09:31:10.768" v="2"/>
        <pc:sldMkLst>
          <pc:docMk/>
          <pc:sldMk cId="3115028134" sldId="269"/>
        </pc:sldMkLst>
      </pc:sldChg>
      <pc:sldChg chg="add del">
        <pc:chgData name="Marc" userId="dda041ec-8de0-4236-9ecd-0521a99dabc8" providerId="ADAL" clId="{3F3B6169-3A89-4796-AF42-3D7324E682C7}" dt="2022-11-21T09:31:10.768" v="2"/>
        <pc:sldMkLst>
          <pc:docMk/>
          <pc:sldMk cId="1722838262" sldId="276"/>
        </pc:sldMkLst>
      </pc:sldChg>
      <pc:sldChg chg="modSp mod ord">
        <pc:chgData name="Marc" userId="dda041ec-8de0-4236-9ecd-0521a99dabc8" providerId="ADAL" clId="{3F3B6169-3A89-4796-AF42-3D7324E682C7}" dt="2022-11-21T09:33:05.752" v="40"/>
        <pc:sldMkLst>
          <pc:docMk/>
          <pc:sldMk cId="4118161706" sldId="304"/>
        </pc:sldMkLst>
        <pc:spChg chg="mod">
          <ac:chgData name="Marc" userId="dda041ec-8de0-4236-9ecd-0521a99dabc8" providerId="ADAL" clId="{3F3B6169-3A89-4796-AF42-3D7324E682C7}" dt="2022-11-21T09:33:05.752" v="40"/>
          <ac:spMkLst>
            <pc:docMk/>
            <pc:sldMk cId="4118161706" sldId="304"/>
            <ac:spMk id="6" creationId="{4C6FECFA-AE50-4EB7-BB81-05FD93A6B3DC}"/>
          </ac:spMkLst>
        </pc:spChg>
      </pc:sldChg>
      <pc:sldChg chg="modSp del">
        <pc:chgData name="Marc" userId="dda041ec-8de0-4236-9ecd-0521a99dabc8" providerId="ADAL" clId="{3F3B6169-3A89-4796-AF42-3D7324E682C7}" dt="2022-11-21T09:37:46.197" v="83" actId="47"/>
        <pc:sldMkLst>
          <pc:docMk/>
          <pc:sldMk cId="3885558571" sldId="318"/>
        </pc:sldMkLst>
        <pc:graphicFrameChg chg="mod">
          <ac:chgData name="Marc" userId="dda041ec-8de0-4236-9ecd-0521a99dabc8" providerId="ADAL" clId="{3F3B6169-3A89-4796-AF42-3D7324E682C7}" dt="2022-11-21T09:33:49.692" v="45" actId="20577"/>
          <ac:graphicFrameMkLst>
            <pc:docMk/>
            <pc:sldMk cId="3885558571" sldId="318"/>
            <ac:graphicFrameMk id="5" creationId="{6D2C7C39-5BE3-413A-A5E8-743BA5E3C82E}"/>
          </ac:graphicFrameMkLst>
        </pc:graphicFrameChg>
      </pc:sldChg>
      <pc:sldChg chg="del">
        <pc:chgData name="Marc" userId="dda041ec-8de0-4236-9ecd-0521a99dabc8" providerId="ADAL" clId="{3F3B6169-3A89-4796-AF42-3D7324E682C7}" dt="2022-11-21T09:33:39.518" v="43" actId="47"/>
        <pc:sldMkLst>
          <pc:docMk/>
          <pc:sldMk cId="3451510856" sldId="323"/>
        </pc:sldMkLst>
      </pc:sldChg>
      <pc:sldChg chg="add del">
        <pc:chgData name="Marc" userId="dda041ec-8de0-4236-9ecd-0521a99dabc8" providerId="ADAL" clId="{3F3B6169-3A89-4796-AF42-3D7324E682C7}" dt="2022-11-21T09:31:10.768" v="2"/>
        <pc:sldMkLst>
          <pc:docMk/>
          <pc:sldMk cId="2764777662" sldId="324"/>
        </pc:sldMkLst>
      </pc:sldChg>
      <pc:sldChg chg="add del">
        <pc:chgData name="Marc" userId="dda041ec-8de0-4236-9ecd-0521a99dabc8" providerId="ADAL" clId="{3F3B6169-3A89-4796-AF42-3D7324E682C7}" dt="2022-11-21T09:31:10.768" v="2"/>
        <pc:sldMkLst>
          <pc:docMk/>
          <pc:sldMk cId="2090799396" sldId="325"/>
        </pc:sldMkLst>
      </pc:sldChg>
      <pc:sldChg chg="modSp add mod ord">
        <pc:chgData name="Marc" userId="dda041ec-8de0-4236-9ecd-0521a99dabc8" providerId="ADAL" clId="{3F3B6169-3A89-4796-AF42-3D7324E682C7}" dt="2022-11-21T09:33:32.678" v="41" actId="1076"/>
        <pc:sldMkLst>
          <pc:docMk/>
          <pc:sldMk cId="1231911007" sldId="326"/>
        </pc:sldMkLst>
        <pc:spChg chg="mod">
          <ac:chgData name="Marc" userId="dda041ec-8de0-4236-9ecd-0521a99dabc8" providerId="ADAL" clId="{3F3B6169-3A89-4796-AF42-3D7324E682C7}" dt="2022-11-21T09:33:32.678" v="41" actId="1076"/>
          <ac:spMkLst>
            <pc:docMk/>
            <pc:sldMk cId="1231911007" sldId="326"/>
            <ac:spMk id="7" creationId="{41DC656D-FEC3-4765-807A-1B3A626777DF}"/>
          </ac:spMkLst>
        </pc:spChg>
      </pc:sldChg>
      <pc:sldChg chg="modSp add mod">
        <pc:chgData name="Marc" userId="dda041ec-8de0-4236-9ecd-0521a99dabc8" providerId="ADAL" clId="{3F3B6169-3A89-4796-AF42-3D7324E682C7}" dt="2022-11-21T09:33:45.835" v="44" actId="1076"/>
        <pc:sldMkLst>
          <pc:docMk/>
          <pc:sldMk cId="294863238" sldId="327"/>
        </pc:sldMkLst>
        <pc:spChg chg="mod">
          <ac:chgData name="Marc" userId="dda041ec-8de0-4236-9ecd-0521a99dabc8" providerId="ADAL" clId="{3F3B6169-3A89-4796-AF42-3D7324E682C7}" dt="2022-11-21T09:33:45.835" v="44" actId="1076"/>
          <ac:spMkLst>
            <pc:docMk/>
            <pc:sldMk cId="294863238" sldId="327"/>
            <ac:spMk id="7" creationId="{41DC656D-FEC3-4765-807A-1B3A626777DF}"/>
          </ac:spMkLst>
        </pc:spChg>
      </pc:sldChg>
    </pc:docChg>
  </pc:docChgLst>
  <pc:docChgLst>
    <pc:chgData name="Serge Libert (BOSA)" userId="S::serge.libert@bosa.fgov.be::8c9a1326-5673-4310-b4ed-b88bcf07a861" providerId="AD" clId="Web-{F8A963BE-4FD3-817C-614B-CA497A9FEEA8}"/>
    <pc:docChg chg="modSld">
      <pc:chgData name="Serge Libert (BOSA)" userId="S::serge.libert@bosa.fgov.be::8c9a1326-5673-4310-b4ed-b88bcf07a861" providerId="AD" clId="Web-{F8A963BE-4FD3-817C-614B-CA497A9FEEA8}" dt="2022-11-22T11:07:28.604" v="255" actId="20577"/>
      <pc:docMkLst>
        <pc:docMk/>
      </pc:docMkLst>
      <pc:sldChg chg="modSp">
        <pc:chgData name="Serge Libert (BOSA)" userId="S::serge.libert@bosa.fgov.be::8c9a1326-5673-4310-b4ed-b88bcf07a861" providerId="AD" clId="Web-{F8A963BE-4FD3-817C-614B-CA497A9FEEA8}" dt="2022-11-22T10:58:22.706" v="17" actId="20577"/>
        <pc:sldMkLst>
          <pc:docMk/>
          <pc:sldMk cId="2652368132" sldId="272"/>
        </pc:sldMkLst>
        <pc:spChg chg="mod">
          <ac:chgData name="Serge Libert (BOSA)" userId="S::serge.libert@bosa.fgov.be::8c9a1326-5673-4310-b4ed-b88bcf07a861" providerId="AD" clId="Web-{F8A963BE-4FD3-817C-614B-CA497A9FEEA8}" dt="2022-11-22T10:58:22.706" v="17" actId="20577"/>
          <ac:spMkLst>
            <pc:docMk/>
            <pc:sldMk cId="2652368132" sldId="272"/>
            <ac:spMk id="6" creationId="{4517F586-DA62-4BF2-B0EB-E1930D66E9DA}"/>
          </ac:spMkLst>
        </pc:spChg>
      </pc:sldChg>
      <pc:sldChg chg="modSp">
        <pc:chgData name="Serge Libert (BOSA)" userId="S::serge.libert@bosa.fgov.be::8c9a1326-5673-4310-b4ed-b88bcf07a861" providerId="AD" clId="Web-{F8A963BE-4FD3-817C-614B-CA497A9FEEA8}" dt="2022-11-22T11:07:28.604" v="255" actId="20577"/>
        <pc:sldMkLst>
          <pc:docMk/>
          <pc:sldMk cId="103518084" sldId="321"/>
        </pc:sldMkLst>
        <pc:spChg chg="mod">
          <ac:chgData name="Serge Libert (BOSA)" userId="S::serge.libert@bosa.fgov.be::8c9a1326-5673-4310-b4ed-b88bcf07a861" providerId="AD" clId="Web-{F8A963BE-4FD3-817C-614B-CA497A9FEEA8}" dt="2022-11-22T11:07:28.604" v="255" actId="20577"/>
          <ac:spMkLst>
            <pc:docMk/>
            <pc:sldMk cId="103518084" sldId="321"/>
            <ac:spMk id="6" creationId="{4517F586-DA62-4BF2-B0EB-E1930D66E9DA}"/>
          </ac:spMkLst>
        </pc:spChg>
      </pc:sldChg>
    </pc:docChg>
  </pc:docChgLst>
  <pc:docChgLst>
    <pc:chgData name="Marc Vermeire (BOSA)" userId="dda041ec-8de0-4236-9ecd-0521a99dabc8" providerId="ADAL" clId="{3F3B6169-3A89-4796-AF42-3D7324E682C7}"/>
    <pc:docChg chg="undo redo custSel addSld delSld modSld sldOrd">
      <pc:chgData name="Marc Vermeire (BOSA)" userId="dda041ec-8de0-4236-9ecd-0521a99dabc8" providerId="ADAL" clId="{3F3B6169-3A89-4796-AF42-3D7324E682C7}" dt="2022-11-22T14:54:36.137" v="1046" actId="20577"/>
      <pc:docMkLst>
        <pc:docMk/>
      </pc:docMkLst>
      <pc:sldChg chg="modSp mod">
        <pc:chgData name="Marc Vermeire (BOSA)" userId="dda041ec-8de0-4236-9ecd-0521a99dabc8" providerId="ADAL" clId="{3F3B6169-3A89-4796-AF42-3D7324E682C7}" dt="2022-09-22T13:44:24.081" v="6" actId="6549"/>
        <pc:sldMkLst>
          <pc:docMk/>
          <pc:sldMk cId="887695320" sldId="257"/>
        </pc:sldMkLst>
        <pc:spChg chg="mod">
          <ac:chgData name="Marc Vermeire (BOSA)" userId="dda041ec-8de0-4236-9ecd-0521a99dabc8" providerId="ADAL" clId="{3F3B6169-3A89-4796-AF42-3D7324E682C7}" dt="2022-09-22T13:44:24.081" v="6" actId="6549"/>
          <ac:spMkLst>
            <pc:docMk/>
            <pc:sldMk cId="887695320" sldId="257"/>
            <ac:spMk id="3" creationId="{508335A5-ED5F-47D1-ACAC-A07DC8D4D7A7}"/>
          </ac:spMkLst>
        </pc:spChg>
      </pc:sldChg>
      <pc:sldChg chg="modSp mod">
        <pc:chgData name="Marc Vermeire (BOSA)" userId="dda041ec-8de0-4236-9ecd-0521a99dabc8" providerId="ADAL" clId="{3F3B6169-3A89-4796-AF42-3D7324E682C7}" dt="2022-11-08T11:06:19.932" v="1001"/>
        <pc:sldMkLst>
          <pc:docMk/>
          <pc:sldMk cId="704554566" sldId="258"/>
        </pc:sldMkLst>
        <pc:spChg chg="mod">
          <ac:chgData name="Marc Vermeire (BOSA)" userId="dda041ec-8de0-4236-9ecd-0521a99dabc8" providerId="ADAL" clId="{3F3B6169-3A89-4796-AF42-3D7324E682C7}" dt="2022-11-08T11:06:19.932" v="1001"/>
          <ac:spMkLst>
            <pc:docMk/>
            <pc:sldMk cId="704554566" sldId="258"/>
            <ac:spMk id="6" creationId="{4C6FECFA-AE50-4EB7-BB81-05FD93A6B3DC}"/>
          </ac:spMkLst>
        </pc:spChg>
      </pc:sldChg>
      <pc:sldChg chg="modNotesTx">
        <pc:chgData name="Marc Vermeire (BOSA)" userId="dda041ec-8de0-4236-9ecd-0521a99dabc8" providerId="ADAL" clId="{3F3B6169-3A89-4796-AF42-3D7324E682C7}" dt="2022-11-22T14:11:58.904" v="1035" actId="20577"/>
        <pc:sldMkLst>
          <pc:docMk/>
          <pc:sldMk cId="3103548245" sldId="259"/>
        </pc:sldMkLst>
      </pc:sldChg>
      <pc:sldChg chg="modSp">
        <pc:chgData name="Marc Vermeire (BOSA)" userId="dda041ec-8de0-4236-9ecd-0521a99dabc8" providerId="ADAL" clId="{3F3B6169-3A89-4796-AF42-3D7324E682C7}" dt="2022-11-08T11:05:41.605" v="996"/>
        <pc:sldMkLst>
          <pc:docMk/>
          <pc:sldMk cId="771274276" sldId="260"/>
        </pc:sldMkLst>
        <pc:graphicFrameChg chg="mod">
          <ac:chgData name="Marc Vermeire (BOSA)" userId="dda041ec-8de0-4236-9ecd-0521a99dabc8" providerId="ADAL" clId="{3F3B6169-3A89-4796-AF42-3D7324E682C7}" dt="2022-11-08T11:05:41.605" v="996"/>
          <ac:graphicFrameMkLst>
            <pc:docMk/>
            <pc:sldMk cId="771274276" sldId="260"/>
            <ac:graphicFrameMk id="5" creationId="{6D2C7C39-5BE3-413A-A5E8-743BA5E3C82E}"/>
          </ac:graphicFrameMkLst>
        </pc:graphicFrameChg>
      </pc:sldChg>
      <pc:sldChg chg="modSp mod modNotesTx">
        <pc:chgData name="Marc Vermeire (BOSA)" userId="dda041ec-8de0-4236-9ecd-0521a99dabc8" providerId="ADAL" clId="{3F3B6169-3A89-4796-AF42-3D7324E682C7}" dt="2022-11-22T14:54:10.007" v="1043" actId="20577"/>
        <pc:sldMkLst>
          <pc:docMk/>
          <pc:sldMk cId="2565178176" sldId="266"/>
        </pc:sldMkLst>
        <pc:spChg chg="mod">
          <ac:chgData name="Marc Vermeire (BOSA)" userId="dda041ec-8de0-4236-9ecd-0521a99dabc8" providerId="ADAL" clId="{3F3B6169-3A89-4796-AF42-3D7324E682C7}" dt="2022-11-08T11:06:08.821" v="1000"/>
          <ac:spMkLst>
            <pc:docMk/>
            <pc:sldMk cId="2565178176" sldId="266"/>
            <ac:spMk id="6" creationId="{4C6FECFA-AE50-4EB7-BB81-05FD93A6B3DC}"/>
          </ac:spMkLst>
        </pc:spChg>
      </pc:sldChg>
      <pc:sldChg chg="delSp modSp mod modNotesTx">
        <pc:chgData name="Marc Vermeire (BOSA)" userId="dda041ec-8de0-4236-9ecd-0521a99dabc8" providerId="ADAL" clId="{3F3B6169-3A89-4796-AF42-3D7324E682C7}" dt="2022-11-22T14:12:14.233" v="1036" actId="20577"/>
        <pc:sldMkLst>
          <pc:docMk/>
          <pc:sldMk cId="2652368132" sldId="272"/>
        </pc:sldMkLst>
        <pc:spChg chg="mod">
          <ac:chgData name="Marc Vermeire (BOSA)" userId="dda041ec-8de0-4236-9ecd-0521a99dabc8" providerId="ADAL" clId="{3F3B6169-3A89-4796-AF42-3D7324E682C7}" dt="2022-11-08T10:50:37.650" v="986" actId="20577"/>
          <ac:spMkLst>
            <pc:docMk/>
            <pc:sldMk cId="2652368132" sldId="272"/>
            <ac:spMk id="6" creationId="{4517F586-DA62-4BF2-B0EB-E1930D66E9DA}"/>
          </ac:spMkLst>
        </pc:spChg>
        <pc:spChg chg="mod">
          <ac:chgData name="Marc Vermeire (BOSA)" userId="dda041ec-8de0-4236-9ecd-0521a99dabc8" providerId="ADAL" clId="{3F3B6169-3A89-4796-AF42-3D7324E682C7}" dt="2022-11-08T09:42:45.450" v="132"/>
          <ac:spMkLst>
            <pc:docMk/>
            <pc:sldMk cId="2652368132" sldId="272"/>
            <ac:spMk id="11" creationId="{5A45C59A-88F3-46A4-8B3F-F2A34E561B6A}"/>
          </ac:spMkLst>
        </pc:spChg>
        <pc:picChg chg="del">
          <ac:chgData name="Marc Vermeire (BOSA)" userId="dda041ec-8de0-4236-9ecd-0521a99dabc8" providerId="ADAL" clId="{3F3B6169-3A89-4796-AF42-3D7324E682C7}" dt="2022-09-22T13:45:02.368" v="39" actId="478"/>
          <ac:picMkLst>
            <pc:docMk/>
            <pc:sldMk cId="2652368132" sldId="272"/>
            <ac:picMk id="4" creationId="{B79436B3-D39E-4A69-8A58-BA26A42A517E}"/>
          </ac:picMkLst>
        </pc:picChg>
      </pc:sldChg>
      <pc:sldChg chg="del">
        <pc:chgData name="Marc Vermeire (BOSA)" userId="dda041ec-8de0-4236-9ecd-0521a99dabc8" providerId="ADAL" clId="{3F3B6169-3A89-4796-AF42-3D7324E682C7}" dt="2022-09-22T13:45:17.873" v="42" actId="47"/>
        <pc:sldMkLst>
          <pc:docMk/>
          <pc:sldMk cId="247800397" sldId="291"/>
        </pc:sldMkLst>
      </pc:sldChg>
      <pc:sldChg chg="modSp mod ord modNotesTx">
        <pc:chgData name="Marc Vermeire (BOSA)" userId="dda041ec-8de0-4236-9ecd-0521a99dabc8" providerId="ADAL" clId="{3F3B6169-3A89-4796-AF42-3D7324E682C7}" dt="2022-11-22T14:54:00.595" v="1042" actId="20577"/>
        <pc:sldMkLst>
          <pc:docMk/>
          <pc:sldMk cId="4118161706" sldId="304"/>
        </pc:sldMkLst>
        <pc:spChg chg="mod">
          <ac:chgData name="Marc Vermeire (BOSA)" userId="dda041ec-8de0-4236-9ecd-0521a99dabc8" providerId="ADAL" clId="{3F3B6169-3A89-4796-AF42-3D7324E682C7}" dt="2022-11-08T11:06:40.532" v="1002"/>
          <ac:spMkLst>
            <pc:docMk/>
            <pc:sldMk cId="4118161706" sldId="304"/>
            <ac:spMk id="6" creationId="{4C6FECFA-AE50-4EB7-BB81-05FD93A6B3DC}"/>
          </ac:spMkLst>
        </pc:spChg>
      </pc:sldChg>
      <pc:sldChg chg="del">
        <pc:chgData name="Marc Vermeire (BOSA)" userId="dda041ec-8de0-4236-9ecd-0521a99dabc8" providerId="ADAL" clId="{3F3B6169-3A89-4796-AF42-3D7324E682C7}" dt="2022-09-22T13:45:17.873" v="42" actId="47"/>
        <pc:sldMkLst>
          <pc:docMk/>
          <pc:sldMk cId="732690362" sldId="306"/>
        </pc:sldMkLst>
      </pc:sldChg>
      <pc:sldChg chg="del">
        <pc:chgData name="Marc Vermeire (BOSA)" userId="dda041ec-8de0-4236-9ecd-0521a99dabc8" providerId="ADAL" clId="{3F3B6169-3A89-4796-AF42-3D7324E682C7}" dt="2022-09-22T13:45:17.873" v="42" actId="47"/>
        <pc:sldMkLst>
          <pc:docMk/>
          <pc:sldMk cId="4164258248" sldId="307"/>
        </pc:sldMkLst>
      </pc:sldChg>
      <pc:sldChg chg="del">
        <pc:chgData name="Marc Vermeire (BOSA)" userId="dda041ec-8de0-4236-9ecd-0521a99dabc8" providerId="ADAL" clId="{3F3B6169-3A89-4796-AF42-3D7324E682C7}" dt="2022-09-22T13:45:17.873" v="42" actId="47"/>
        <pc:sldMkLst>
          <pc:docMk/>
          <pc:sldMk cId="737854593" sldId="308"/>
        </pc:sldMkLst>
      </pc:sldChg>
      <pc:sldChg chg="del">
        <pc:chgData name="Marc Vermeire (BOSA)" userId="dda041ec-8de0-4236-9ecd-0521a99dabc8" providerId="ADAL" clId="{3F3B6169-3A89-4796-AF42-3D7324E682C7}" dt="2022-09-22T13:45:17.873" v="42" actId="47"/>
        <pc:sldMkLst>
          <pc:docMk/>
          <pc:sldMk cId="1456809983" sldId="309"/>
        </pc:sldMkLst>
      </pc:sldChg>
      <pc:sldChg chg="del">
        <pc:chgData name="Marc Vermeire (BOSA)" userId="dda041ec-8de0-4236-9ecd-0521a99dabc8" providerId="ADAL" clId="{3F3B6169-3A89-4796-AF42-3D7324E682C7}" dt="2022-09-22T13:45:17.873" v="42" actId="47"/>
        <pc:sldMkLst>
          <pc:docMk/>
          <pc:sldMk cId="2110358491" sldId="314"/>
        </pc:sldMkLst>
      </pc:sldChg>
      <pc:sldChg chg="del">
        <pc:chgData name="Marc Vermeire (BOSA)" userId="dda041ec-8de0-4236-9ecd-0521a99dabc8" providerId="ADAL" clId="{3F3B6169-3A89-4796-AF42-3D7324E682C7}" dt="2022-09-22T13:45:17.873" v="42" actId="47"/>
        <pc:sldMkLst>
          <pc:docMk/>
          <pc:sldMk cId="161828988" sldId="315"/>
        </pc:sldMkLst>
      </pc:sldChg>
      <pc:sldChg chg="del">
        <pc:chgData name="Marc Vermeire (BOSA)" userId="dda041ec-8de0-4236-9ecd-0521a99dabc8" providerId="ADAL" clId="{3F3B6169-3A89-4796-AF42-3D7324E682C7}" dt="2022-09-22T13:45:17.873" v="42" actId="47"/>
        <pc:sldMkLst>
          <pc:docMk/>
          <pc:sldMk cId="888930669" sldId="316"/>
        </pc:sldMkLst>
      </pc:sldChg>
      <pc:sldChg chg="del">
        <pc:chgData name="Marc Vermeire (BOSA)" userId="dda041ec-8de0-4236-9ecd-0521a99dabc8" providerId="ADAL" clId="{3F3B6169-3A89-4796-AF42-3D7324E682C7}" dt="2022-09-22T13:45:17.873" v="42" actId="47"/>
        <pc:sldMkLst>
          <pc:docMk/>
          <pc:sldMk cId="2229866585" sldId="317"/>
        </pc:sldMkLst>
      </pc:sldChg>
      <pc:sldChg chg="modSp modNotesTx">
        <pc:chgData name="Marc Vermeire (BOSA)" userId="dda041ec-8de0-4236-9ecd-0521a99dabc8" providerId="ADAL" clId="{3F3B6169-3A89-4796-AF42-3D7324E682C7}" dt="2022-11-08T10:18:49.314" v="703" actId="20577"/>
        <pc:sldMkLst>
          <pc:docMk/>
          <pc:sldMk cId="3885558571" sldId="318"/>
        </pc:sldMkLst>
        <pc:graphicFrameChg chg="mod">
          <ac:chgData name="Marc Vermeire (BOSA)" userId="dda041ec-8de0-4236-9ecd-0521a99dabc8" providerId="ADAL" clId="{3F3B6169-3A89-4796-AF42-3D7324E682C7}" dt="2022-11-08T10:18:49.314" v="703" actId="20577"/>
          <ac:graphicFrameMkLst>
            <pc:docMk/>
            <pc:sldMk cId="3885558571" sldId="318"/>
            <ac:graphicFrameMk id="5" creationId="{6D2C7C39-5BE3-413A-A5E8-743BA5E3C82E}"/>
          </ac:graphicFrameMkLst>
        </pc:graphicFrameChg>
      </pc:sldChg>
      <pc:sldChg chg="modSp add del mod">
        <pc:chgData name="Marc Vermeire (BOSA)" userId="dda041ec-8de0-4236-9ecd-0521a99dabc8" providerId="ADAL" clId="{3F3B6169-3A89-4796-AF42-3D7324E682C7}" dt="2022-11-08T11:05:48.047" v="997" actId="47"/>
        <pc:sldMkLst>
          <pc:docMk/>
          <pc:sldMk cId="1767299393" sldId="319"/>
        </pc:sldMkLst>
        <pc:spChg chg="mod">
          <ac:chgData name="Marc Vermeire (BOSA)" userId="dda041ec-8de0-4236-9ecd-0521a99dabc8" providerId="ADAL" clId="{3F3B6169-3A89-4796-AF42-3D7324E682C7}" dt="2022-11-08T09:47:55.204" v="454" actId="20577"/>
          <ac:spMkLst>
            <pc:docMk/>
            <pc:sldMk cId="1767299393" sldId="319"/>
            <ac:spMk id="6" creationId="{4517F586-DA62-4BF2-B0EB-E1930D66E9DA}"/>
          </ac:spMkLst>
        </pc:spChg>
        <pc:spChg chg="mod">
          <ac:chgData name="Marc Vermeire (BOSA)" userId="dda041ec-8de0-4236-9ecd-0521a99dabc8" providerId="ADAL" clId="{3F3B6169-3A89-4796-AF42-3D7324E682C7}" dt="2022-11-08T09:44:15.111" v="204"/>
          <ac:spMkLst>
            <pc:docMk/>
            <pc:sldMk cId="1767299393" sldId="319"/>
            <ac:spMk id="11" creationId="{5A45C59A-88F3-46A4-8B3F-F2A34E561B6A}"/>
          </ac:spMkLst>
        </pc:spChg>
      </pc:sldChg>
      <pc:sldChg chg="add del setBg">
        <pc:chgData name="Marc Vermeire (BOSA)" userId="dda041ec-8de0-4236-9ecd-0521a99dabc8" providerId="ADAL" clId="{3F3B6169-3A89-4796-AF42-3D7324E682C7}" dt="2022-11-08T09:43:37.431" v="186"/>
        <pc:sldMkLst>
          <pc:docMk/>
          <pc:sldMk cId="2762137702" sldId="319"/>
        </pc:sldMkLst>
      </pc:sldChg>
      <pc:sldChg chg="add del setBg">
        <pc:chgData name="Marc Vermeire (BOSA)" userId="dda041ec-8de0-4236-9ecd-0521a99dabc8" providerId="ADAL" clId="{3F3B6169-3A89-4796-AF42-3D7324E682C7}" dt="2022-11-08T09:43:46.983" v="189"/>
        <pc:sldMkLst>
          <pc:docMk/>
          <pc:sldMk cId="2149686014" sldId="320"/>
        </pc:sldMkLst>
      </pc:sldChg>
      <pc:sldChg chg="modSp add del mod">
        <pc:chgData name="Marc Vermeire (BOSA)" userId="dda041ec-8de0-4236-9ecd-0521a99dabc8" providerId="ADAL" clId="{3F3B6169-3A89-4796-AF42-3D7324E682C7}" dt="2022-11-08T10:46:53.266" v="806" actId="47"/>
        <pc:sldMkLst>
          <pc:docMk/>
          <pc:sldMk cId="3003925224" sldId="320"/>
        </pc:sldMkLst>
        <pc:spChg chg="mod">
          <ac:chgData name="Marc Vermeire (BOSA)" userId="dda041ec-8de0-4236-9ecd-0521a99dabc8" providerId="ADAL" clId="{3F3B6169-3A89-4796-AF42-3D7324E682C7}" dt="2022-11-08T09:45:56.687" v="297" actId="15"/>
          <ac:spMkLst>
            <pc:docMk/>
            <pc:sldMk cId="3003925224" sldId="320"/>
            <ac:spMk id="6" creationId="{4517F586-DA62-4BF2-B0EB-E1930D66E9DA}"/>
          </ac:spMkLst>
        </pc:spChg>
        <pc:spChg chg="mod">
          <ac:chgData name="Marc Vermeire (BOSA)" userId="dda041ec-8de0-4236-9ecd-0521a99dabc8" providerId="ADAL" clId="{3F3B6169-3A89-4796-AF42-3D7324E682C7}" dt="2022-11-08T09:46:13.364" v="310" actId="20577"/>
          <ac:spMkLst>
            <pc:docMk/>
            <pc:sldMk cId="3003925224" sldId="320"/>
            <ac:spMk id="11" creationId="{5A45C59A-88F3-46A4-8B3F-F2A34E561B6A}"/>
          </ac:spMkLst>
        </pc:spChg>
      </pc:sldChg>
      <pc:sldChg chg="modSp add mod modNotesTx">
        <pc:chgData name="Marc Vermeire (BOSA)" userId="dda041ec-8de0-4236-9ecd-0521a99dabc8" providerId="ADAL" clId="{3F3B6169-3A89-4796-AF42-3D7324E682C7}" dt="2022-11-22T14:12:25.120" v="1039" actId="20577"/>
        <pc:sldMkLst>
          <pc:docMk/>
          <pc:sldMk cId="103518084" sldId="321"/>
        </pc:sldMkLst>
        <pc:spChg chg="mod">
          <ac:chgData name="Marc Vermeire (BOSA)" userId="dda041ec-8de0-4236-9ecd-0521a99dabc8" providerId="ADAL" clId="{3F3B6169-3A89-4796-AF42-3D7324E682C7}" dt="2022-11-08T10:07:57.171" v="535" actId="20577"/>
          <ac:spMkLst>
            <pc:docMk/>
            <pc:sldMk cId="103518084" sldId="321"/>
            <ac:spMk id="6" creationId="{4517F586-DA62-4BF2-B0EB-E1930D66E9DA}"/>
          </ac:spMkLst>
        </pc:spChg>
        <pc:spChg chg="mod">
          <ac:chgData name="Marc Vermeire (BOSA)" userId="dda041ec-8de0-4236-9ecd-0521a99dabc8" providerId="ADAL" clId="{3F3B6169-3A89-4796-AF42-3D7324E682C7}" dt="2022-11-08T10:07:43.043" v="488"/>
          <ac:spMkLst>
            <pc:docMk/>
            <pc:sldMk cId="103518084" sldId="321"/>
            <ac:spMk id="11" creationId="{5A45C59A-88F3-46A4-8B3F-F2A34E561B6A}"/>
          </ac:spMkLst>
        </pc:spChg>
      </pc:sldChg>
      <pc:sldChg chg="add del setBg">
        <pc:chgData name="Marc Vermeire (BOSA)" userId="dda041ec-8de0-4236-9ecd-0521a99dabc8" providerId="ADAL" clId="{3F3B6169-3A89-4796-AF42-3D7324E682C7}" dt="2022-11-08T10:07:26.563" v="480"/>
        <pc:sldMkLst>
          <pc:docMk/>
          <pc:sldMk cId="2229535922" sldId="321"/>
        </pc:sldMkLst>
      </pc:sldChg>
      <pc:sldChg chg="modSp add mod modNotesTx">
        <pc:chgData name="Marc Vermeire (BOSA)" userId="dda041ec-8de0-4236-9ecd-0521a99dabc8" providerId="ADAL" clId="{3F3B6169-3A89-4796-AF42-3D7324E682C7}" dt="2022-11-22T14:54:21.505" v="1044" actId="20577"/>
        <pc:sldMkLst>
          <pc:docMk/>
          <pc:sldMk cId="976374827" sldId="322"/>
        </pc:sldMkLst>
        <pc:spChg chg="mod">
          <ac:chgData name="Marc Vermeire (BOSA)" userId="dda041ec-8de0-4236-9ecd-0521a99dabc8" providerId="ADAL" clId="{3F3B6169-3A89-4796-AF42-3D7324E682C7}" dt="2022-11-22T10:52:29.675" v="1034" actId="20577"/>
          <ac:spMkLst>
            <pc:docMk/>
            <pc:sldMk cId="976374827" sldId="322"/>
            <ac:spMk id="6" creationId="{4517F586-DA62-4BF2-B0EB-E1930D66E9DA}"/>
          </ac:spMkLst>
        </pc:spChg>
      </pc:sldChg>
      <pc:sldChg chg="add del setBg">
        <pc:chgData name="Marc Vermeire (BOSA)" userId="dda041ec-8de0-4236-9ecd-0521a99dabc8" providerId="ADAL" clId="{3F3B6169-3A89-4796-AF42-3D7324E682C7}" dt="2022-11-08T10:47:53.141" v="819"/>
        <pc:sldMkLst>
          <pc:docMk/>
          <pc:sldMk cId="3977798050" sldId="322"/>
        </pc:sldMkLst>
      </pc:sldChg>
      <pc:sldChg chg="modSp add mod">
        <pc:chgData name="Marc Vermeire (BOSA)" userId="dda041ec-8de0-4236-9ecd-0521a99dabc8" providerId="ADAL" clId="{3F3B6169-3A89-4796-AF42-3D7324E682C7}" dt="2022-11-08T11:07:59.081" v="1032" actId="1036"/>
        <pc:sldMkLst>
          <pc:docMk/>
          <pc:sldMk cId="3451510856" sldId="323"/>
        </pc:sldMkLst>
        <pc:spChg chg="mod">
          <ac:chgData name="Marc Vermeire (BOSA)" userId="dda041ec-8de0-4236-9ecd-0521a99dabc8" providerId="ADAL" clId="{3F3B6169-3A89-4796-AF42-3D7324E682C7}" dt="2022-11-08T11:07:59.081" v="1032" actId="1036"/>
          <ac:spMkLst>
            <pc:docMk/>
            <pc:sldMk cId="3451510856" sldId="323"/>
            <ac:spMk id="7" creationId="{41DC656D-FEC3-4765-807A-1B3A626777DF}"/>
          </ac:spMkLst>
        </pc:spChg>
      </pc:sldChg>
      <pc:sldChg chg="modNotesTx">
        <pc:chgData name="Marc Vermeire (BOSA)" userId="dda041ec-8de0-4236-9ecd-0521a99dabc8" providerId="ADAL" clId="{3F3B6169-3A89-4796-AF42-3D7324E682C7}" dt="2022-11-22T14:54:27.160" v="1045" actId="20577"/>
        <pc:sldMkLst>
          <pc:docMk/>
          <pc:sldMk cId="1231911007" sldId="326"/>
        </pc:sldMkLst>
      </pc:sldChg>
      <pc:sldChg chg="modNotesTx">
        <pc:chgData name="Marc Vermeire (BOSA)" userId="dda041ec-8de0-4236-9ecd-0521a99dabc8" providerId="ADAL" clId="{3F3B6169-3A89-4796-AF42-3D7324E682C7}" dt="2022-11-22T14:54:36.137" v="1046" actId="20577"/>
        <pc:sldMkLst>
          <pc:docMk/>
          <pc:sldMk cId="294863238" sldId="327"/>
        </pc:sldMkLst>
      </pc:sldChg>
      <pc:sldChg chg="modNotesTx">
        <pc:chgData name="Marc Vermeire (BOSA)" userId="dda041ec-8de0-4236-9ecd-0521a99dabc8" providerId="ADAL" clId="{3F3B6169-3A89-4796-AF42-3D7324E682C7}" dt="2022-11-22T14:12:28.102" v="1040" actId="20577"/>
        <pc:sldMkLst>
          <pc:docMk/>
          <pc:sldMk cId="164144897" sldId="328"/>
        </pc:sldMkLst>
      </pc:sldChg>
      <pc:sldChg chg="modNotesTx">
        <pc:chgData name="Marc Vermeire (BOSA)" userId="dda041ec-8de0-4236-9ecd-0521a99dabc8" providerId="ADAL" clId="{3F3B6169-3A89-4796-AF42-3D7324E682C7}" dt="2022-11-22T14:53:40.591" v="1041" actId="20577"/>
        <pc:sldMkLst>
          <pc:docMk/>
          <pc:sldMk cId="2767567316" sldId="329"/>
        </pc:sldMkLst>
      </pc:sldChg>
    </pc:docChg>
  </pc:docChgLst>
  <pc:docChgLst>
    <pc:chgData name="Serge Libert (BOSA)" userId="8c9a1326-5673-4310-b4ed-b88bcf07a861" providerId="ADAL" clId="{0A4EAF09-88B8-4DC8-AE15-5835059FDFB6}"/>
    <pc:docChg chg="undo custSel addSld modSld">
      <pc:chgData name="Serge Libert (BOSA)" userId="8c9a1326-5673-4310-b4ed-b88bcf07a861" providerId="ADAL" clId="{0A4EAF09-88B8-4DC8-AE15-5835059FDFB6}" dt="2022-11-22T11:22:33.377" v="1360" actId="6549"/>
      <pc:docMkLst>
        <pc:docMk/>
      </pc:docMkLst>
      <pc:sldChg chg="modSp mod">
        <pc:chgData name="Serge Libert (BOSA)" userId="8c9a1326-5673-4310-b4ed-b88bcf07a861" providerId="ADAL" clId="{0A4EAF09-88B8-4DC8-AE15-5835059FDFB6}" dt="2022-11-22T11:11:32.456" v="261" actId="20577"/>
        <pc:sldMkLst>
          <pc:docMk/>
          <pc:sldMk cId="103518084" sldId="321"/>
        </pc:sldMkLst>
        <pc:spChg chg="mod">
          <ac:chgData name="Serge Libert (BOSA)" userId="8c9a1326-5673-4310-b4ed-b88bcf07a861" providerId="ADAL" clId="{0A4EAF09-88B8-4DC8-AE15-5835059FDFB6}" dt="2022-11-22T11:11:32.456" v="261" actId="20577"/>
          <ac:spMkLst>
            <pc:docMk/>
            <pc:sldMk cId="103518084" sldId="321"/>
            <ac:spMk id="6" creationId="{4517F586-DA62-4BF2-B0EB-E1930D66E9DA}"/>
          </ac:spMkLst>
        </pc:spChg>
      </pc:sldChg>
      <pc:sldChg chg="modSp add mod">
        <pc:chgData name="Serge Libert (BOSA)" userId="8c9a1326-5673-4310-b4ed-b88bcf07a861" providerId="ADAL" clId="{0A4EAF09-88B8-4DC8-AE15-5835059FDFB6}" dt="2022-11-22T11:21:01.527" v="1252" actId="20577"/>
        <pc:sldMkLst>
          <pc:docMk/>
          <pc:sldMk cId="164144897" sldId="328"/>
        </pc:sldMkLst>
        <pc:spChg chg="mod">
          <ac:chgData name="Serge Libert (BOSA)" userId="8c9a1326-5673-4310-b4ed-b88bcf07a861" providerId="ADAL" clId="{0A4EAF09-88B8-4DC8-AE15-5835059FDFB6}" dt="2022-11-22T11:21:01.527" v="1252" actId="20577"/>
          <ac:spMkLst>
            <pc:docMk/>
            <pc:sldMk cId="164144897" sldId="328"/>
            <ac:spMk id="6" creationId="{4517F586-DA62-4BF2-B0EB-E1930D66E9DA}"/>
          </ac:spMkLst>
        </pc:spChg>
      </pc:sldChg>
      <pc:sldChg chg="modSp add mod">
        <pc:chgData name="Serge Libert (BOSA)" userId="8c9a1326-5673-4310-b4ed-b88bcf07a861" providerId="ADAL" clId="{0A4EAF09-88B8-4DC8-AE15-5835059FDFB6}" dt="2022-11-22T11:22:33.377" v="1360" actId="6549"/>
        <pc:sldMkLst>
          <pc:docMk/>
          <pc:sldMk cId="2767567316" sldId="329"/>
        </pc:sldMkLst>
        <pc:spChg chg="mod">
          <ac:chgData name="Serge Libert (BOSA)" userId="8c9a1326-5673-4310-b4ed-b88bcf07a861" providerId="ADAL" clId="{0A4EAF09-88B8-4DC8-AE15-5835059FDFB6}" dt="2022-11-22T11:22:33.377" v="1360" actId="6549"/>
          <ac:spMkLst>
            <pc:docMk/>
            <pc:sldMk cId="2767567316" sldId="329"/>
            <ac:spMk id="6" creationId="{4517F586-DA62-4BF2-B0EB-E1930D66E9D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DE295-ECE7-48B5-AD21-C9884202179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nl-BE"/>
        </a:p>
      </dgm:t>
    </dgm:pt>
    <dgm:pt modelId="{3B7D46BF-FE9F-4D30-BD72-BA18698E0AEF}">
      <dgm:prSet phldrT="[Text]" custT="1"/>
      <dgm:spPr>
        <a:solidFill>
          <a:schemeClr val="bg2"/>
        </a:solidFill>
        <a:ln w="19050">
          <a:solidFill>
            <a:schemeClr val="bg2"/>
          </a:solidFill>
        </a:ln>
      </dgm:spPr>
      <dgm:t>
        <a:bodyPr/>
        <a:lstStyle/>
        <a:p>
          <a:pPr marL="0" lvl="0" indent="0" algn="l" defTabSz="2089150">
            <a:lnSpc>
              <a:spcPct val="90000"/>
            </a:lnSpc>
            <a:spcBef>
              <a:spcPct val="0"/>
            </a:spcBef>
            <a:spcAft>
              <a:spcPct val="35000"/>
            </a:spcAft>
            <a:buFontTx/>
            <a:buNone/>
          </a:pPr>
          <a:r>
            <a:rPr lang="en-US" sz="3600" kern="1200">
              <a:solidFill>
                <a:srgbClr val="FFFFFF"/>
              </a:solidFill>
              <a:latin typeface="Open Sans"/>
              <a:ea typeface="+mn-ea"/>
              <a:cs typeface="+mn-cs"/>
            </a:rPr>
            <a:t>Next forum: 17.01.2023</a:t>
          </a:r>
        </a:p>
      </dgm:t>
    </dgm:pt>
    <dgm:pt modelId="{19C133BF-CF42-4F90-B775-B3A919ABA0E4}" type="parTrans" cxnId="{C456C272-C6AC-42ED-A981-30C7D6F80702}">
      <dgm:prSet/>
      <dgm:spPr/>
      <dgm:t>
        <a:bodyPr/>
        <a:lstStyle/>
        <a:p>
          <a:endParaRPr lang="en-US"/>
        </a:p>
      </dgm:t>
    </dgm:pt>
    <dgm:pt modelId="{70906F63-1A0E-43FF-8585-E6C452C95979}" type="sibTrans" cxnId="{C456C272-C6AC-42ED-A981-30C7D6F80702}">
      <dgm:prSet/>
      <dgm:spPr/>
      <dgm:t>
        <a:bodyPr/>
        <a:lstStyle/>
        <a:p>
          <a:endParaRPr lang="en-US"/>
        </a:p>
      </dgm:t>
    </dgm:pt>
    <dgm:pt modelId="{8E5E8FAD-31CF-4D70-B6C1-F45D879DE517}">
      <dgm:prSet phldrT="[Text]" custT="1"/>
      <dgm:spPr>
        <a:solidFill>
          <a:schemeClr val="bg2"/>
        </a:solidFill>
        <a:ln w="19050">
          <a:solidFill>
            <a:schemeClr val="bg2"/>
          </a:solidFill>
        </a:ln>
      </dgm:spPr>
      <dgm:t>
        <a:bodyPr/>
        <a:lstStyle/>
        <a:p>
          <a:pPr marL="0" lvl="0" indent="0" algn="l" defTabSz="2089150">
            <a:lnSpc>
              <a:spcPct val="90000"/>
            </a:lnSpc>
            <a:spcBef>
              <a:spcPct val="0"/>
            </a:spcBef>
            <a:spcAft>
              <a:spcPct val="35000"/>
            </a:spcAft>
          </a:pPr>
          <a:r>
            <a:rPr kumimoji="0" lang="en-GB" sz="3600" b="0" i="0" u="none" strike="noStrike" kern="1200" cap="none" spc="0" normalizeH="0" baseline="0" noProof="0">
              <a:ln>
                <a:noFill/>
              </a:ln>
              <a:solidFill>
                <a:srgbClr val="FFFFFF"/>
              </a:solidFill>
              <a:effectLst/>
              <a:uLnTx/>
              <a:uFillTx/>
              <a:latin typeface="Open Sans"/>
              <a:ea typeface="+mn-ea"/>
              <a:cs typeface="+mn-cs"/>
            </a:rPr>
            <a:t>MLR BISv2 has been decommissioned</a:t>
          </a:r>
          <a:endParaRPr lang="en-US" sz="3600" kern="1200">
            <a:solidFill>
              <a:srgbClr val="FFFFFF"/>
            </a:solidFill>
            <a:latin typeface="Open Sans"/>
            <a:ea typeface="+mn-ea"/>
            <a:cs typeface="+mn-cs"/>
          </a:endParaRPr>
        </a:p>
      </dgm:t>
    </dgm:pt>
    <dgm:pt modelId="{1ECCEAB4-9D99-4A37-BA77-09B841E631B4}" type="parTrans" cxnId="{98B955AF-DA8D-42BA-A063-465588582DE1}">
      <dgm:prSet/>
      <dgm:spPr/>
      <dgm:t>
        <a:bodyPr/>
        <a:lstStyle/>
        <a:p>
          <a:endParaRPr lang="fr-FR"/>
        </a:p>
      </dgm:t>
    </dgm:pt>
    <dgm:pt modelId="{ECC0A38B-FA4A-42AF-868A-2A020A7F64FF}" type="sibTrans" cxnId="{98B955AF-DA8D-42BA-A063-465588582DE1}">
      <dgm:prSet/>
      <dgm:spPr/>
      <dgm:t>
        <a:bodyPr/>
        <a:lstStyle/>
        <a:p>
          <a:endParaRPr lang="fr-FR"/>
        </a:p>
      </dgm:t>
    </dgm:pt>
    <dgm:pt modelId="{B6CCDB89-754D-4392-B0A5-A21D3C455847}">
      <dgm:prSet phldrT="[Text]" custT="1"/>
      <dgm:spPr>
        <a:solidFill>
          <a:schemeClr val="bg2"/>
        </a:solidFill>
        <a:ln w="19050">
          <a:solidFill>
            <a:schemeClr val="bg2"/>
          </a:solidFill>
        </a:ln>
      </dgm:spPr>
      <dgm:t>
        <a:bodyPr/>
        <a:lstStyle/>
        <a:p>
          <a:pPr marL="0" lvl="0" indent="0" algn="l" defTabSz="2089150">
            <a:lnSpc>
              <a:spcPct val="90000"/>
            </a:lnSpc>
            <a:spcBef>
              <a:spcPct val="0"/>
            </a:spcBef>
            <a:spcAft>
              <a:spcPct val="35000"/>
            </a:spcAft>
          </a:pPr>
          <a:r>
            <a:rPr lang="fr-BE" sz="3600" kern="1200" err="1">
              <a:solidFill>
                <a:srgbClr val="FFFFFF"/>
              </a:solidFill>
              <a:latin typeface="Open Sans"/>
              <a:ea typeface="+mn-ea"/>
              <a:cs typeface="+mn-cs"/>
            </a:rPr>
            <a:t>Your</a:t>
          </a:r>
          <a:r>
            <a:rPr lang="fr-BE" sz="3600" kern="1200">
              <a:solidFill>
                <a:srgbClr val="FFFFFF"/>
              </a:solidFill>
              <a:latin typeface="Open Sans"/>
              <a:ea typeface="+mn-ea"/>
              <a:cs typeface="+mn-cs"/>
            </a:rPr>
            <a:t> topics?</a:t>
          </a:r>
          <a:endParaRPr lang="en-US" sz="3600" kern="1200">
            <a:solidFill>
              <a:srgbClr val="FFFFFF"/>
            </a:solidFill>
            <a:latin typeface="Open Sans"/>
            <a:ea typeface="+mn-ea"/>
            <a:cs typeface="+mn-cs"/>
          </a:endParaRPr>
        </a:p>
      </dgm:t>
    </dgm:pt>
    <dgm:pt modelId="{4F7A1293-0536-4799-A275-41B740D29E0F}" type="parTrans" cxnId="{47C725F2-7428-45B6-B020-17BBAF67AF1A}">
      <dgm:prSet/>
      <dgm:spPr/>
      <dgm:t>
        <a:bodyPr/>
        <a:lstStyle/>
        <a:p>
          <a:endParaRPr lang="fr-FR"/>
        </a:p>
      </dgm:t>
    </dgm:pt>
    <dgm:pt modelId="{79B2F5F9-4942-4D72-849B-2FB5941DE048}" type="sibTrans" cxnId="{47C725F2-7428-45B6-B020-17BBAF67AF1A}">
      <dgm:prSet/>
      <dgm:spPr/>
      <dgm:t>
        <a:bodyPr/>
        <a:lstStyle/>
        <a:p>
          <a:endParaRPr lang="fr-FR"/>
        </a:p>
      </dgm:t>
    </dgm:pt>
    <dgm:pt modelId="{5FD41521-600F-489C-AE44-B360D3CE968E}" type="pres">
      <dgm:prSet presAssocID="{8E6DE295-ECE7-48B5-AD21-C98842021790}" presName="Name0" presStyleCnt="0">
        <dgm:presLayoutVars>
          <dgm:chMax val="7"/>
          <dgm:chPref val="7"/>
          <dgm:dir/>
        </dgm:presLayoutVars>
      </dgm:prSet>
      <dgm:spPr/>
    </dgm:pt>
    <dgm:pt modelId="{791004F5-BB21-49EE-80BF-8D2A30E33A0D}" type="pres">
      <dgm:prSet presAssocID="{8E6DE295-ECE7-48B5-AD21-C98842021790}" presName="Name1" presStyleCnt="0"/>
      <dgm:spPr/>
    </dgm:pt>
    <dgm:pt modelId="{D967D9A6-6E3F-43D1-ABC6-7856AA76CA96}" type="pres">
      <dgm:prSet presAssocID="{8E6DE295-ECE7-48B5-AD21-C98842021790}" presName="cycle" presStyleCnt="0"/>
      <dgm:spPr/>
    </dgm:pt>
    <dgm:pt modelId="{DFB3A9C1-AEC6-42D5-9CC9-D34DA8900EB4}" type="pres">
      <dgm:prSet presAssocID="{8E6DE295-ECE7-48B5-AD21-C98842021790}" presName="srcNode" presStyleLbl="node1" presStyleIdx="0" presStyleCnt="3"/>
      <dgm:spPr/>
    </dgm:pt>
    <dgm:pt modelId="{7292482C-9E94-4FC3-AE8D-8E1297ACC39C}" type="pres">
      <dgm:prSet presAssocID="{8E6DE295-ECE7-48B5-AD21-C98842021790}" presName="conn" presStyleLbl="parChTrans1D2" presStyleIdx="0" presStyleCnt="1"/>
      <dgm:spPr/>
    </dgm:pt>
    <dgm:pt modelId="{BB534A2C-5F26-44D6-A161-C205A25B2A66}" type="pres">
      <dgm:prSet presAssocID="{8E6DE295-ECE7-48B5-AD21-C98842021790}" presName="extraNode" presStyleLbl="node1" presStyleIdx="0" presStyleCnt="3"/>
      <dgm:spPr/>
    </dgm:pt>
    <dgm:pt modelId="{1142F2B1-872E-4429-9E03-DB61BDB87EFA}" type="pres">
      <dgm:prSet presAssocID="{8E6DE295-ECE7-48B5-AD21-C98842021790}" presName="dstNode" presStyleLbl="node1" presStyleIdx="0" presStyleCnt="3"/>
      <dgm:spPr/>
    </dgm:pt>
    <dgm:pt modelId="{8F669CCF-BE6D-4756-8F61-E0BF26541259}" type="pres">
      <dgm:prSet presAssocID="{B6CCDB89-754D-4392-B0A5-A21D3C455847}" presName="text_1" presStyleLbl="node1" presStyleIdx="0" presStyleCnt="3" custScaleX="100296">
        <dgm:presLayoutVars>
          <dgm:bulletEnabled val="1"/>
        </dgm:presLayoutVars>
      </dgm:prSet>
      <dgm:spPr/>
    </dgm:pt>
    <dgm:pt modelId="{5457BE79-F5BB-4ED6-ADEB-EDBE5003C366}" type="pres">
      <dgm:prSet presAssocID="{B6CCDB89-754D-4392-B0A5-A21D3C455847}" presName="accent_1" presStyleCnt="0"/>
      <dgm:spPr/>
    </dgm:pt>
    <dgm:pt modelId="{A4898AEC-DCF2-4D9A-8D9C-C6F468A4F800}" type="pres">
      <dgm:prSet presAssocID="{B6CCDB89-754D-4392-B0A5-A21D3C455847}" presName="accentRepeatNode" presStyleLbl="solidFgAcc1" presStyleIdx="0" presStyleCnt="3"/>
      <dgm:spPr>
        <a:solidFill>
          <a:srgbClr val="B04346"/>
        </a:solidFill>
      </dgm:spPr>
    </dgm:pt>
    <dgm:pt modelId="{A05AAFD0-E0E6-4591-82A6-689E82306420}" type="pres">
      <dgm:prSet presAssocID="{8E5E8FAD-31CF-4D70-B6C1-F45D879DE517}" presName="text_2" presStyleLbl="node1" presStyleIdx="1" presStyleCnt="3" custScaleX="100214">
        <dgm:presLayoutVars>
          <dgm:bulletEnabled val="1"/>
        </dgm:presLayoutVars>
      </dgm:prSet>
      <dgm:spPr/>
    </dgm:pt>
    <dgm:pt modelId="{2C9B271E-37B4-4095-BA4C-9B4CAA1E387E}" type="pres">
      <dgm:prSet presAssocID="{8E5E8FAD-31CF-4D70-B6C1-F45D879DE517}" presName="accent_2" presStyleCnt="0"/>
      <dgm:spPr/>
    </dgm:pt>
    <dgm:pt modelId="{96D49AC5-23A1-4803-B919-578788681950}" type="pres">
      <dgm:prSet presAssocID="{8E5E8FAD-31CF-4D70-B6C1-F45D879DE517}" presName="accentRepeatNode" presStyleLbl="solidFgAcc1" presStyleIdx="1" presStyleCnt="3"/>
      <dgm:spPr>
        <a:solidFill>
          <a:srgbClr val="298572"/>
        </a:solidFill>
      </dgm:spPr>
    </dgm:pt>
    <dgm:pt modelId="{A7A07733-D5DF-431F-8112-308C32AD81F1}" type="pres">
      <dgm:prSet presAssocID="{3B7D46BF-FE9F-4D30-BD72-BA18698E0AEF}" presName="text_3" presStyleLbl="node1" presStyleIdx="2" presStyleCnt="3" custScaleX="100296">
        <dgm:presLayoutVars>
          <dgm:bulletEnabled val="1"/>
        </dgm:presLayoutVars>
      </dgm:prSet>
      <dgm:spPr/>
    </dgm:pt>
    <dgm:pt modelId="{F0563494-F8E3-4B76-82A9-6A589E99DC9D}" type="pres">
      <dgm:prSet presAssocID="{3B7D46BF-FE9F-4D30-BD72-BA18698E0AEF}" presName="accent_3" presStyleCnt="0"/>
      <dgm:spPr/>
    </dgm:pt>
    <dgm:pt modelId="{2AA9260B-CB87-4506-8054-8D178B60C15E}" type="pres">
      <dgm:prSet presAssocID="{3B7D46BF-FE9F-4D30-BD72-BA18698E0AEF}" presName="accentRepeatNode" presStyleLbl="solidFgAcc1" presStyleIdx="2" presStyleCnt="3"/>
      <dgm:spPr>
        <a:solidFill>
          <a:schemeClr val="tx1"/>
        </a:solidFill>
      </dgm:spPr>
    </dgm:pt>
  </dgm:ptLst>
  <dgm:cxnLst>
    <dgm:cxn modelId="{7BF67C00-C22C-49EB-A72C-4F33AB84BE6A}" type="presOf" srcId="{3B7D46BF-FE9F-4D30-BD72-BA18698E0AEF}" destId="{A7A07733-D5DF-431F-8112-308C32AD81F1}" srcOrd="0" destOrd="0" presId="urn:microsoft.com/office/officeart/2008/layout/VerticalCurvedList"/>
    <dgm:cxn modelId="{A87A4703-93BA-4AD9-ABAC-180F15598D7D}" type="presOf" srcId="{8E5E8FAD-31CF-4D70-B6C1-F45D879DE517}" destId="{A05AAFD0-E0E6-4591-82A6-689E82306420}" srcOrd="0" destOrd="0" presId="urn:microsoft.com/office/officeart/2008/layout/VerticalCurvedList"/>
    <dgm:cxn modelId="{3C216739-FAD7-44D1-88F1-04967FB333AB}" type="presOf" srcId="{B6CCDB89-754D-4392-B0A5-A21D3C455847}" destId="{8F669CCF-BE6D-4756-8F61-E0BF26541259}" srcOrd="0" destOrd="0" presId="urn:microsoft.com/office/officeart/2008/layout/VerticalCurvedList"/>
    <dgm:cxn modelId="{521FA764-D0D2-43B6-972C-E19ECE4E0E78}" type="presOf" srcId="{79B2F5F9-4942-4D72-849B-2FB5941DE048}" destId="{7292482C-9E94-4FC3-AE8D-8E1297ACC39C}" srcOrd="0" destOrd="0" presId="urn:microsoft.com/office/officeart/2008/layout/VerticalCurvedList"/>
    <dgm:cxn modelId="{60271F65-DB3D-416F-90EC-9C3E96451818}" type="presOf" srcId="{8E6DE295-ECE7-48B5-AD21-C98842021790}" destId="{5FD41521-600F-489C-AE44-B360D3CE968E}" srcOrd="0" destOrd="0" presId="urn:microsoft.com/office/officeart/2008/layout/VerticalCurvedList"/>
    <dgm:cxn modelId="{C456C272-C6AC-42ED-A981-30C7D6F80702}" srcId="{8E6DE295-ECE7-48B5-AD21-C98842021790}" destId="{3B7D46BF-FE9F-4D30-BD72-BA18698E0AEF}" srcOrd="2" destOrd="0" parTransId="{19C133BF-CF42-4F90-B775-B3A919ABA0E4}" sibTransId="{70906F63-1A0E-43FF-8585-E6C452C95979}"/>
    <dgm:cxn modelId="{98B955AF-DA8D-42BA-A063-465588582DE1}" srcId="{8E6DE295-ECE7-48B5-AD21-C98842021790}" destId="{8E5E8FAD-31CF-4D70-B6C1-F45D879DE517}" srcOrd="1" destOrd="0" parTransId="{1ECCEAB4-9D99-4A37-BA77-09B841E631B4}" sibTransId="{ECC0A38B-FA4A-42AF-868A-2A020A7F64FF}"/>
    <dgm:cxn modelId="{47C725F2-7428-45B6-B020-17BBAF67AF1A}" srcId="{8E6DE295-ECE7-48B5-AD21-C98842021790}" destId="{B6CCDB89-754D-4392-B0A5-A21D3C455847}" srcOrd="0" destOrd="0" parTransId="{4F7A1293-0536-4799-A275-41B740D29E0F}" sibTransId="{79B2F5F9-4942-4D72-849B-2FB5941DE048}"/>
    <dgm:cxn modelId="{9BBE84D7-73F8-4916-A992-C7936350C26C}" type="presParOf" srcId="{5FD41521-600F-489C-AE44-B360D3CE968E}" destId="{791004F5-BB21-49EE-80BF-8D2A30E33A0D}" srcOrd="0" destOrd="0" presId="urn:microsoft.com/office/officeart/2008/layout/VerticalCurvedList"/>
    <dgm:cxn modelId="{B1ACE998-BF2D-4E11-B723-A94502A16AF8}" type="presParOf" srcId="{791004F5-BB21-49EE-80BF-8D2A30E33A0D}" destId="{D967D9A6-6E3F-43D1-ABC6-7856AA76CA96}" srcOrd="0" destOrd="0" presId="urn:microsoft.com/office/officeart/2008/layout/VerticalCurvedList"/>
    <dgm:cxn modelId="{1DFBCFD1-C8A5-4931-91BB-52839C545F1D}" type="presParOf" srcId="{D967D9A6-6E3F-43D1-ABC6-7856AA76CA96}" destId="{DFB3A9C1-AEC6-42D5-9CC9-D34DA8900EB4}" srcOrd="0" destOrd="0" presId="urn:microsoft.com/office/officeart/2008/layout/VerticalCurvedList"/>
    <dgm:cxn modelId="{94090C27-7452-4489-9983-C83459F28FE3}" type="presParOf" srcId="{D967D9A6-6E3F-43D1-ABC6-7856AA76CA96}" destId="{7292482C-9E94-4FC3-AE8D-8E1297ACC39C}" srcOrd="1" destOrd="0" presId="urn:microsoft.com/office/officeart/2008/layout/VerticalCurvedList"/>
    <dgm:cxn modelId="{CE78684E-F144-4F6B-8087-C10123145C95}" type="presParOf" srcId="{D967D9A6-6E3F-43D1-ABC6-7856AA76CA96}" destId="{BB534A2C-5F26-44D6-A161-C205A25B2A66}" srcOrd="2" destOrd="0" presId="urn:microsoft.com/office/officeart/2008/layout/VerticalCurvedList"/>
    <dgm:cxn modelId="{125AC805-04D1-4F65-97CC-20494ECE8CAA}" type="presParOf" srcId="{D967D9A6-6E3F-43D1-ABC6-7856AA76CA96}" destId="{1142F2B1-872E-4429-9E03-DB61BDB87EFA}" srcOrd="3" destOrd="0" presId="urn:microsoft.com/office/officeart/2008/layout/VerticalCurvedList"/>
    <dgm:cxn modelId="{C04005A8-22CB-4792-A0CB-9B25ECC64C24}" type="presParOf" srcId="{791004F5-BB21-49EE-80BF-8D2A30E33A0D}" destId="{8F669CCF-BE6D-4756-8F61-E0BF26541259}" srcOrd="1" destOrd="0" presId="urn:microsoft.com/office/officeart/2008/layout/VerticalCurvedList"/>
    <dgm:cxn modelId="{D6DF5BD3-5112-45E6-84FE-E7B31B1307CF}" type="presParOf" srcId="{791004F5-BB21-49EE-80BF-8D2A30E33A0D}" destId="{5457BE79-F5BB-4ED6-ADEB-EDBE5003C366}" srcOrd="2" destOrd="0" presId="urn:microsoft.com/office/officeart/2008/layout/VerticalCurvedList"/>
    <dgm:cxn modelId="{E7A8C41B-8E4E-4F7D-949D-47439EACAA44}" type="presParOf" srcId="{5457BE79-F5BB-4ED6-ADEB-EDBE5003C366}" destId="{A4898AEC-DCF2-4D9A-8D9C-C6F468A4F800}" srcOrd="0" destOrd="0" presId="urn:microsoft.com/office/officeart/2008/layout/VerticalCurvedList"/>
    <dgm:cxn modelId="{4F31B934-4BD0-412C-8775-736B32030AFC}" type="presParOf" srcId="{791004F5-BB21-49EE-80BF-8D2A30E33A0D}" destId="{A05AAFD0-E0E6-4591-82A6-689E82306420}" srcOrd="3" destOrd="0" presId="urn:microsoft.com/office/officeart/2008/layout/VerticalCurvedList"/>
    <dgm:cxn modelId="{63447D17-4B2D-4FB3-8772-E5D87BF23AA4}" type="presParOf" srcId="{791004F5-BB21-49EE-80BF-8D2A30E33A0D}" destId="{2C9B271E-37B4-4095-BA4C-9B4CAA1E387E}" srcOrd="4" destOrd="0" presId="urn:microsoft.com/office/officeart/2008/layout/VerticalCurvedList"/>
    <dgm:cxn modelId="{C89EAC9E-75ED-4E5E-979B-CAB63F246C57}" type="presParOf" srcId="{2C9B271E-37B4-4095-BA4C-9B4CAA1E387E}" destId="{96D49AC5-23A1-4803-B919-578788681950}" srcOrd="0" destOrd="0" presId="urn:microsoft.com/office/officeart/2008/layout/VerticalCurvedList"/>
    <dgm:cxn modelId="{7ADC5A38-040E-4B7C-AA51-23055BC9872C}" type="presParOf" srcId="{791004F5-BB21-49EE-80BF-8D2A30E33A0D}" destId="{A7A07733-D5DF-431F-8112-308C32AD81F1}" srcOrd="5" destOrd="0" presId="urn:microsoft.com/office/officeart/2008/layout/VerticalCurvedList"/>
    <dgm:cxn modelId="{F3D43151-8CD2-43F2-BD53-63BF0AD1E708}" type="presParOf" srcId="{791004F5-BB21-49EE-80BF-8D2A30E33A0D}" destId="{F0563494-F8E3-4B76-82A9-6A589E99DC9D}" srcOrd="6" destOrd="0" presId="urn:microsoft.com/office/officeart/2008/layout/VerticalCurvedList"/>
    <dgm:cxn modelId="{B0F9C5B7-D6C3-4BE7-83A4-8E0BC6A57F4A}" type="presParOf" srcId="{F0563494-F8E3-4B76-82A9-6A589E99DC9D}" destId="{2AA9260B-CB87-4506-8054-8D178B60C1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482C-9E94-4FC3-AE8D-8E1297ACC39C}">
      <dsp:nvSpPr>
        <dsp:cNvPr id="0" name=""/>
        <dsp:cNvSpPr/>
      </dsp:nvSpPr>
      <dsp:spPr>
        <a:xfrm>
          <a:off x="-4978625" y="-761708"/>
          <a:ext cx="5920558" cy="5920558"/>
        </a:xfrm>
        <a:prstGeom prst="blockArc">
          <a:avLst>
            <a:gd name="adj1" fmla="val 18900000"/>
            <a:gd name="adj2" fmla="val 2700000"/>
            <a:gd name="adj3" fmla="val 365"/>
          </a:avLst>
        </a:pr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69CCF-BE6D-4756-8F61-E0BF26541259}">
      <dsp:nvSpPr>
        <dsp:cNvPr id="0" name=""/>
        <dsp:cNvSpPr/>
      </dsp:nvSpPr>
      <dsp:spPr>
        <a:xfrm>
          <a:off x="588418" y="439714"/>
          <a:ext cx="10001373"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91440" rIns="91440" bIns="91440" numCol="1" spcCol="1270" anchor="ctr" anchorCtr="0">
          <a:noAutofit/>
        </a:bodyPr>
        <a:lstStyle/>
        <a:p>
          <a:pPr marL="0" lvl="0" indent="0" algn="l" defTabSz="2089150">
            <a:lnSpc>
              <a:spcPct val="90000"/>
            </a:lnSpc>
            <a:spcBef>
              <a:spcPct val="0"/>
            </a:spcBef>
            <a:spcAft>
              <a:spcPct val="35000"/>
            </a:spcAft>
            <a:buNone/>
          </a:pPr>
          <a:r>
            <a:rPr lang="fr-BE" sz="3600" kern="1200" err="1">
              <a:solidFill>
                <a:srgbClr val="FFFFFF"/>
              </a:solidFill>
              <a:latin typeface="Open Sans"/>
              <a:ea typeface="+mn-ea"/>
              <a:cs typeface="+mn-cs"/>
            </a:rPr>
            <a:t>Your</a:t>
          </a:r>
          <a:r>
            <a:rPr lang="fr-BE" sz="3600" kern="1200">
              <a:solidFill>
                <a:srgbClr val="FFFFFF"/>
              </a:solidFill>
              <a:latin typeface="Open Sans"/>
              <a:ea typeface="+mn-ea"/>
              <a:cs typeface="+mn-cs"/>
            </a:rPr>
            <a:t> topics?</a:t>
          </a:r>
          <a:endParaRPr lang="en-US" sz="3600" kern="1200">
            <a:solidFill>
              <a:srgbClr val="FFFFFF"/>
            </a:solidFill>
            <a:latin typeface="Open Sans"/>
            <a:ea typeface="+mn-ea"/>
            <a:cs typeface="+mn-cs"/>
          </a:endParaRPr>
        </a:p>
      </dsp:txBody>
      <dsp:txXfrm>
        <a:off x="588418" y="439714"/>
        <a:ext cx="10001373" cy="879428"/>
      </dsp:txXfrm>
    </dsp:sp>
    <dsp:sp modelId="{A4898AEC-DCF2-4D9A-8D9C-C6F468A4F800}">
      <dsp:nvSpPr>
        <dsp:cNvPr id="0" name=""/>
        <dsp:cNvSpPr/>
      </dsp:nvSpPr>
      <dsp:spPr>
        <a:xfrm>
          <a:off x="53533" y="329785"/>
          <a:ext cx="1099285" cy="1099285"/>
        </a:xfrm>
        <a:prstGeom prst="ellipse">
          <a:avLst/>
        </a:prstGeom>
        <a:solidFill>
          <a:srgbClr val="B04346"/>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AAFD0-E0E6-4591-82A6-689E82306420}">
      <dsp:nvSpPr>
        <dsp:cNvPr id="0" name=""/>
        <dsp:cNvSpPr/>
      </dsp:nvSpPr>
      <dsp:spPr>
        <a:xfrm>
          <a:off x="912520" y="1758856"/>
          <a:ext cx="9672840"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91440" rIns="91440" bIns="91440" numCol="1" spcCol="1270" anchor="ctr" anchorCtr="0">
          <a:noAutofit/>
        </a:bodyPr>
        <a:lstStyle/>
        <a:p>
          <a:pPr marL="0" lvl="0" indent="0" algn="l" defTabSz="2089150">
            <a:lnSpc>
              <a:spcPct val="90000"/>
            </a:lnSpc>
            <a:spcBef>
              <a:spcPct val="0"/>
            </a:spcBef>
            <a:spcAft>
              <a:spcPct val="35000"/>
            </a:spcAft>
            <a:buNone/>
          </a:pPr>
          <a:r>
            <a:rPr kumimoji="0" lang="en-GB" sz="3600" b="0" i="0" u="none" strike="noStrike" kern="1200" cap="none" spc="0" normalizeH="0" baseline="0" noProof="0">
              <a:ln>
                <a:noFill/>
              </a:ln>
              <a:solidFill>
                <a:srgbClr val="FFFFFF"/>
              </a:solidFill>
              <a:effectLst/>
              <a:uLnTx/>
              <a:uFillTx/>
              <a:latin typeface="Open Sans"/>
              <a:ea typeface="+mn-ea"/>
              <a:cs typeface="+mn-cs"/>
            </a:rPr>
            <a:t>MLR BISv2 has been decommissioned</a:t>
          </a:r>
          <a:endParaRPr lang="en-US" sz="3600" kern="1200">
            <a:solidFill>
              <a:srgbClr val="FFFFFF"/>
            </a:solidFill>
            <a:latin typeface="Open Sans"/>
            <a:ea typeface="+mn-ea"/>
            <a:cs typeface="+mn-cs"/>
          </a:endParaRPr>
        </a:p>
      </dsp:txBody>
      <dsp:txXfrm>
        <a:off x="912520" y="1758856"/>
        <a:ext cx="9672840" cy="879428"/>
      </dsp:txXfrm>
    </dsp:sp>
    <dsp:sp modelId="{96D49AC5-23A1-4803-B919-578788681950}">
      <dsp:nvSpPr>
        <dsp:cNvPr id="0" name=""/>
        <dsp:cNvSpPr/>
      </dsp:nvSpPr>
      <dsp:spPr>
        <a:xfrm>
          <a:off x="373205" y="1648928"/>
          <a:ext cx="1099285" cy="1099285"/>
        </a:xfrm>
        <a:prstGeom prst="ellipse">
          <a:avLst/>
        </a:prstGeom>
        <a:solidFill>
          <a:srgbClr val="298572"/>
        </a:solidFill>
        <a:ln w="10795" cap="flat" cmpd="sng" algn="ctr">
          <a:solidFill>
            <a:schemeClr val="accent3">
              <a:hueOff val="5593971"/>
              <a:satOff val="17287"/>
              <a:lumOff val="13039"/>
              <a:alphaOff val="0"/>
            </a:schemeClr>
          </a:solidFill>
          <a:prstDash val="solid"/>
        </a:ln>
        <a:effectLst/>
      </dsp:spPr>
      <dsp:style>
        <a:lnRef idx="2">
          <a:scrgbClr r="0" g="0" b="0"/>
        </a:lnRef>
        <a:fillRef idx="1">
          <a:scrgbClr r="0" g="0" b="0"/>
        </a:fillRef>
        <a:effectRef idx="0">
          <a:scrgbClr r="0" g="0" b="0"/>
        </a:effectRef>
        <a:fontRef idx="minor"/>
      </dsp:style>
    </dsp:sp>
    <dsp:sp modelId="{A7A07733-D5DF-431F-8112-308C32AD81F1}">
      <dsp:nvSpPr>
        <dsp:cNvPr id="0" name=""/>
        <dsp:cNvSpPr/>
      </dsp:nvSpPr>
      <dsp:spPr>
        <a:xfrm>
          <a:off x="588418" y="3077999"/>
          <a:ext cx="10001373"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91440" rIns="91440" bIns="91440" numCol="1" spcCol="1270" anchor="ctr" anchorCtr="0">
          <a:noAutofit/>
        </a:bodyPr>
        <a:lstStyle/>
        <a:p>
          <a:pPr marL="0" lvl="0" indent="0" algn="l" defTabSz="2089150">
            <a:lnSpc>
              <a:spcPct val="90000"/>
            </a:lnSpc>
            <a:spcBef>
              <a:spcPct val="0"/>
            </a:spcBef>
            <a:spcAft>
              <a:spcPct val="35000"/>
            </a:spcAft>
            <a:buFontTx/>
            <a:buNone/>
          </a:pPr>
          <a:r>
            <a:rPr lang="en-US" sz="3600" kern="1200">
              <a:solidFill>
                <a:srgbClr val="FFFFFF"/>
              </a:solidFill>
              <a:latin typeface="Open Sans"/>
              <a:ea typeface="+mn-ea"/>
              <a:cs typeface="+mn-cs"/>
            </a:rPr>
            <a:t>Next forum: 17.01.2023</a:t>
          </a:r>
        </a:p>
      </dsp:txBody>
      <dsp:txXfrm>
        <a:off x="588418" y="3077999"/>
        <a:ext cx="10001373" cy="879428"/>
      </dsp:txXfrm>
    </dsp:sp>
    <dsp:sp modelId="{2AA9260B-CB87-4506-8054-8D178B60C15E}">
      <dsp:nvSpPr>
        <dsp:cNvPr id="0" name=""/>
        <dsp:cNvSpPr/>
      </dsp:nvSpPr>
      <dsp:spPr>
        <a:xfrm>
          <a:off x="53533" y="2968070"/>
          <a:ext cx="1099285" cy="1099285"/>
        </a:xfrm>
        <a:prstGeom prst="ellipse">
          <a:avLst/>
        </a:prstGeom>
        <a:solidFill>
          <a:schemeClr val="tx1"/>
        </a:solidFill>
        <a:ln w="10795" cap="flat" cmpd="sng" algn="ctr">
          <a:solidFill>
            <a:schemeClr val="accent3">
              <a:hueOff val="11187942"/>
              <a:satOff val="34573"/>
              <a:lumOff val="260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5B4AD2-A267-4797-8792-ED21EF2DF5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a:extLst>
              <a:ext uri="{FF2B5EF4-FFF2-40B4-BE49-F238E27FC236}">
                <a16:creationId xmlns:a16="http://schemas.microsoft.com/office/drawing/2014/main" id="{5545E49E-9599-485F-B96D-75BCBCB2A5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725DA4-A8DC-453E-A5F7-88F0AE5319D4}" type="datetimeFigureOut">
              <a:rPr lang="nl-BE" smtClean="0"/>
              <a:t>22/11/2022</a:t>
            </a:fld>
            <a:endParaRPr lang="nl-BE"/>
          </a:p>
        </p:txBody>
      </p:sp>
      <p:sp>
        <p:nvSpPr>
          <p:cNvPr id="4" name="Footer Placeholder 3">
            <a:extLst>
              <a:ext uri="{FF2B5EF4-FFF2-40B4-BE49-F238E27FC236}">
                <a16:creationId xmlns:a16="http://schemas.microsoft.com/office/drawing/2014/main" id="{D6948548-A960-44B4-BE11-354F69248F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a:extLst>
              <a:ext uri="{FF2B5EF4-FFF2-40B4-BE49-F238E27FC236}">
                <a16:creationId xmlns:a16="http://schemas.microsoft.com/office/drawing/2014/main" id="{31AF923D-7299-4EAE-B0A9-373C095263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024BD8-6764-4489-9838-E8C8F515EC56}" type="slidenum">
              <a:rPr lang="nl-BE" smtClean="0"/>
              <a:t>‹#›</a:t>
            </a:fld>
            <a:endParaRPr lang="nl-BE"/>
          </a:p>
        </p:txBody>
      </p:sp>
    </p:spTree>
    <p:extLst>
      <p:ext uri="{BB962C8B-B14F-4D97-AF65-F5344CB8AC3E}">
        <p14:creationId xmlns:p14="http://schemas.microsoft.com/office/powerpoint/2010/main" val="4085773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92508-5353-4BD4-B9CC-1DB34B125BDB}" type="datetimeFigureOut">
              <a:rPr lang="nl-BE" smtClean="0"/>
              <a:t>22/11/2022</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BCF80-27EB-4596-8F5B-426A2A64C64F}" type="slidenum">
              <a:rPr lang="nl-BE" smtClean="0"/>
              <a:t>‹#›</a:t>
            </a:fld>
            <a:endParaRPr lang="nl-BE"/>
          </a:p>
        </p:txBody>
      </p:sp>
    </p:spTree>
    <p:extLst>
      <p:ext uri="{BB962C8B-B14F-4D97-AF65-F5344CB8AC3E}">
        <p14:creationId xmlns:p14="http://schemas.microsoft.com/office/powerpoint/2010/main" val="394230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2</a:t>
            </a:fld>
            <a:endParaRPr lang="nl-BE"/>
          </a:p>
        </p:txBody>
      </p:sp>
    </p:spTree>
    <p:extLst>
      <p:ext uri="{BB962C8B-B14F-4D97-AF65-F5344CB8AC3E}">
        <p14:creationId xmlns:p14="http://schemas.microsoft.com/office/powerpoint/2010/main" val="342858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0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2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190BCF80-27EB-4596-8F5B-426A2A64C64F}" type="slidenum">
              <a:rPr lang="nl-BE" smtClean="0"/>
              <a:t>16</a:t>
            </a:fld>
            <a:endParaRPr lang="nl-BE"/>
          </a:p>
        </p:txBody>
      </p:sp>
    </p:spTree>
    <p:extLst>
      <p:ext uri="{BB962C8B-B14F-4D97-AF65-F5344CB8AC3E}">
        <p14:creationId xmlns:p14="http://schemas.microsoft.com/office/powerpoint/2010/main" val="225335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17</a:t>
            </a:fld>
            <a:endParaRPr lang="nl-BE"/>
          </a:p>
        </p:txBody>
      </p:sp>
    </p:spTree>
    <p:extLst>
      <p:ext uri="{BB962C8B-B14F-4D97-AF65-F5344CB8AC3E}">
        <p14:creationId xmlns:p14="http://schemas.microsoft.com/office/powerpoint/2010/main" val="75356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3</a:t>
            </a:fld>
            <a:endParaRPr lang="nl-BE"/>
          </a:p>
        </p:txBody>
      </p:sp>
    </p:spTree>
    <p:extLst>
      <p:ext uri="{BB962C8B-B14F-4D97-AF65-F5344CB8AC3E}">
        <p14:creationId xmlns:p14="http://schemas.microsoft.com/office/powerpoint/2010/main" val="257339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190BCF80-27EB-4596-8F5B-426A2A64C64F}" type="slidenum">
              <a:rPr lang="nl-BE" smtClean="0"/>
              <a:t>4</a:t>
            </a:fld>
            <a:endParaRPr lang="nl-BE"/>
          </a:p>
        </p:txBody>
      </p:sp>
    </p:spTree>
    <p:extLst>
      <p:ext uri="{BB962C8B-B14F-4D97-AF65-F5344CB8AC3E}">
        <p14:creationId xmlns:p14="http://schemas.microsoft.com/office/powerpoint/2010/main" val="206094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7D917-3FCB-4E8E-92AD-5A2C7A6A01A9}" type="slidenum">
              <a:rPr kumimoji="0" lang="en-US" alt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49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190BCF80-27EB-4596-8F5B-426A2A64C64F}" type="slidenum">
              <a:rPr lang="nl-BE" smtClean="0"/>
              <a:t>9</a:t>
            </a:fld>
            <a:endParaRPr lang="nl-BE"/>
          </a:p>
        </p:txBody>
      </p:sp>
    </p:spTree>
    <p:extLst>
      <p:ext uri="{BB962C8B-B14F-4D97-AF65-F5344CB8AC3E}">
        <p14:creationId xmlns:p14="http://schemas.microsoft.com/office/powerpoint/2010/main" val="25700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25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48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190BCF80-27EB-4596-8F5B-426A2A64C64F}" type="slidenum">
              <a:rPr lang="nl-BE" smtClean="0"/>
              <a:t>12</a:t>
            </a:fld>
            <a:endParaRPr lang="nl-BE"/>
          </a:p>
        </p:txBody>
      </p:sp>
    </p:spTree>
    <p:extLst>
      <p:ext uri="{BB962C8B-B14F-4D97-AF65-F5344CB8AC3E}">
        <p14:creationId xmlns:p14="http://schemas.microsoft.com/office/powerpoint/2010/main" val="72650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17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BDACAD1-6D81-4C4C-A2D4-CDF9E180DD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3487103" cy="1173480"/>
          </a:xfrm>
          <a:prstGeom prst="rect">
            <a:avLst/>
          </a:prstGeom>
        </p:spPr>
      </p:pic>
    </p:spTree>
    <p:extLst>
      <p:ext uri="{BB962C8B-B14F-4D97-AF65-F5344CB8AC3E}">
        <p14:creationId xmlns:p14="http://schemas.microsoft.com/office/powerpoint/2010/main" val="241417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tx2"/>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24184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tx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spTree>
    <p:extLst>
      <p:ext uri="{BB962C8B-B14F-4D97-AF65-F5344CB8AC3E}">
        <p14:creationId xmlns:p14="http://schemas.microsoft.com/office/powerpoint/2010/main" val="44509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tx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405776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267940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9" name="Graphic 8">
            <a:extLst>
              <a:ext uri="{FF2B5EF4-FFF2-40B4-BE49-F238E27FC236}">
                <a16:creationId xmlns:a16="http://schemas.microsoft.com/office/drawing/2014/main" id="{6AF87C94-1E5B-47AA-B5FF-FDB40D5C3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3800" y="5990589"/>
            <a:ext cx="731520" cy="731520"/>
          </a:xfrm>
          <a:prstGeom prst="rect">
            <a:avLst/>
          </a:prstGeom>
        </p:spPr>
      </p:pic>
      <p:cxnSp>
        <p:nvCxnSpPr>
          <p:cNvPr id="10" name="Straight Connector 9">
            <a:extLst>
              <a:ext uri="{FF2B5EF4-FFF2-40B4-BE49-F238E27FC236}">
                <a16:creationId xmlns:a16="http://schemas.microsoft.com/office/drawing/2014/main" id="{0B779DA2-CC16-48C0-949E-FB656E682DB0}"/>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1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77040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85305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41198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19385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45844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3468061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accent5"/>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73147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eldia">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F35EDA-E56D-495A-8870-45B340E4F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8BF72BDA-A923-43A9-9F91-513FE4C09904}"/>
              </a:ext>
            </a:extLst>
          </p:cNvPr>
          <p:cNvSpPr>
            <a:spLocks noGrp="1"/>
          </p:cNvSpPr>
          <p:nvPr>
            <p:ph type="title"/>
          </p:nvPr>
        </p:nvSpPr>
        <p:spPr>
          <a:xfrm>
            <a:off x="1648800" y="558000"/>
            <a:ext cx="6609600" cy="1443600"/>
          </a:xfrm>
        </p:spPr>
        <p:txBody>
          <a:bodyPr anchor="t" anchorCtr="0"/>
          <a:lstStyle>
            <a:lvl1pPr algn="l">
              <a:defRPr>
                <a:solidFill>
                  <a:srgbClr val="02C29F"/>
                </a:solidFill>
              </a:defRPr>
            </a:lvl1pPr>
          </a:lstStyle>
          <a:p>
            <a:r>
              <a:rPr lang="nl-NL"/>
              <a:t>Klik om stijl te bewerken</a:t>
            </a:r>
            <a:endParaRPr lang="nl-BE"/>
          </a:p>
        </p:txBody>
      </p:sp>
    </p:spTree>
    <p:extLst>
      <p:ext uri="{BB962C8B-B14F-4D97-AF65-F5344CB8AC3E}">
        <p14:creationId xmlns:p14="http://schemas.microsoft.com/office/powerpoint/2010/main" val="943665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inhoud zonder paginanum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1921D0-6405-4D4E-AB03-9FEA7FA45E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00467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inhoud met  paginanum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1921D0-6405-4D4E-AB03-9FEA7FA45E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ekstvak 3">
            <a:extLst>
              <a:ext uri="{FF2B5EF4-FFF2-40B4-BE49-F238E27FC236}">
                <a16:creationId xmlns:a16="http://schemas.microsoft.com/office/drawing/2014/main" id="{AA82BD89-D9B2-4095-8014-670603420CF3}"/>
              </a:ext>
            </a:extLst>
          </p:cNvPr>
          <p:cNvSpPr txBox="1"/>
          <p:nvPr/>
        </p:nvSpPr>
        <p:spPr>
          <a:xfrm>
            <a:off x="0" y="6468310"/>
            <a:ext cx="12193200" cy="307777"/>
          </a:xfrm>
          <a:prstGeom prst="rect">
            <a:avLst/>
          </a:prstGeom>
          <a:noFill/>
        </p:spPr>
        <p:txBody>
          <a:bodyPr wrap="square" rtlCol="0" anchor="ctr" anchorCtr="0">
            <a:spAutoFit/>
          </a:bodyPr>
          <a:lstStyle/>
          <a:p>
            <a:pPr algn="ctr"/>
            <a:fld id="{3EA51875-CD46-490D-AE62-CCD35DA6A879}" type="slidenum">
              <a:rPr lang="nl-BE" sz="1400" smtClean="0">
                <a:solidFill>
                  <a:schemeClr val="bg1"/>
                </a:solidFill>
                <a:latin typeface="+mj-lt"/>
              </a:rPr>
              <a:pPr algn="ctr"/>
              <a:t>‹#›</a:t>
            </a:fld>
            <a:endParaRPr lang="nl-BE" sz="1400">
              <a:solidFill>
                <a:schemeClr val="bg1"/>
              </a:solidFill>
              <a:latin typeface="+mj-lt"/>
            </a:endParaRPr>
          </a:p>
        </p:txBody>
      </p:sp>
    </p:spTree>
    <p:extLst>
      <p:ext uri="{BB962C8B-B14F-4D97-AF65-F5344CB8AC3E}">
        <p14:creationId xmlns:p14="http://schemas.microsoft.com/office/powerpoint/2010/main" val="1457123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F75C120-10E0-4193-B575-1CD700E41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a:xfrm>
            <a:off x="1990800" y="3078000"/>
            <a:ext cx="8931600" cy="702000"/>
          </a:xfrm>
        </p:spPr>
        <p:txBody>
          <a:bodyPr/>
          <a:lstStyle/>
          <a:p>
            <a:r>
              <a:rPr lang="nl-NL"/>
              <a:t>Klik om stijl te bewerken</a:t>
            </a:r>
            <a:endParaRPr lang="nl-BE"/>
          </a:p>
        </p:txBody>
      </p:sp>
    </p:spTree>
    <p:extLst>
      <p:ext uri="{BB962C8B-B14F-4D97-AF65-F5344CB8AC3E}">
        <p14:creationId xmlns:p14="http://schemas.microsoft.com/office/powerpoint/2010/main" val="102167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ind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100804F-3EA0-4ECA-A36A-A4127EE5C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15143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fiek met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1B3C-CA4F-4204-8F61-735AB7487B2B}"/>
              </a:ext>
            </a:extLst>
          </p:cNvPr>
          <p:cNvSpPr>
            <a:spLocks noGrp="1"/>
          </p:cNvSpPr>
          <p:nvPr>
            <p:ph type="title"/>
          </p:nvPr>
        </p:nvSpPr>
        <p:spPr/>
        <p:txBody>
          <a:bodyPr/>
          <a:lstStyle/>
          <a:p>
            <a:r>
              <a:rPr lang="nl-NL"/>
              <a:t>Klik om stijl te bewerken</a:t>
            </a:r>
            <a:endParaRPr lang="nl-BE"/>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2282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fiek 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1B3C-CA4F-4204-8F61-735AB7487B2B}"/>
              </a:ext>
            </a:extLst>
          </p:cNvPr>
          <p:cNvSpPr>
            <a:spLocks noGrp="1"/>
          </p:cNvSpPr>
          <p:nvPr>
            <p:ph type="title"/>
          </p:nvPr>
        </p:nvSpPr>
        <p:spPr/>
        <p:txBody>
          <a:bodyPr/>
          <a:lstStyle/>
          <a:p>
            <a:r>
              <a:rPr lang="nl-NL"/>
              <a:t>Klik om stijl te bewerken</a:t>
            </a:r>
            <a:endParaRPr lang="nl-BE"/>
          </a:p>
        </p:txBody>
      </p:sp>
      <p:pic>
        <p:nvPicPr>
          <p:cNvPr id="4" name="Afbeelding 3">
            <a:extLst>
              <a:ext uri="{FF2B5EF4-FFF2-40B4-BE49-F238E27FC236}">
                <a16:creationId xmlns:a16="http://schemas.microsoft.com/office/drawing/2014/main" id="{645D41D6-66A6-44D1-8D36-9C4DEB280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hthoek 2">
            <a:extLst>
              <a:ext uri="{FF2B5EF4-FFF2-40B4-BE49-F238E27FC236}">
                <a16:creationId xmlns:a16="http://schemas.microsoft.com/office/drawing/2014/main" id="{038C446D-B133-438E-AD9F-62D6E81C2FD6}"/>
              </a:ext>
            </a:extLst>
          </p:cNvPr>
          <p:cNvSpPr/>
          <p:nvPr/>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0388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77650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fld id="{3A93BCF5-A822-4033-88D0-CE017647B4F5}" type="slidenum">
              <a:rPr lang="nl-BE" smtClean="0"/>
              <a:t>‹#›</a:t>
            </a:fld>
            <a:endParaRPr lang="nl-BE"/>
          </a:p>
        </p:txBody>
      </p:sp>
      <p:pic>
        <p:nvPicPr>
          <p:cNvPr id="7" name="Graphic 6">
            <a:extLst>
              <a:ext uri="{FF2B5EF4-FFF2-40B4-BE49-F238E27FC236}">
                <a16:creationId xmlns:a16="http://schemas.microsoft.com/office/drawing/2014/main" id="{06C68D71-CCBC-4DD4-B206-E42106D07D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cxnSp>
        <p:nvCxnSpPr>
          <p:cNvPr id="8" name="Straight Connector 7">
            <a:extLst>
              <a:ext uri="{FF2B5EF4-FFF2-40B4-BE49-F238E27FC236}">
                <a16:creationId xmlns:a16="http://schemas.microsoft.com/office/drawing/2014/main" id="{9568891C-828A-4DB5-B4B5-38076DFA3B2A}"/>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9BA7C7A-819C-4BED-A6A2-346B3180C1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800" y="5989954"/>
            <a:ext cx="731520" cy="731520"/>
          </a:xfrm>
          <a:prstGeom prst="rect">
            <a:avLst/>
          </a:prstGeom>
        </p:spPr>
      </p:pic>
    </p:spTree>
    <p:extLst>
      <p:ext uri="{BB962C8B-B14F-4D97-AF65-F5344CB8AC3E}">
        <p14:creationId xmlns:p14="http://schemas.microsoft.com/office/powerpoint/2010/main" val="388139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04548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p>
            <a:r>
              <a:rPr lang="nl-BE"/>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144209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r>
              <a:rPr lang="nl-BE"/>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197625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r>
              <a:rPr lang="nl-BE"/>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58567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56578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E7B2537-7D3A-437D-82B8-DC2DDA076D72}"/>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89954"/>
            <a:ext cx="731520" cy="731520"/>
          </a:xfrm>
          <a:prstGeom prst="rect">
            <a:avLst/>
          </a:prstGeom>
        </p:spPr>
      </p:pic>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bg1"/>
                </a:solidFill>
              </a:defRPr>
            </a:lvl1pPr>
          </a:lstStyle>
          <a:p>
            <a:fld id="{AE753531-74F9-46DB-8226-2C37E7D3FBBB}" type="datetime3">
              <a:rPr lang="nl-BE" smtClean="0"/>
              <a:pPr/>
              <a:t>22.11.22</a:t>
            </a:fld>
            <a:endParaRPr lang="nl-BE"/>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bg1"/>
                </a:solidFill>
              </a:defRPr>
            </a:lvl1pPr>
          </a:lstStyle>
          <a:p>
            <a:endParaRPr lang="nl-BE"/>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bg1"/>
                </a:solidFill>
              </a:defRPr>
            </a:lvl1pPr>
          </a:lstStyle>
          <a:p>
            <a:fld id="{19EDAD88-78F8-43C4-9AF1-FA54ECAE1AE2}" type="slidenum">
              <a:rPr lang="nl-BE" smtClean="0"/>
              <a:pPr/>
              <a:t>‹#›</a:t>
            </a:fld>
            <a:endParaRPr lang="nl-BE"/>
          </a:p>
        </p:txBody>
      </p:sp>
      <p:cxnSp>
        <p:nvCxnSpPr>
          <p:cNvPr id="9" name="Straight Connector 8">
            <a:extLst>
              <a:ext uri="{FF2B5EF4-FFF2-40B4-BE49-F238E27FC236}">
                <a16:creationId xmlns:a16="http://schemas.microsoft.com/office/drawing/2014/main" id="{468B8C69-F25E-494C-A21B-E10A8020476C}"/>
              </a:ext>
            </a:extLst>
          </p:cNvPr>
          <p:cNvCxnSpPr>
            <a:cxnSpLocks/>
          </p:cNvCxnSpPr>
          <p:nvPr userDrawn="1"/>
        </p:nvCxnSpPr>
        <p:spPr>
          <a:xfrm>
            <a:off x="179243" y="-69574"/>
            <a:ext cx="0" cy="7007087"/>
          </a:xfrm>
          <a:prstGeom prst="line">
            <a:avLst/>
          </a:prstGeom>
          <a:ln w="381000">
            <a:solidFill>
              <a:schemeClr val="bg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946379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753531-74F9-46DB-8226-2C37E7D3FBBB}" type="datetime3">
              <a:rPr kumimoji="0" lang="nl-BE" sz="105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22.11.22</a:t>
            </a:fld>
            <a:endParaRPr kumimoji="0" lang="nl-BE" sz="105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EDAD88-78F8-43C4-9AF1-FA54ECAE1AE2}"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19" name="Graphic 18">
            <a:extLst>
              <a:ext uri="{FF2B5EF4-FFF2-40B4-BE49-F238E27FC236}">
                <a16:creationId xmlns:a16="http://schemas.microsoft.com/office/drawing/2014/main" id="{772EA197-7EA9-47D4-A571-0C33C8BFED8A}"/>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90589"/>
            <a:ext cx="731520" cy="731520"/>
          </a:xfrm>
          <a:prstGeom prst="rect">
            <a:avLst/>
          </a:prstGeom>
        </p:spPr>
      </p:pic>
      <p:cxnSp>
        <p:nvCxnSpPr>
          <p:cNvPr id="10" name="Straight Connector 9">
            <a:extLst>
              <a:ext uri="{FF2B5EF4-FFF2-40B4-BE49-F238E27FC236}">
                <a16:creationId xmlns:a16="http://schemas.microsoft.com/office/drawing/2014/main" id="{412E5033-EAEA-FF45-BCF8-795059E125A0}"/>
              </a:ext>
            </a:extLst>
          </p:cNvPr>
          <p:cNvCxnSpPr>
            <a:cxnSpLocks/>
          </p:cNvCxnSpPr>
          <p:nvPr userDrawn="1"/>
        </p:nvCxnSpPr>
        <p:spPr>
          <a:xfrm>
            <a:off x="179243" y="-69574"/>
            <a:ext cx="0" cy="7007087"/>
          </a:xfrm>
          <a:prstGeom prst="line">
            <a:avLst/>
          </a:prstGeom>
          <a:ln w="3810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1911616"/>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0A6F402-FC49-4DAA-AC23-09667FCCCF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jdelijke aanduiding voor titel 1">
            <a:extLst>
              <a:ext uri="{FF2B5EF4-FFF2-40B4-BE49-F238E27FC236}">
                <a16:creationId xmlns:a16="http://schemas.microsoft.com/office/drawing/2014/main" id="{EF1D7D1C-1C1C-4E86-95EA-EE1848DEDC2A}"/>
              </a:ext>
            </a:extLst>
          </p:cNvPr>
          <p:cNvSpPr>
            <a:spLocks noGrp="1"/>
          </p:cNvSpPr>
          <p:nvPr>
            <p:ph type="title"/>
          </p:nvPr>
        </p:nvSpPr>
        <p:spPr>
          <a:xfrm>
            <a:off x="1818000" y="554400"/>
            <a:ext cx="8931600" cy="702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72CA8B6-390C-4F26-A9FD-04C8CA6381FB}"/>
              </a:ext>
            </a:extLst>
          </p:cNvPr>
          <p:cNvSpPr>
            <a:spLocks noGrp="1"/>
          </p:cNvSpPr>
          <p:nvPr>
            <p:ph type="body" idx="1"/>
          </p:nvPr>
        </p:nvSpPr>
        <p:spPr>
          <a:xfrm>
            <a:off x="1818000" y="1609200"/>
            <a:ext cx="10047600" cy="42876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969481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xStyles>
    <p:titleStyle>
      <a:lvl1pPr algn="ctr" defTabSz="914400" rtl="0" eaLnBrk="1" latinLnBrk="0" hangingPunct="1">
        <a:lnSpc>
          <a:spcPct val="90000"/>
        </a:lnSpc>
        <a:spcBef>
          <a:spcPct val="0"/>
        </a:spcBef>
        <a:buNone/>
        <a:defRPr sz="2500" kern="1200" cap="all" baseline="0">
          <a:solidFill>
            <a:schemeClr val="accent6"/>
          </a:solidFill>
          <a:latin typeface="Titillium"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chemeClr val="tx1"/>
          </a:solidFill>
          <a:latin typeface="Titillium"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peppol@bosa.fgov.b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law/better-regulation/have-your-say/initiatives/13186-VAT-in-the-digital-age_en" TargetMode="External"/><Relationship Id="rId2" Type="http://schemas.openxmlformats.org/officeDocument/2006/relationships/hyperlink" Target="https://www.dekamer.be/doc/FLWB/pdf/55/2934/55K2934003.pdf" TargetMode="Externa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hyperlink" Target="https://eespa.eu/a-next-generation-model-for-electronic-tax-reporting-and-invoic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BDB3-93BE-4EE0-96C1-435429A1D712}"/>
              </a:ext>
            </a:extLst>
          </p:cNvPr>
          <p:cNvSpPr>
            <a:spLocks noGrp="1"/>
          </p:cNvSpPr>
          <p:nvPr>
            <p:ph type="title"/>
          </p:nvPr>
        </p:nvSpPr>
        <p:spPr>
          <a:xfrm>
            <a:off x="838200" y="365125"/>
            <a:ext cx="10515600" cy="1325563"/>
          </a:xfrm>
        </p:spPr>
        <p:txBody>
          <a:bodyPr anchor="ctr">
            <a:normAutofit fontScale="90000"/>
          </a:bodyPr>
          <a:lstStyle/>
          <a:p>
            <a:r>
              <a:rPr lang="en-GB"/>
              <a:t>Belgian Peppol Service Providers Forum</a:t>
            </a:r>
            <a:br>
              <a:rPr lang="en-GB"/>
            </a:br>
            <a:endParaRPr lang="fr-BE" noProof="0"/>
          </a:p>
        </p:txBody>
      </p:sp>
      <p:sp>
        <p:nvSpPr>
          <p:cNvPr id="3" name="Content Placeholder 2">
            <a:extLst>
              <a:ext uri="{FF2B5EF4-FFF2-40B4-BE49-F238E27FC236}">
                <a16:creationId xmlns:a16="http://schemas.microsoft.com/office/drawing/2014/main" id="{508335A5-ED5F-47D1-ACAC-A07DC8D4D7A7}"/>
              </a:ext>
            </a:extLst>
          </p:cNvPr>
          <p:cNvSpPr>
            <a:spLocks noGrp="1"/>
          </p:cNvSpPr>
          <p:nvPr>
            <p:ph sz="half" idx="1"/>
          </p:nvPr>
        </p:nvSpPr>
        <p:spPr>
          <a:xfrm>
            <a:off x="838200" y="1825625"/>
            <a:ext cx="5181600" cy="3974041"/>
          </a:xfrm>
        </p:spPr>
        <p:txBody>
          <a:bodyPr>
            <a:normAutofit lnSpcReduction="10000"/>
          </a:bodyPr>
          <a:lstStyle/>
          <a:p>
            <a:pPr marL="0" indent="0">
              <a:buNone/>
            </a:pPr>
            <a:r>
              <a:rPr lang="en-GB" sz="4000" b="1"/>
              <a:t>26</a:t>
            </a:r>
            <a:r>
              <a:rPr lang="en-GB" sz="4000" b="1" baseline="30000"/>
              <a:t>th</a:t>
            </a:r>
            <a:r>
              <a:rPr lang="en-GB" sz="4000" b="1"/>
              <a:t> edition</a:t>
            </a:r>
          </a:p>
          <a:p>
            <a:endParaRPr lang="en-GB"/>
          </a:p>
          <a:p>
            <a:pPr marL="0" indent="0">
              <a:buNone/>
            </a:pPr>
            <a:endParaRPr lang="fr-BE"/>
          </a:p>
          <a:p>
            <a:pPr marL="0" indent="0">
              <a:buNone/>
            </a:pPr>
            <a:endParaRPr lang="fr-BE"/>
          </a:p>
          <a:p>
            <a:pPr marL="0" indent="0">
              <a:buNone/>
            </a:pPr>
            <a:endParaRPr lang="fr-BE"/>
          </a:p>
          <a:p>
            <a:pPr marL="0" indent="0">
              <a:buNone/>
            </a:pPr>
            <a:endParaRPr lang="fr-BE"/>
          </a:p>
          <a:p>
            <a:pPr marL="0" indent="0">
              <a:buNone/>
            </a:pPr>
            <a:r>
              <a:rPr lang="fr-BE"/>
              <a:t>22.11.2022</a:t>
            </a:r>
          </a:p>
          <a:p>
            <a:pPr marL="0" indent="0">
              <a:buNone/>
            </a:pPr>
            <a:r>
              <a:rPr lang="fr-BE"/>
              <a:t>BOSA-DT</a:t>
            </a:r>
            <a:endParaRPr lang="en-GB"/>
          </a:p>
        </p:txBody>
      </p:sp>
      <p:pic>
        <p:nvPicPr>
          <p:cNvPr id="5" name="Picture 4" descr="Logo&#10;&#10;Description automatically generated">
            <a:extLst>
              <a:ext uri="{FF2B5EF4-FFF2-40B4-BE49-F238E27FC236}">
                <a16:creationId xmlns:a16="http://schemas.microsoft.com/office/drawing/2014/main" id="{CC2A06B3-2299-48EE-AC0D-09ED782B9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298" y="2643342"/>
            <a:ext cx="6493701" cy="1571315"/>
          </a:xfrm>
          <a:prstGeom prst="rect">
            <a:avLst/>
          </a:prstGeom>
        </p:spPr>
      </p:pic>
    </p:spTree>
    <p:extLst>
      <p:ext uri="{BB962C8B-B14F-4D97-AF65-F5344CB8AC3E}">
        <p14:creationId xmlns:p14="http://schemas.microsoft.com/office/powerpoint/2010/main" val="88769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4517F586-DA62-4BF2-B0EB-E1930D66E9DA}"/>
              </a:ext>
            </a:extLst>
          </p:cNvPr>
          <p:cNvSpPr txBox="1">
            <a:spLocks/>
          </p:cNvSpPr>
          <p:nvPr/>
        </p:nvSpPr>
        <p:spPr>
          <a:xfrm>
            <a:off x="838200" y="1928657"/>
            <a:ext cx="10515600" cy="39486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0" lang="en-GB" sz="2000" b="0" i="0" u="none" strike="noStrike" kern="1200" cap="none" spc="0" normalizeH="0" baseline="0" noProof="0">
                <a:ln>
                  <a:noFill/>
                </a:ln>
                <a:solidFill>
                  <a:srgbClr val="FFFFFF"/>
                </a:solidFill>
                <a:effectLst/>
                <a:uLnTx/>
                <a:uFillTx/>
                <a:latin typeface="Open Sans"/>
                <a:ea typeface="+mn-ea"/>
                <a:cs typeface="+mn-cs"/>
              </a:rPr>
              <a:t>Highlights on </a:t>
            </a:r>
            <a:r>
              <a:rPr lang="en-GB" sz="2000">
                <a:solidFill>
                  <a:schemeClr val="tx1"/>
                </a:solidFill>
              </a:rPr>
              <a:t>F2F meetings:</a:t>
            </a:r>
          </a:p>
          <a:p>
            <a:pPr lvl="1"/>
            <a:r>
              <a:rPr lang="en-GB" sz="1600">
                <a:solidFill>
                  <a:schemeClr val="tx1"/>
                </a:solidFill>
              </a:rPr>
              <a:t>Update on figures</a:t>
            </a:r>
            <a:endParaRPr lang="en-GB" sz="1600">
              <a:solidFill>
                <a:schemeClr val="tx1"/>
              </a:solidFill>
              <a:ea typeface="Open Sans"/>
              <a:cs typeface="Open Sans"/>
            </a:endParaRPr>
          </a:p>
          <a:p>
            <a:pPr lvl="2"/>
            <a:r>
              <a:rPr lang="en-GB" sz="1200">
                <a:solidFill>
                  <a:schemeClr val="tx1"/>
                </a:solidFill>
              </a:rPr>
              <a:t>18 PA’s</a:t>
            </a:r>
            <a:endParaRPr lang="en-GB">
              <a:solidFill>
                <a:schemeClr val="tx1"/>
              </a:solidFill>
            </a:endParaRPr>
          </a:p>
          <a:p>
            <a:pPr lvl="2"/>
            <a:r>
              <a:rPr lang="en-GB" sz="1200">
                <a:solidFill>
                  <a:schemeClr val="tx1"/>
                </a:solidFill>
              </a:rPr>
              <a:t>500 Members</a:t>
            </a:r>
            <a:endParaRPr lang="en-GB" sz="1200">
              <a:solidFill>
                <a:schemeClr val="tx1"/>
              </a:solidFill>
              <a:ea typeface="Open Sans"/>
              <a:cs typeface="Open Sans"/>
            </a:endParaRPr>
          </a:p>
          <a:p>
            <a:pPr lvl="2"/>
            <a:r>
              <a:rPr lang="en-GB" sz="1200">
                <a:solidFill>
                  <a:schemeClr val="tx1"/>
                </a:solidFill>
                <a:ea typeface="Open Sans"/>
                <a:cs typeface="Open Sans"/>
              </a:rPr>
              <a:t>Used in 42 countries</a:t>
            </a:r>
            <a:endParaRPr lang="en-GB" sz="1200">
              <a:solidFill>
                <a:schemeClr val="tx1"/>
              </a:solidFill>
            </a:endParaRPr>
          </a:p>
          <a:p>
            <a:pPr lvl="1"/>
            <a:r>
              <a:rPr lang="en-GB" sz="1600">
                <a:solidFill>
                  <a:schemeClr val="tx1"/>
                </a:solidFill>
              </a:rPr>
              <a:t>EU was represented</a:t>
            </a:r>
            <a:endParaRPr lang="en-GB" sz="1600">
              <a:solidFill>
                <a:schemeClr val="tx1"/>
              </a:solidFill>
              <a:ea typeface="Open Sans"/>
              <a:cs typeface="Open Sans"/>
            </a:endParaRPr>
          </a:p>
          <a:p>
            <a:pPr lvl="1"/>
            <a:r>
              <a:rPr lang="en-GB" sz="1600">
                <a:solidFill>
                  <a:schemeClr val="tx1"/>
                </a:solidFill>
              </a:rPr>
              <a:t>EESPA was represented</a:t>
            </a:r>
            <a:endParaRPr lang="en-GB" sz="1600">
              <a:solidFill>
                <a:schemeClr val="tx1"/>
              </a:solidFill>
              <a:ea typeface="Open Sans"/>
              <a:cs typeface="Open Sans"/>
            </a:endParaRPr>
          </a:p>
          <a:p>
            <a:pPr lvl="1"/>
            <a:r>
              <a:rPr lang="en-GB" sz="1600">
                <a:solidFill>
                  <a:schemeClr val="tx1"/>
                </a:solidFill>
              </a:rPr>
              <a:t>? Int’l vs local</a:t>
            </a:r>
            <a:endParaRPr lang="en-GB" sz="1600">
              <a:solidFill>
                <a:schemeClr val="tx1"/>
              </a:solidFill>
              <a:ea typeface="Open Sans"/>
              <a:cs typeface="Open Sans"/>
            </a:endParaRPr>
          </a:p>
          <a:p>
            <a:pPr lvl="1"/>
            <a:r>
              <a:rPr lang="en-GB" sz="1600">
                <a:solidFill>
                  <a:schemeClr val="tx1"/>
                </a:solidFill>
              </a:rPr>
              <a:t>B2B vs Public Procurement</a:t>
            </a:r>
            <a:endParaRPr lang="en-GB" sz="1600">
              <a:solidFill>
                <a:schemeClr val="tx1"/>
              </a:solidFill>
              <a:ea typeface="Open Sans"/>
              <a:cs typeface="Open Sans"/>
            </a:endParaRPr>
          </a:p>
          <a:p>
            <a:pPr lvl="1"/>
            <a:r>
              <a:rPr lang="en-GB" sz="1600">
                <a:solidFill>
                  <a:schemeClr val="tx1"/>
                </a:solidFill>
              </a:rPr>
              <a:t>Call for action</a:t>
            </a:r>
            <a:endParaRPr lang="en-GB" sz="1600">
              <a:solidFill>
                <a:schemeClr val="tx1"/>
              </a:solidFill>
              <a:ea typeface="Open Sans"/>
              <a:cs typeface="Open Sans"/>
            </a:endParaRPr>
          </a:p>
          <a:p>
            <a:pPr marL="0" indent="0">
              <a:buFont typeface="Arial" panose="020B0604020202020204" pitchFamily="34" charset="0"/>
              <a:buNone/>
            </a:pPr>
            <a:endParaRPr lang="en-GB" sz="2000">
              <a:solidFill>
                <a:schemeClr val="tx1"/>
              </a:solidFill>
            </a:endParaRPr>
          </a:p>
          <a:p>
            <a:pPr marL="0" indent="0">
              <a:buFont typeface="Arial" panose="020B0604020202020204" pitchFamily="34" charset="0"/>
              <a:buNone/>
            </a:pPr>
            <a:endParaRPr lang="en-GB" sz="1600">
              <a:solidFill>
                <a:schemeClr val="tx1"/>
              </a:solidFill>
            </a:endParaRPr>
          </a:p>
        </p:txBody>
      </p:sp>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a:ln>
                  <a:noFill/>
                </a:ln>
                <a:solidFill>
                  <a:srgbClr val="FFFFFF"/>
                </a:solidFill>
                <a:effectLst/>
                <a:uLnTx/>
                <a:uFillTx/>
                <a:latin typeface="Montserrat"/>
                <a:ea typeface="+mj-ea"/>
                <a:cs typeface="+mj-cs"/>
              </a:rPr>
              <a:t>Feedback F2F meetings 11.2022</a:t>
            </a:r>
          </a:p>
        </p:txBody>
      </p:sp>
    </p:spTree>
    <p:extLst>
      <p:ext uri="{BB962C8B-B14F-4D97-AF65-F5344CB8AC3E}">
        <p14:creationId xmlns:p14="http://schemas.microsoft.com/office/powerpoint/2010/main" val="265236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4517F586-DA62-4BF2-B0EB-E1930D66E9DA}"/>
              </a:ext>
            </a:extLst>
          </p:cNvPr>
          <p:cNvSpPr txBox="1">
            <a:spLocks/>
          </p:cNvSpPr>
          <p:nvPr/>
        </p:nvSpPr>
        <p:spPr>
          <a:xfrm>
            <a:off x="838200" y="1928657"/>
            <a:ext cx="10515600" cy="39486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FFFFFF"/>
                </a:solidFill>
                <a:effectLst/>
                <a:uLnTx/>
                <a:uFillTx/>
                <a:latin typeface="Open Sans"/>
                <a:ea typeface="+mn-ea"/>
                <a:cs typeface="+mn-cs"/>
              </a:rPr>
              <a:t>Highlights on Technical part:</a:t>
            </a:r>
          </a:p>
          <a:p>
            <a:pPr marL="0" indent="0">
              <a:buNone/>
              <a:defRPr/>
            </a:pPr>
            <a:endParaRPr lang="en-GB" sz="2000">
              <a:solidFill>
                <a:srgbClr val="FFFFFF"/>
              </a:solidFill>
              <a:ea typeface="Open Sans"/>
              <a:cs typeface="Open Sans"/>
            </a:endParaRPr>
          </a:p>
          <a:p>
            <a:pPr lvl="1">
              <a:defRPr/>
            </a:pPr>
            <a:r>
              <a:rPr lang="en-GB" sz="1600">
                <a:solidFill>
                  <a:srgbClr val="FFFFFF"/>
                </a:solidFill>
                <a:ea typeface="+mn-lt"/>
                <a:cs typeface="+mn-lt"/>
              </a:rPr>
              <a:t>PINT</a:t>
            </a:r>
          </a:p>
          <a:p>
            <a:pPr lvl="1">
              <a:defRPr/>
            </a:pPr>
            <a:r>
              <a:rPr lang="en-GB" sz="1600">
                <a:solidFill>
                  <a:srgbClr val="FFFFFF"/>
                </a:solidFill>
                <a:latin typeface="Open Sans"/>
              </a:rPr>
              <a:t>eDelivery update</a:t>
            </a:r>
            <a:endParaRPr lang="en-GB" sz="1600" b="0" i="0" u="none" strike="noStrike" kern="1200" cap="none" spc="0" normalizeH="0" baseline="0" noProof="0">
              <a:ln>
                <a:noFill/>
              </a:ln>
              <a:solidFill>
                <a:srgbClr val="FFFFFF"/>
              </a:solidFill>
              <a:effectLst/>
              <a:uLnTx/>
              <a:uFillTx/>
              <a:latin typeface="Open Sans"/>
              <a:ea typeface="Open Sans"/>
              <a:cs typeface="Open Sans"/>
            </a:endParaRPr>
          </a:p>
          <a:p>
            <a:pPr marL="685800" marR="0" lvl="1" indent="-228600" algn="l" defTabSz="914400">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Open Sans"/>
                <a:ea typeface="+mn-ea"/>
                <a:cs typeface="+mn-cs"/>
              </a:rPr>
              <a:t>Post-Award November Release</a:t>
            </a:r>
            <a:r>
              <a:rPr lang="en-US" sz="1600">
                <a:solidFill>
                  <a:srgbClr val="FFFFFF"/>
                </a:solidFill>
                <a:latin typeface="Open Sans"/>
              </a:rPr>
              <a:t> </a:t>
            </a:r>
            <a:endParaRPr lang="en-US">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Open Sans"/>
                <a:ea typeface="+mn-ea"/>
                <a:cs typeface="+mn-cs"/>
              </a:rPr>
              <a:t>Testbed 2.0 Beta available for review</a:t>
            </a: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Montserrat"/>
                <a:ea typeface="+mj-ea"/>
                <a:cs typeface="+mj-cs"/>
              </a:rPr>
              <a:t>Feedback F2F meetings 11.2022</a:t>
            </a:r>
          </a:p>
        </p:txBody>
      </p:sp>
    </p:spTree>
    <p:extLst>
      <p:ext uri="{BB962C8B-B14F-4D97-AF65-F5344CB8AC3E}">
        <p14:creationId xmlns:p14="http://schemas.microsoft.com/office/powerpoint/2010/main" val="97637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B2B update by FPS Finance</a:t>
            </a:r>
          </a:p>
          <a:p>
            <a:pPr marL="514350" indent="-514350">
              <a:lnSpc>
                <a:spcPct val="150000"/>
              </a:lnSpc>
              <a:buFontTx/>
              <a:buAutoNum type="romanUcPeriod"/>
            </a:pPr>
            <a:r>
              <a:rPr lang="en-US" b="1">
                <a:solidFill>
                  <a:schemeClr val="accent1">
                    <a:lumMod val="75000"/>
                  </a:schemeClr>
                </a:solidFill>
              </a:rPr>
              <a:t>Feedback F2F meetings 11.2022</a:t>
            </a:r>
            <a:endParaRPr lang="en-US" sz="2800"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Hermes Agreement Update</a:t>
            </a:r>
          </a:p>
          <a:p>
            <a:pPr marL="514350" indent="-514350">
              <a:lnSpc>
                <a:spcPct val="150000"/>
              </a:lnSpc>
              <a:buFontTx/>
              <a:buAutoNum type="romanUcPeriod"/>
            </a:pPr>
            <a:r>
              <a:rPr lang="en-US" sz="2800" b="1">
                <a:solidFill>
                  <a:schemeClr val="accent1">
                    <a:lumMod val="75000"/>
                  </a:schemeClr>
                </a:solidFill>
              </a:rPr>
              <a:t>Backlog / AOB / Next forum</a:t>
            </a: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3348066"/>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123191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4517F586-DA62-4BF2-B0EB-E1930D66E9DA}"/>
              </a:ext>
            </a:extLst>
          </p:cNvPr>
          <p:cNvSpPr txBox="1">
            <a:spLocks/>
          </p:cNvSpPr>
          <p:nvPr/>
        </p:nvSpPr>
        <p:spPr>
          <a:xfrm>
            <a:off x="838200" y="1928657"/>
            <a:ext cx="10515600" cy="39486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000">
                <a:solidFill>
                  <a:srgbClr val="FFFFFF"/>
                </a:solidFill>
                <a:latin typeface="Open Sans"/>
              </a:rPr>
              <a:t>Cf mail from BOSA 16.11.2022</a:t>
            </a:r>
            <a:endParaRPr lang="en-US">
              <a:solidFill>
                <a:srgbClr val="09181B"/>
              </a:solidFill>
              <a:latin typeface="Open Sans"/>
              <a:ea typeface="Open Sans"/>
              <a:cs typeface="Open Sans"/>
            </a:endParaRPr>
          </a:p>
          <a:p>
            <a:pPr>
              <a:defRPr/>
            </a:pPr>
            <a:r>
              <a:rPr lang="en-GB" sz="2000">
                <a:solidFill>
                  <a:srgbClr val="FFFFFF"/>
                </a:solidFill>
                <a:latin typeface="Open Sans"/>
                <a:ea typeface="Open Sans"/>
                <a:cs typeface="Open Sans"/>
              </a:rPr>
              <a:t>Agreement V1 was MVP</a:t>
            </a:r>
            <a:endParaRPr lang="en-US">
              <a:ea typeface="Open Sans"/>
              <a:cs typeface="Open Sans"/>
            </a:endParaRPr>
          </a:p>
          <a:p>
            <a:pPr>
              <a:defRPr/>
            </a:pPr>
            <a:r>
              <a:rPr lang="en-GB" sz="2000">
                <a:solidFill>
                  <a:srgbClr val="FFFFFF"/>
                </a:solidFill>
                <a:latin typeface="Open Sans"/>
                <a:ea typeface="Open Sans"/>
                <a:cs typeface="Open Sans"/>
              </a:rPr>
              <a:t>Agreement V2 is first mature version</a:t>
            </a:r>
          </a:p>
          <a:p>
            <a:pPr>
              <a:defRPr/>
            </a:pPr>
            <a:r>
              <a:rPr lang="en-GB" sz="2000">
                <a:solidFill>
                  <a:srgbClr val="FFFFFF"/>
                </a:solidFill>
                <a:latin typeface="Open Sans"/>
                <a:ea typeface="Open Sans"/>
                <a:cs typeface="Open Sans"/>
              </a:rPr>
              <a:t>Main change: alignment with the Peppol agreements (de-duplication) </a:t>
            </a:r>
          </a:p>
          <a:p>
            <a:pPr>
              <a:defRPr/>
            </a:pPr>
            <a:r>
              <a:rPr lang="en-GB" sz="2000">
                <a:solidFill>
                  <a:srgbClr val="FFFFFF"/>
                </a:solidFill>
                <a:latin typeface="Open Sans"/>
                <a:ea typeface="Open Sans"/>
                <a:cs typeface="Open Sans"/>
              </a:rPr>
              <a:t>Also: advanced validation by Legal, incl. receiver’s impact</a:t>
            </a:r>
          </a:p>
          <a:p>
            <a:pPr>
              <a:defRPr/>
            </a:pPr>
            <a:r>
              <a:rPr lang="en-GB" sz="2000">
                <a:solidFill>
                  <a:srgbClr val="FFFFFF"/>
                </a:solidFill>
                <a:latin typeface="Open Sans"/>
                <a:ea typeface="Open Sans"/>
                <a:cs typeface="Open Sans"/>
              </a:rPr>
              <a:t>Composition:</a:t>
            </a:r>
          </a:p>
          <a:p>
            <a:pPr lvl="1">
              <a:defRPr/>
            </a:pPr>
            <a:r>
              <a:rPr lang="en-GB" sz="1600">
                <a:solidFill>
                  <a:srgbClr val="FFFFFF"/>
                </a:solidFill>
                <a:latin typeface="Open Sans"/>
                <a:ea typeface="Open Sans"/>
                <a:cs typeface="Open Sans"/>
              </a:rPr>
              <a:t>IO – CI : Integrator's agreement</a:t>
            </a:r>
          </a:p>
          <a:p>
            <a:pPr lvl="1">
              <a:defRPr/>
            </a:pPr>
            <a:r>
              <a:rPr lang="en-GB" sz="1600">
                <a:solidFill>
                  <a:srgbClr val="FFFFFF"/>
                </a:solidFill>
                <a:latin typeface="Open Sans"/>
                <a:ea typeface="Open Sans"/>
                <a:cs typeface="Open Sans"/>
              </a:rPr>
              <a:t>GV – CU: Terms of use</a:t>
            </a:r>
          </a:p>
          <a:p>
            <a:pPr lvl="1">
              <a:defRPr/>
            </a:pPr>
            <a:r>
              <a:rPr lang="en-GB" sz="1600">
                <a:solidFill>
                  <a:srgbClr val="FFFFFF"/>
                </a:solidFill>
                <a:latin typeface="Open Sans"/>
                <a:ea typeface="Open Sans"/>
                <a:cs typeface="Open Sans"/>
              </a:rPr>
              <a:t>PV – DC: Privacy statement </a:t>
            </a:r>
          </a:p>
          <a:p>
            <a:pPr lvl="1">
              <a:defRPr/>
            </a:pPr>
            <a:r>
              <a:rPr lang="en-GB" sz="1600">
                <a:solidFill>
                  <a:srgbClr val="FFFFFF"/>
                </a:solidFill>
                <a:latin typeface="Open Sans"/>
                <a:ea typeface="Open Sans"/>
                <a:cs typeface="Open Sans"/>
              </a:rPr>
              <a:t>Cookie Policy</a:t>
            </a:r>
          </a:p>
          <a:p>
            <a:pPr lvl="1">
              <a:defRPr/>
            </a:pPr>
            <a:r>
              <a:rPr lang="en-GB" sz="1600">
                <a:solidFill>
                  <a:srgbClr val="FFFFFF"/>
                </a:solidFill>
                <a:latin typeface="Open Sans"/>
                <a:ea typeface="Open Sans"/>
                <a:cs typeface="Open Sans"/>
              </a:rPr>
              <a:t>FTVR – DFTS: Functional, Technical and Security guidelines</a:t>
            </a:r>
          </a:p>
          <a:p>
            <a:pPr marL="0" indent="0">
              <a:buNone/>
              <a:defRPr/>
            </a:pPr>
            <a:endParaRPr lang="en-GB" sz="2000">
              <a:solidFill>
                <a:srgbClr val="FFFFFF"/>
              </a:solidFill>
              <a:latin typeface="Open Sans"/>
              <a:ea typeface="Open Sans"/>
              <a:cs typeface="Open Sans"/>
            </a:endParaRPr>
          </a:p>
        </p:txBody>
      </p:sp>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Montserrat"/>
                <a:ea typeface="+mj-ea"/>
                <a:cs typeface="+mj-cs"/>
              </a:rPr>
              <a:t>Hermes Agreement Update</a:t>
            </a:r>
          </a:p>
        </p:txBody>
      </p:sp>
    </p:spTree>
    <p:extLst>
      <p:ext uri="{BB962C8B-B14F-4D97-AF65-F5344CB8AC3E}">
        <p14:creationId xmlns:p14="http://schemas.microsoft.com/office/powerpoint/2010/main" val="10351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4517F586-DA62-4BF2-B0EB-E1930D66E9DA}"/>
              </a:ext>
            </a:extLst>
          </p:cNvPr>
          <p:cNvSpPr txBox="1">
            <a:spLocks/>
          </p:cNvSpPr>
          <p:nvPr/>
        </p:nvSpPr>
        <p:spPr>
          <a:xfrm>
            <a:off x="838200" y="1928657"/>
            <a:ext cx="10515600" cy="39486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BE" sz="2000" err="1">
                <a:solidFill>
                  <a:srgbClr val="FFFFFF"/>
                </a:solidFill>
                <a:latin typeface="Open Sans"/>
              </a:rPr>
              <a:t>Current</a:t>
            </a:r>
            <a:r>
              <a:rPr lang="fr-BE" sz="2000">
                <a:solidFill>
                  <a:srgbClr val="FFFFFF"/>
                </a:solidFill>
                <a:latin typeface="Open Sans"/>
              </a:rPr>
              <a:t>: Release Candidate</a:t>
            </a:r>
          </a:p>
          <a:p>
            <a:pPr>
              <a:defRPr/>
            </a:pPr>
            <a:r>
              <a:rPr lang="fr-BE" sz="2000" err="1">
                <a:solidFill>
                  <a:srgbClr val="FFFFFF"/>
                </a:solidFill>
                <a:latin typeface="Open Sans"/>
                <a:ea typeface="Open Sans"/>
                <a:cs typeface="Open Sans"/>
              </a:rPr>
              <a:t>Request</a:t>
            </a:r>
            <a:r>
              <a:rPr lang="fr-BE" sz="2000">
                <a:solidFill>
                  <a:srgbClr val="FFFFFF"/>
                </a:solidFill>
                <a:latin typeface="Open Sans"/>
                <a:ea typeface="Open Sans"/>
                <a:cs typeface="Open Sans"/>
              </a:rPr>
              <a:t>: </a:t>
            </a:r>
            <a:r>
              <a:rPr lang="fr-BE" sz="2000" err="1">
                <a:solidFill>
                  <a:srgbClr val="FFFFFF"/>
                </a:solidFill>
                <a:latin typeface="Open Sans"/>
                <a:ea typeface="Open Sans"/>
                <a:cs typeface="Open Sans"/>
              </a:rPr>
              <a:t>provide</a:t>
            </a:r>
            <a:r>
              <a:rPr lang="fr-BE" sz="2000">
                <a:solidFill>
                  <a:srgbClr val="FFFFFF"/>
                </a:solidFill>
                <a:latin typeface="Open Sans"/>
                <a:ea typeface="Open Sans"/>
                <a:cs typeface="Open Sans"/>
              </a:rPr>
              <a:t> us </a:t>
            </a:r>
            <a:r>
              <a:rPr lang="fr-BE" sz="2000" err="1">
                <a:solidFill>
                  <a:srgbClr val="FFFFFF"/>
                </a:solidFill>
                <a:latin typeface="Open Sans"/>
                <a:ea typeface="Open Sans"/>
                <a:cs typeface="Open Sans"/>
              </a:rPr>
              <a:t>your</a:t>
            </a:r>
            <a:r>
              <a:rPr lang="fr-BE" sz="2000">
                <a:solidFill>
                  <a:srgbClr val="FFFFFF"/>
                </a:solidFill>
                <a:latin typeface="Open Sans"/>
                <a:ea typeface="Open Sans"/>
                <a:cs typeface="Open Sans"/>
              </a:rPr>
              <a:t> </a:t>
            </a:r>
            <a:r>
              <a:rPr lang="fr-BE" sz="2000" err="1">
                <a:solidFill>
                  <a:srgbClr val="FFFFFF"/>
                </a:solidFill>
                <a:latin typeface="Open Sans"/>
                <a:ea typeface="Open Sans"/>
                <a:cs typeface="Open Sans"/>
              </a:rPr>
              <a:t>comments</a:t>
            </a:r>
            <a:r>
              <a:rPr lang="fr-BE" sz="2000">
                <a:solidFill>
                  <a:srgbClr val="FFFFFF"/>
                </a:solidFill>
                <a:latin typeface="Open Sans"/>
                <a:ea typeface="Open Sans"/>
                <a:cs typeface="Open Sans"/>
              </a:rPr>
              <a:t>. </a:t>
            </a:r>
            <a:r>
              <a:rPr lang="fr-BE" sz="2000" err="1">
                <a:solidFill>
                  <a:srgbClr val="FFFFFF"/>
                </a:solidFill>
                <a:latin typeface="Open Sans"/>
                <a:ea typeface="Open Sans"/>
                <a:cs typeface="Open Sans"/>
              </a:rPr>
              <a:t>Formalism</a:t>
            </a:r>
            <a:r>
              <a:rPr lang="fr-BE" sz="2000">
                <a:solidFill>
                  <a:srgbClr val="FFFFFF"/>
                </a:solidFill>
                <a:latin typeface="Open Sans"/>
                <a:ea typeface="Open Sans"/>
                <a:cs typeface="Open Sans"/>
              </a:rPr>
              <a:t>: </a:t>
            </a:r>
          </a:p>
          <a:p>
            <a:pPr lvl="1">
              <a:defRPr/>
            </a:pPr>
            <a:r>
              <a:rPr lang="fr-BE" sz="1600" err="1">
                <a:solidFill>
                  <a:srgbClr val="FFFFFF"/>
                </a:solidFill>
                <a:latin typeface="Open Sans"/>
                <a:ea typeface="Open Sans"/>
                <a:cs typeface="Open Sans"/>
              </a:rPr>
              <a:t>send</a:t>
            </a:r>
            <a:r>
              <a:rPr lang="fr-BE" sz="1600">
                <a:solidFill>
                  <a:srgbClr val="FFFFFF"/>
                </a:solidFill>
                <a:latin typeface="Open Sans"/>
                <a:ea typeface="Open Sans"/>
                <a:cs typeface="Open Sans"/>
              </a:rPr>
              <a:t> by email, by </a:t>
            </a:r>
            <a:r>
              <a:rPr lang="fr-BE" sz="1600" err="1">
                <a:solidFill>
                  <a:srgbClr val="FFFFFF"/>
                </a:solidFill>
                <a:latin typeface="Open Sans"/>
                <a:ea typeface="Open Sans"/>
                <a:cs typeface="Open Sans"/>
              </a:rPr>
              <a:t>your</a:t>
            </a:r>
            <a:r>
              <a:rPr lang="fr-BE" sz="1600">
                <a:solidFill>
                  <a:srgbClr val="FFFFFF"/>
                </a:solidFill>
                <a:latin typeface="Open Sans"/>
                <a:ea typeface="Open Sans"/>
                <a:cs typeface="Open Sans"/>
              </a:rPr>
              <a:t> main contact for </a:t>
            </a:r>
            <a:r>
              <a:rPr lang="fr-BE" sz="1600" err="1">
                <a:solidFill>
                  <a:srgbClr val="FFFFFF"/>
                </a:solidFill>
                <a:latin typeface="Open Sans"/>
                <a:ea typeface="Open Sans"/>
                <a:cs typeface="Open Sans"/>
              </a:rPr>
              <a:t>this</a:t>
            </a:r>
            <a:r>
              <a:rPr lang="fr-BE" sz="1600">
                <a:solidFill>
                  <a:srgbClr val="FFFFFF"/>
                </a:solidFill>
                <a:latin typeface="Open Sans"/>
                <a:ea typeface="Open Sans"/>
                <a:cs typeface="Open Sans"/>
              </a:rPr>
              <a:t> </a:t>
            </a:r>
            <a:r>
              <a:rPr lang="fr-BE" sz="1600" err="1">
                <a:solidFill>
                  <a:srgbClr val="FFFFFF"/>
                </a:solidFill>
                <a:latin typeface="Open Sans"/>
                <a:ea typeface="Open Sans"/>
                <a:cs typeface="Open Sans"/>
              </a:rPr>
              <a:t>subject</a:t>
            </a:r>
            <a:r>
              <a:rPr lang="fr-BE" sz="1600">
                <a:solidFill>
                  <a:srgbClr val="FFFFFF"/>
                </a:solidFill>
                <a:latin typeface="Open Sans"/>
                <a:ea typeface="Open Sans"/>
                <a:cs typeface="Open Sans"/>
              </a:rPr>
              <a:t>, to </a:t>
            </a:r>
            <a:r>
              <a:rPr lang="fr-BE" sz="1600">
                <a:solidFill>
                  <a:srgbClr val="FFFFFF"/>
                </a:solidFill>
                <a:latin typeface="Open Sans"/>
                <a:ea typeface="Open Sans"/>
                <a:cs typeface="Open Sans"/>
                <a:hlinkClick r:id="rId3"/>
              </a:rPr>
              <a:t>peppol@bosa.fgov.be</a:t>
            </a:r>
            <a:r>
              <a:rPr lang="fr-BE" sz="1600">
                <a:solidFill>
                  <a:srgbClr val="FFFFFF"/>
                </a:solidFill>
                <a:latin typeface="Open Sans"/>
                <a:ea typeface="Open Sans"/>
                <a:cs typeface="Open Sans"/>
              </a:rPr>
              <a:t>; </a:t>
            </a:r>
          </a:p>
          <a:p>
            <a:pPr lvl="1">
              <a:defRPr/>
            </a:pPr>
            <a:r>
              <a:rPr lang="fr-BE" sz="1600" err="1">
                <a:solidFill>
                  <a:srgbClr val="FFFFFF"/>
                </a:solidFill>
                <a:latin typeface="Open Sans"/>
                <a:ea typeface="Open Sans"/>
                <a:cs typeface="Open Sans"/>
              </a:rPr>
              <a:t>Provide</a:t>
            </a:r>
            <a:r>
              <a:rPr lang="fr-BE" sz="1600">
                <a:solidFill>
                  <a:srgbClr val="FFFFFF"/>
                </a:solidFill>
                <a:latin typeface="Open Sans"/>
                <a:ea typeface="Open Sans"/>
                <a:cs typeface="Open Sans"/>
              </a:rPr>
              <a:t> a description and a </a:t>
            </a:r>
            <a:r>
              <a:rPr lang="fr-BE" sz="1600" err="1">
                <a:solidFill>
                  <a:srgbClr val="FFFFFF"/>
                </a:solidFill>
                <a:latin typeface="Open Sans"/>
                <a:ea typeface="Open Sans"/>
                <a:cs typeface="Open Sans"/>
              </a:rPr>
              <a:t>clear</a:t>
            </a:r>
            <a:r>
              <a:rPr lang="fr-BE" sz="1600">
                <a:solidFill>
                  <a:srgbClr val="FFFFFF"/>
                </a:solidFill>
                <a:latin typeface="Open Sans"/>
                <a:ea typeface="Open Sans"/>
                <a:cs typeface="Open Sans"/>
              </a:rPr>
              <a:t> </a:t>
            </a:r>
            <a:r>
              <a:rPr lang="fr-BE" sz="1600" err="1">
                <a:solidFill>
                  <a:srgbClr val="FFFFFF"/>
                </a:solidFill>
                <a:latin typeface="Open Sans"/>
                <a:ea typeface="Open Sans"/>
                <a:cs typeface="Open Sans"/>
              </a:rPr>
              <a:t>reference</a:t>
            </a:r>
            <a:r>
              <a:rPr lang="fr-BE" sz="1600">
                <a:solidFill>
                  <a:srgbClr val="FFFFFF"/>
                </a:solidFill>
                <a:latin typeface="Open Sans"/>
                <a:ea typeface="Open Sans"/>
                <a:cs typeface="Open Sans"/>
              </a:rPr>
              <a:t> to the </a:t>
            </a:r>
            <a:r>
              <a:rPr lang="fr-BE" sz="1600" err="1">
                <a:solidFill>
                  <a:srgbClr val="FFFFFF"/>
                </a:solidFill>
                <a:latin typeface="Open Sans"/>
                <a:ea typeface="Open Sans"/>
                <a:cs typeface="Open Sans"/>
              </a:rPr>
              <a:t>specific</a:t>
            </a:r>
            <a:r>
              <a:rPr lang="fr-BE" sz="1600">
                <a:solidFill>
                  <a:srgbClr val="FFFFFF"/>
                </a:solidFill>
                <a:latin typeface="Open Sans"/>
                <a:ea typeface="Open Sans"/>
                <a:cs typeface="Open Sans"/>
              </a:rPr>
              <a:t> clause (</a:t>
            </a:r>
            <a:r>
              <a:rPr lang="fr-BE" sz="1600" err="1">
                <a:solidFill>
                  <a:srgbClr val="FFFFFF"/>
                </a:solidFill>
                <a:latin typeface="Open Sans"/>
                <a:ea typeface="Open Sans"/>
                <a:cs typeface="Open Sans"/>
              </a:rPr>
              <a:t>unless</a:t>
            </a:r>
            <a:r>
              <a:rPr lang="fr-BE" sz="1600">
                <a:solidFill>
                  <a:srgbClr val="FFFFFF"/>
                </a:solidFill>
                <a:latin typeface="Open Sans"/>
                <a:ea typeface="Open Sans"/>
                <a:cs typeface="Open Sans"/>
              </a:rPr>
              <a:t> </a:t>
            </a:r>
            <a:r>
              <a:rPr lang="fr-BE" sz="1600" err="1">
                <a:solidFill>
                  <a:srgbClr val="FFFFFF"/>
                </a:solidFill>
                <a:latin typeface="Open Sans"/>
                <a:ea typeface="Open Sans"/>
                <a:cs typeface="Open Sans"/>
              </a:rPr>
              <a:t>general</a:t>
            </a:r>
            <a:r>
              <a:rPr lang="fr-BE" sz="1600">
                <a:solidFill>
                  <a:srgbClr val="FFFFFF"/>
                </a:solidFill>
                <a:latin typeface="Open Sans"/>
                <a:ea typeface="Open Sans"/>
                <a:cs typeface="Open Sans"/>
              </a:rPr>
              <a:t> comment)</a:t>
            </a:r>
          </a:p>
          <a:p>
            <a:pPr lvl="1">
              <a:defRPr/>
            </a:pPr>
            <a:r>
              <a:rPr lang="fr-BE" sz="1600" err="1">
                <a:solidFill>
                  <a:srgbClr val="FFFFFF"/>
                </a:solidFill>
                <a:latin typeface="Open Sans"/>
                <a:ea typeface="Open Sans"/>
                <a:cs typeface="Open Sans"/>
              </a:rPr>
              <a:t>Assess</a:t>
            </a:r>
            <a:r>
              <a:rPr lang="fr-BE" sz="1600">
                <a:solidFill>
                  <a:srgbClr val="FFFFFF"/>
                </a:solidFill>
                <a:latin typeface="Open Sans"/>
                <a:ea typeface="Open Sans"/>
                <a:cs typeface="Open Sans"/>
              </a:rPr>
              <a:t> importance (blocking, high, medium, </a:t>
            </a:r>
            <a:r>
              <a:rPr lang="fr-BE" sz="1600" err="1">
                <a:solidFill>
                  <a:srgbClr val="FFFFFF"/>
                </a:solidFill>
                <a:latin typeface="Open Sans"/>
                <a:ea typeface="Open Sans"/>
                <a:cs typeface="Open Sans"/>
              </a:rPr>
              <a:t>low</a:t>
            </a:r>
            <a:r>
              <a:rPr lang="fr-BE" sz="1600">
                <a:solidFill>
                  <a:srgbClr val="FFFFFF"/>
                </a:solidFill>
                <a:latin typeface="Open Sans"/>
                <a:ea typeface="Open Sans"/>
                <a:cs typeface="Open Sans"/>
              </a:rPr>
              <a:t>)</a:t>
            </a:r>
          </a:p>
          <a:p>
            <a:pPr lvl="1">
              <a:defRPr/>
            </a:pPr>
            <a:r>
              <a:rPr lang="fr-BE" sz="1600" err="1">
                <a:solidFill>
                  <a:srgbClr val="FFFFFF"/>
                </a:solidFill>
                <a:latin typeface="Open Sans"/>
                <a:ea typeface="Open Sans"/>
                <a:cs typeface="Open Sans"/>
              </a:rPr>
              <a:t>Provide</a:t>
            </a:r>
            <a:r>
              <a:rPr lang="fr-BE" sz="1600">
                <a:solidFill>
                  <a:srgbClr val="FFFFFF"/>
                </a:solidFill>
                <a:latin typeface="Open Sans"/>
                <a:ea typeface="Open Sans"/>
                <a:cs typeface="Open Sans"/>
              </a:rPr>
              <a:t> suggestion to </a:t>
            </a:r>
            <a:r>
              <a:rPr lang="fr-BE" sz="1600" err="1">
                <a:solidFill>
                  <a:srgbClr val="FFFFFF"/>
                </a:solidFill>
                <a:latin typeface="Open Sans"/>
                <a:ea typeface="Open Sans"/>
                <a:cs typeface="Open Sans"/>
              </a:rPr>
              <a:t>address</a:t>
            </a:r>
            <a:r>
              <a:rPr lang="fr-BE" sz="1600">
                <a:solidFill>
                  <a:srgbClr val="FFFFFF"/>
                </a:solidFill>
                <a:latin typeface="Open Sans"/>
                <a:ea typeface="Open Sans"/>
                <a:cs typeface="Open Sans"/>
              </a:rPr>
              <a:t> the comment</a:t>
            </a:r>
          </a:p>
          <a:p>
            <a:pPr>
              <a:defRPr/>
            </a:pPr>
            <a:r>
              <a:rPr lang="fr-BE" sz="2000">
                <a:solidFill>
                  <a:srgbClr val="FFFFFF"/>
                </a:solidFill>
                <a:latin typeface="Open Sans"/>
                <a:ea typeface="Open Sans"/>
                <a:cs typeface="Open Sans"/>
              </a:rPr>
              <a:t>Deadline for </a:t>
            </a:r>
            <a:r>
              <a:rPr lang="fr-BE" sz="2000" err="1">
                <a:solidFill>
                  <a:srgbClr val="FFFFFF"/>
                </a:solidFill>
                <a:latin typeface="Open Sans"/>
                <a:ea typeface="Open Sans"/>
                <a:cs typeface="Open Sans"/>
              </a:rPr>
              <a:t>comments</a:t>
            </a:r>
            <a:r>
              <a:rPr lang="fr-BE" sz="2000">
                <a:solidFill>
                  <a:srgbClr val="FFFFFF"/>
                </a:solidFill>
                <a:latin typeface="Open Sans"/>
                <a:ea typeface="Open Sans"/>
                <a:cs typeface="Open Sans"/>
              </a:rPr>
              <a:t>: </a:t>
            </a:r>
            <a:r>
              <a:rPr lang="fr-BE" sz="2000" err="1">
                <a:solidFill>
                  <a:srgbClr val="FFFFFF"/>
                </a:solidFill>
                <a:latin typeface="Open Sans"/>
                <a:ea typeface="Open Sans"/>
                <a:cs typeface="Open Sans"/>
              </a:rPr>
              <a:t>proposal</a:t>
            </a:r>
            <a:r>
              <a:rPr lang="fr-BE" sz="2000">
                <a:solidFill>
                  <a:srgbClr val="FFFFFF"/>
                </a:solidFill>
                <a:latin typeface="Open Sans"/>
                <a:ea typeface="Open Sans"/>
                <a:cs typeface="Open Sans"/>
              </a:rPr>
              <a:t>: 16/12/2022</a:t>
            </a:r>
          </a:p>
          <a:p>
            <a:pPr>
              <a:defRPr/>
            </a:pPr>
            <a:r>
              <a:rPr lang="fr-BE" sz="2000">
                <a:solidFill>
                  <a:srgbClr val="FFFFFF"/>
                </a:solidFill>
                <a:latin typeface="Open Sans"/>
                <a:ea typeface="Open Sans"/>
                <a:cs typeface="Open Sans"/>
              </a:rPr>
              <a:t>Next: </a:t>
            </a:r>
          </a:p>
          <a:p>
            <a:pPr lvl="1">
              <a:defRPr/>
            </a:pPr>
            <a:r>
              <a:rPr lang="fr-BE" sz="1600">
                <a:solidFill>
                  <a:srgbClr val="FFFFFF"/>
                </a:solidFill>
                <a:latin typeface="Open Sans"/>
                <a:ea typeface="Open Sans"/>
                <a:cs typeface="Open Sans"/>
              </a:rPr>
              <a:t>BOSA </a:t>
            </a:r>
            <a:r>
              <a:rPr lang="fr-BE" sz="1600" err="1">
                <a:solidFill>
                  <a:srgbClr val="FFFFFF"/>
                </a:solidFill>
                <a:latin typeface="Open Sans"/>
                <a:ea typeface="Open Sans"/>
                <a:cs typeface="Open Sans"/>
              </a:rPr>
              <a:t>will</a:t>
            </a:r>
            <a:r>
              <a:rPr lang="fr-BE" sz="1600">
                <a:solidFill>
                  <a:srgbClr val="FFFFFF"/>
                </a:solidFill>
                <a:latin typeface="Open Sans"/>
                <a:ea typeface="Open Sans"/>
                <a:cs typeface="Open Sans"/>
              </a:rPr>
              <a:t> process </a:t>
            </a:r>
            <a:r>
              <a:rPr lang="fr-BE" sz="1600" err="1">
                <a:solidFill>
                  <a:srgbClr val="FFFFFF"/>
                </a:solidFill>
                <a:latin typeface="Open Sans"/>
                <a:ea typeface="Open Sans"/>
                <a:cs typeface="Open Sans"/>
              </a:rPr>
              <a:t>comments</a:t>
            </a:r>
            <a:r>
              <a:rPr lang="fr-BE" sz="1600">
                <a:solidFill>
                  <a:srgbClr val="FFFFFF"/>
                </a:solidFill>
                <a:latin typeface="Open Sans"/>
                <a:ea typeface="Open Sans"/>
                <a:cs typeface="Open Sans"/>
              </a:rPr>
              <a:t>. Default </a:t>
            </a:r>
            <a:r>
              <a:rPr lang="fr-BE" sz="1600" err="1">
                <a:solidFill>
                  <a:srgbClr val="FFFFFF"/>
                </a:solidFill>
                <a:latin typeface="Open Sans"/>
                <a:ea typeface="Open Sans"/>
                <a:cs typeface="Open Sans"/>
              </a:rPr>
              <a:t>approach</a:t>
            </a:r>
            <a:r>
              <a:rPr lang="fr-BE" sz="1600">
                <a:solidFill>
                  <a:srgbClr val="FFFFFF"/>
                </a:solidFill>
                <a:latin typeface="Open Sans"/>
                <a:ea typeface="Open Sans"/>
                <a:cs typeface="Open Sans"/>
              </a:rPr>
              <a:t> </a:t>
            </a:r>
            <a:r>
              <a:rPr lang="fr-BE" sz="1600" err="1">
                <a:solidFill>
                  <a:srgbClr val="FFFFFF"/>
                </a:solidFill>
                <a:latin typeface="Open Sans"/>
                <a:ea typeface="Open Sans"/>
                <a:cs typeface="Open Sans"/>
              </a:rPr>
              <a:t>is</a:t>
            </a:r>
            <a:r>
              <a:rPr lang="fr-BE" sz="1600">
                <a:solidFill>
                  <a:srgbClr val="FFFFFF"/>
                </a:solidFill>
                <a:latin typeface="Open Sans"/>
                <a:ea typeface="Open Sans"/>
                <a:cs typeface="Open Sans"/>
              </a:rPr>
              <a:t> to </a:t>
            </a:r>
            <a:r>
              <a:rPr lang="fr-BE" sz="1600" err="1">
                <a:solidFill>
                  <a:srgbClr val="FFFFFF"/>
                </a:solidFill>
                <a:latin typeface="Open Sans"/>
                <a:ea typeface="Open Sans"/>
                <a:cs typeface="Open Sans"/>
              </a:rPr>
              <a:t>include</a:t>
            </a:r>
            <a:r>
              <a:rPr lang="fr-BE" sz="1600">
                <a:solidFill>
                  <a:srgbClr val="FFFFFF"/>
                </a:solidFill>
                <a:latin typeface="Open Sans"/>
                <a:ea typeface="Open Sans"/>
                <a:cs typeface="Open Sans"/>
              </a:rPr>
              <a:t> </a:t>
            </a:r>
            <a:r>
              <a:rPr lang="fr-BE" sz="1600" err="1">
                <a:solidFill>
                  <a:srgbClr val="FFFFFF"/>
                </a:solidFill>
                <a:latin typeface="Open Sans"/>
                <a:ea typeface="Open Sans"/>
                <a:cs typeface="Open Sans"/>
              </a:rPr>
              <a:t>comments</a:t>
            </a:r>
            <a:r>
              <a:rPr lang="fr-BE" sz="1600">
                <a:solidFill>
                  <a:srgbClr val="FFFFFF"/>
                </a:solidFill>
                <a:latin typeface="Open Sans"/>
                <a:ea typeface="Open Sans"/>
                <a:cs typeface="Open Sans"/>
              </a:rPr>
              <a:t> in </a:t>
            </a:r>
            <a:r>
              <a:rPr lang="fr-BE" sz="1600" err="1">
                <a:solidFill>
                  <a:srgbClr val="FFFFFF"/>
                </a:solidFill>
                <a:latin typeface="Open Sans"/>
                <a:ea typeface="Open Sans"/>
                <a:cs typeface="Open Sans"/>
              </a:rPr>
              <a:t>backlog</a:t>
            </a:r>
            <a:r>
              <a:rPr lang="fr-BE" sz="1600">
                <a:solidFill>
                  <a:srgbClr val="FFFFFF"/>
                </a:solidFill>
                <a:latin typeface="Open Sans"/>
                <a:ea typeface="Open Sans"/>
                <a:cs typeface="Open Sans"/>
              </a:rPr>
              <a:t> for </a:t>
            </a:r>
            <a:r>
              <a:rPr lang="fr-BE" sz="1600" err="1">
                <a:solidFill>
                  <a:srgbClr val="FFFFFF"/>
                </a:solidFill>
                <a:latin typeface="Open Sans"/>
                <a:ea typeface="Open Sans"/>
                <a:cs typeface="Open Sans"/>
              </a:rPr>
              <a:t>upcoming</a:t>
            </a:r>
            <a:r>
              <a:rPr lang="fr-BE" sz="1600">
                <a:solidFill>
                  <a:srgbClr val="FFFFFF"/>
                </a:solidFill>
                <a:latin typeface="Open Sans"/>
                <a:ea typeface="Open Sans"/>
                <a:cs typeface="Open Sans"/>
              </a:rPr>
              <a:t> release</a:t>
            </a:r>
          </a:p>
          <a:p>
            <a:pPr lvl="1">
              <a:defRPr/>
            </a:pPr>
            <a:r>
              <a:rPr lang="fr-BE" sz="1600">
                <a:solidFill>
                  <a:srgbClr val="FFFFFF"/>
                </a:solidFill>
                <a:latin typeface="Open Sans"/>
                <a:ea typeface="Open Sans"/>
                <a:cs typeface="Open Sans"/>
              </a:rPr>
              <a:t>V2 </a:t>
            </a:r>
            <a:r>
              <a:rPr lang="fr-BE" sz="1600" err="1">
                <a:solidFill>
                  <a:srgbClr val="FFFFFF"/>
                </a:solidFill>
                <a:latin typeface="Open Sans"/>
                <a:ea typeface="Open Sans"/>
                <a:cs typeface="Open Sans"/>
              </a:rPr>
              <a:t>will</a:t>
            </a:r>
            <a:r>
              <a:rPr lang="fr-BE" sz="1600">
                <a:solidFill>
                  <a:srgbClr val="FFFFFF"/>
                </a:solidFill>
                <a:latin typeface="Open Sans"/>
                <a:ea typeface="Open Sans"/>
                <a:cs typeface="Open Sans"/>
              </a:rPr>
              <a:t> </a:t>
            </a:r>
            <a:r>
              <a:rPr lang="fr-BE" sz="1600" err="1">
                <a:solidFill>
                  <a:srgbClr val="FFFFFF"/>
                </a:solidFill>
                <a:latin typeface="Open Sans"/>
                <a:ea typeface="Open Sans"/>
                <a:cs typeface="Open Sans"/>
              </a:rPr>
              <a:t>be</a:t>
            </a:r>
            <a:r>
              <a:rPr lang="fr-BE" sz="1600">
                <a:solidFill>
                  <a:srgbClr val="FFFFFF"/>
                </a:solidFill>
                <a:latin typeface="Open Sans"/>
                <a:ea typeface="Open Sans"/>
                <a:cs typeface="Open Sans"/>
              </a:rPr>
              <a:t> </a:t>
            </a:r>
            <a:r>
              <a:rPr lang="fr-BE" sz="1600" err="1">
                <a:solidFill>
                  <a:srgbClr val="FFFFFF"/>
                </a:solidFill>
                <a:latin typeface="Open Sans"/>
                <a:ea typeface="Open Sans"/>
                <a:cs typeface="Open Sans"/>
              </a:rPr>
              <a:t>released</a:t>
            </a:r>
            <a:r>
              <a:rPr lang="fr-BE" sz="1600">
                <a:solidFill>
                  <a:srgbClr val="FFFFFF"/>
                </a:solidFill>
                <a:latin typeface="Open Sans"/>
                <a:ea typeface="Open Sans"/>
                <a:cs typeface="Open Sans"/>
              </a:rPr>
              <a:t> </a:t>
            </a:r>
            <a:r>
              <a:rPr lang="fr-BE" sz="1600" err="1">
                <a:solidFill>
                  <a:srgbClr val="FFFFFF"/>
                </a:solidFill>
                <a:latin typeface="Open Sans"/>
                <a:ea typeface="Open Sans"/>
                <a:cs typeface="Open Sans"/>
              </a:rPr>
              <a:t>early</a:t>
            </a:r>
            <a:r>
              <a:rPr lang="fr-BE" sz="1600">
                <a:solidFill>
                  <a:srgbClr val="FFFFFF"/>
                </a:solidFill>
                <a:latin typeface="Open Sans"/>
                <a:ea typeface="Open Sans"/>
                <a:cs typeface="Open Sans"/>
              </a:rPr>
              <a:t> 2023.  </a:t>
            </a:r>
            <a:endParaRPr lang="en-GB" sz="1200">
              <a:solidFill>
                <a:srgbClr val="FFFFFF"/>
              </a:solidFill>
              <a:latin typeface="Open Sans"/>
              <a:ea typeface="Open Sans"/>
              <a:cs typeface="Open Sans"/>
            </a:endParaRPr>
          </a:p>
          <a:p>
            <a:pPr marL="0" indent="0">
              <a:buNone/>
              <a:defRPr/>
            </a:pPr>
            <a:endParaRPr lang="en-GB" sz="2000">
              <a:solidFill>
                <a:srgbClr val="FFFFFF"/>
              </a:solidFill>
              <a:latin typeface="Open Sans"/>
              <a:ea typeface="Open Sans"/>
              <a:cs typeface="Open Sans"/>
            </a:endParaRPr>
          </a:p>
        </p:txBody>
      </p:sp>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Montserrat"/>
                <a:ea typeface="+mj-ea"/>
                <a:cs typeface="+mj-cs"/>
              </a:rPr>
              <a:t>Hermes Agreement Update</a:t>
            </a:r>
          </a:p>
        </p:txBody>
      </p:sp>
    </p:spTree>
    <p:extLst>
      <p:ext uri="{BB962C8B-B14F-4D97-AF65-F5344CB8AC3E}">
        <p14:creationId xmlns:p14="http://schemas.microsoft.com/office/powerpoint/2010/main" val="16414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4517F586-DA62-4BF2-B0EB-E1930D66E9DA}"/>
              </a:ext>
            </a:extLst>
          </p:cNvPr>
          <p:cNvSpPr txBox="1">
            <a:spLocks/>
          </p:cNvSpPr>
          <p:nvPr/>
        </p:nvSpPr>
        <p:spPr>
          <a:xfrm>
            <a:off x="838200" y="1928657"/>
            <a:ext cx="10515600" cy="3735873"/>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defRPr/>
            </a:pPr>
            <a:r>
              <a:rPr lang="en-GB" sz="4400">
                <a:solidFill>
                  <a:srgbClr val="FFFFFF"/>
                </a:solidFill>
                <a:latin typeface="Open Sans"/>
                <a:ea typeface="Open Sans"/>
                <a:cs typeface="Open Sans"/>
              </a:rPr>
              <a:t>Many thanks for your effort to contribute to the quality of this framework</a:t>
            </a:r>
          </a:p>
        </p:txBody>
      </p:sp>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Montserrat"/>
                <a:ea typeface="+mj-ea"/>
                <a:cs typeface="+mj-cs"/>
              </a:rPr>
              <a:t>Hermes Agreement Update</a:t>
            </a:r>
          </a:p>
        </p:txBody>
      </p:sp>
    </p:spTree>
    <p:extLst>
      <p:ext uri="{BB962C8B-B14F-4D97-AF65-F5344CB8AC3E}">
        <p14:creationId xmlns:p14="http://schemas.microsoft.com/office/powerpoint/2010/main" val="276756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B2B update by FPS Finance</a:t>
            </a:r>
          </a:p>
          <a:p>
            <a:pPr marL="514350" indent="-514350">
              <a:lnSpc>
                <a:spcPct val="150000"/>
              </a:lnSpc>
              <a:buFontTx/>
              <a:buAutoNum type="romanUcPeriod"/>
            </a:pPr>
            <a:r>
              <a:rPr lang="en-US" b="1">
                <a:solidFill>
                  <a:schemeClr val="accent1">
                    <a:lumMod val="75000"/>
                  </a:schemeClr>
                </a:solidFill>
              </a:rPr>
              <a:t>Feedback F2F meetings 11.2022</a:t>
            </a:r>
            <a:endParaRPr lang="en-US" sz="2800"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Hermes Agreement Update</a:t>
            </a:r>
          </a:p>
          <a:p>
            <a:pPr marL="514350" indent="-514350">
              <a:lnSpc>
                <a:spcPct val="150000"/>
              </a:lnSpc>
              <a:buFontTx/>
              <a:buAutoNum type="romanUcPeriod"/>
            </a:pPr>
            <a:r>
              <a:rPr lang="en-US" sz="2800" b="1">
                <a:solidFill>
                  <a:schemeClr val="accent1">
                    <a:lumMod val="75000"/>
                  </a:schemeClr>
                </a:solidFill>
              </a:rPr>
              <a:t>Backlog / AOB / Next forum</a:t>
            </a: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4139917"/>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29486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D2C7C39-5BE3-413A-A5E8-743BA5E3C82E}"/>
              </a:ext>
            </a:extLst>
          </p:cNvPr>
          <p:cNvGraphicFramePr/>
          <p:nvPr>
            <p:extLst>
              <p:ext uri="{D42A27DB-BD31-4B8C-83A1-F6EECF244321}">
                <p14:modId xmlns:p14="http://schemas.microsoft.com/office/powerpoint/2010/main" val="2110908302"/>
              </p:ext>
            </p:extLst>
          </p:nvPr>
        </p:nvGraphicFramePr>
        <p:xfrm>
          <a:off x="1150070" y="1555424"/>
          <a:ext cx="10642861" cy="439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defPPr>
              <a:defRPr lang="nl-BE"/>
            </a:defPPr>
            <a:lvl1pPr marR="0" lvl="0" indent="0" fontAlgn="auto">
              <a:lnSpc>
                <a:spcPct val="90000"/>
              </a:lnSpc>
              <a:spcBef>
                <a:spcPct val="0"/>
              </a:spcBef>
              <a:spcAft>
                <a:spcPts val="0"/>
              </a:spcAft>
              <a:buClrTx/>
              <a:buSzTx/>
              <a:buFontTx/>
              <a:buNone/>
              <a:tabLst/>
              <a:defRPr kumimoji="0" sz="4000" b="1" i="0" u="none" strike="noStrike" cap="none" spc="0" normalizeH="0" baseline="0">
                <a:ln>
                  <a:noFill/>
                </a:ln>
                <a:solidFill>
                  <a:srgbClr val="FFFFFF"/>
                </a:solidFill>
                <a:effectLst/>
                <a:uLnTx/>
                <a:uFillTx/>
                <a:latin typeface="Montserra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t>AOB / Next forum</a:t>
            </a:r>
          </a:p>
        </p:txBody>
      </p:sp>
    </p:spTree>
    <p:extLst>
      <p:ext uri="{BB962C8B-B14F-4D97-AF65-F5344CB8AC3E}">
        <p14:creationId xmlns:p14="http://schemas.microsoft.com/office/powerpoint/2010/main" val="77127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a:xfrm>
            <a:off x="838200" y="365125"/>
            <a:ext cx="10515600" cy="1325563"/>
          </a:xfrm>
        </p:spPr>
        <p:txBody>
          <a:bodyPr anchor="ctr">
            <a:normAutofit/>
          </a:bodyPr>
          <a:lstStyle/>
          <a:p>
            <a:r>
              <a:rPr lang="en-US"/>
              <a:t>Thanks for your attendance!</a:t>
            </a:r>
            <a:endParaRPr lang="fr-BE" noProof="0"/>
          </a:p>
        </p:txBody>
      </p:sp>
      <p:sp>
        <p:nvSpPr>
          <p:cNvPr id="9" name="Date Placeholder 8" hidden="1">
            <a:extLst>
              <a:ext uri="{FF2B5EF4-FFF2-40B4-BE49-F238E27FC236}">
                <a16:creationId xmlns:a16="http://schemas.microsoft.com/office/drawing/2014/main" id="{B1813250-997D-48D5-8B5B-4B6A6503C0C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11" name="Slide Number Placeholder 10" hidden="1">
            <a:extLst>
              <a:ext uri="{FF2B5EF4-FFF2-40B4-BE49-F238E27FC236}">
                <a16:creationId xmlns:a16="http://schemas.microsoft.com/office/drawing/2014/main" id="{5E6744D3-47EE-48A5-8BD6-781BF90A13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7" name="Picture 6" descr="Logo&#10;&#10;Description automatically generated">
            <a:extLst>
              <a:ext uri="{FF2B5EF4-FFF2-40B4-BE49-F238E27FC236}">
                <a16:creationId xmlns:a16="http://schemas.microsoft.com/office/drawing/2014/main" id="{A8AF6D73-80D7-4562-9096-165C4862C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747" y="2792639"/>
            <a:ext cx="7775681" cy="1881522"/>
          </a:xfrm>
          <a:prstGeom prst="rect">
            <a:avLst/>
          </a:prstGeom>
        </p:spPr>
      </p:pic>
    </p:spTree>
    <p:extLst>
      <p:ext uri="{BB962C8B-B14F-4D97-AF65-F5344CB8AC3E}">
        <p14:creationId xmlns:p14="http://schemas.microsoft.com/office/powerpoint/2010/main" val="197877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0060-FCFA-4C70-AEB4-7D4C44A54220}"/>
              </a:ext>
            </a:extLst>
          </p:cNvPr>
          <p:cNvSpPr>
            <a:spLocks noGrp="1"/>
          </p:cNvSpPr>
          <p:nvPr>
            <p:ph type="title"/>
          </p:nvPr>
        </p:nvSpPr>
        <p:spPr/>
        <p:txBody>
          <a:bodyPr/>
          <a:lstStyle/>
          <a:p>
            <a:r>
              <a:rPr lang="fr-BE"/>
              <a:t>Wrap up</a:t>
            </a:r>
            <a:endParaRPr lang="en-US"/>
          </a:p>
        </p:txBody>
      </p:sp>
      <p:sp>
        <p:nvSpPr>
          <p:cNvPr id="3" name="Content Placeholder 2">
            <a:extLst>
              <a:ext uri="{FF2B5EF4-FFF2-40B4-BE49-F238E27FC236}">
                <a16:creationId xmlns:a16="http://schemas.microsoft.com/office/drawing/2014/main" id="{7F4E2C2F-383F-4E71-84A8-ECFAEC3F0E0F}"/>
              </a:ext>
            </a:extLst>
          </p:cNvPr>
          <p:cNvSpPr>
            <a:spLocks noGrp="1"/>
          </p:cNvSpPr>
          <p:nvPr>
            <p:ph idx="1"/>
          </p:nvPr>
        </p:nvSpPr>
        <p:spPr>
          <a:xfrm>
            <a:off x="838200" y="1825625"/>
            <a:ext cx="10515600" cy="4351240"/>
          </a:xfrm>
        </p:spPr>
        <p:txBody>
          <a:bodyPr>
            <a:normAutofit/>
          </a:bodyPr>
          <a:lstStyle/>
          <a:p>
            <a:pPr marL="0" indent="0" algn="l">
              <a:buNone/>
            </a:pPr>
            <a:endParaRPr lang="en-US" b="0" i="0">
              <a:solidFill>
                <a:srgbClr val="091E42"/>
              </a:solidFill>
              <a:effectLst/>
              <a:latin typeface="-apple-system"/>
            </a:endParaRPr>
          </a:p>
        </p:txBody>
      </p:sp>
    </p:spTree>
    <p:extLst>
      <p:ext uri="{BB962C8B-B14F-4D97-AF65-F5344CB8AC3E}">
        <p14:creationId xmlns:p14="http://schemas.microsoft.com/office/powerpoint/2010/main" val="227313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pPr algn="ctr"/>
            <a:r>
              <a:rPr lang="fr-BE" noProof="0" err="1"/>
              <a:t>Welcome</a:t>
            </a:r>
            <a:endParaRPr lang="fr-BE" noProof="0"/>
          </a:p>
        </p:txBody>
      </p:sp>
      <p:sp>
        <p:nvSpPr>
          <p:cNvPr id="3" name="Content Placeholder 2">
            <a:extLst>
              <a:ext uri="{FF2B5EF4-FFF2-40B4-BE49-F238E27FC236}">
                <a16:creationId xmlns:a16="http://schemas.microsoft.com/office/drawing/2014/main" id="{7D96E3C5-343D-4C26-B1FB-5417841C54B1}"/>
              </a:ext>
            </a:extLst>
          </p:cNvPr>
          <p:cNvSpPr>
            <a:spLocks noGrp="1"/>
          </p:cNvSpPr>
          <p:nvPr>
            <p:ph type="body" idx="1"/>
          </p:nvPr>
        </p:nvSpPr>
        <p:spPr/>
        <p:txBody>
          <a:bodyPr>
            <a:normAutofit/>
          </a:bodyPr>
          <a:lstStyle/>
          <a:p>
            <a:endParaRPr lang="fr-BE" noProof="0"/>
          </a:p>
        </p:txBody>
      </p:sp>
    </p:spTree>
    <p:extLst>
      <p:ext uri="{BB962C8B-B14F-4D97-AF65-F5344CB8AC3E}">
        <p14:creationId xmlns:p14="http://schemas.microsoft.com/office/powerpoint/2010/main" val="310354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B2B update by FPS Finance</a:t>
            </a:r>
          </a:p>
          <a:p>
            <a:pPr marL="514350" indent="-514350">
              <a:lnSpc>
                <a:spcPct val="150000"/>
              </a:lnSpc>
              <a:buFontTx/>
              <a:buAutoNum type="romanUcPeriod"/>
            </a:pPr>
            <a:r>
              <a:rPr lang="en-US" b="1">
                <a:solidFill>
                  <a:schemeClr val="accent1">
                    <a:lumMod val="75000"/>
                  </a:schemeClr>
                </a:solidFill>
              </a:rPr>
              <a:t>Feedback F2F meetings 11.2022</a:t>
            </a:r>
          </a:p>
          <a:p>
            <a:pPr marL="514350" indent="-514350">
              <a:lnSpc>
                <a:spcPct val="150000"/>
              </a:lnSpc>
              <a:buFontTx/>
              <a:buAutoNum type="romanUcPeriod"/>
            </a:pPr>
            <a:r>
              <a:rPr lang="en-US" b="1">
                <a:solidFill>
                  <a:schemeClr val="accent1">
                    <a:lumMod val="75000"/>
                  </a:schemeClr>
                </a:solidFill>
              </a:rPr>
              <a:t>Hermes Agreement Update</a:t>
            </a:r>
          </a:p>
          <a:p>
            <a:pPr marL="514350" indent="-514350">
              <a:lnSpc>
                <a:spcPct val="150000"/>
              </a:lnSpc>
              <a:buFontTx/>
              <a:buAutoNum type="romanUcPeriod"/>
            </a:pPr>
            <a:r>
              <a:rPr lang="en-US" sz="2800" b="1">
                <a:solidFill>
                  <a:schemeClr val="accent1">
                    <a:lumMod val="75000"/>
                  </a:schemeClr>
                </a:solidFill>
              </a:rPr>
              <a:t>Backlog / AOB / Next forum</a:t>
            </a:r>
          </a:p>
          <a:p>
            <a:pPr>
              <a:lnSpc>
                <a:spcPct val="150000"/>
              </a:lnSpc>
            </a:pPr>
            <a:endParaRPr lang="en-US" sz="2800" b="1">
              <a:solidFill>
                <a:schemeClr val="accent1">
                  <a:lumMod val="75000"/>
                </a:schemeClr>
              </a:solidFill>
            </a:endParaRPr>
          </a:p>
        </p:txBody>
      </p:sp>
      <p:pic>
        <p:nvPicPr>
          <p:cNvPr id="16" name="Picture 6">
            <a:extLst>
              <a:ext uri="{FF2B5EF4-FFF2-40B4-BE49-F238E27FC236}">
                <a16:creationId xmlns:a16="http://schemas.microsoft.com/office/drawing/2014/main" id="{7BCB550D-947D-4C31-91A5-2294D7ED2746}"/>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70455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B2B update by FPS Finance</a:t>
            </a:r>
          </a:p>
          <a:p>
            <a:pPr marL="514350" indent="-514350">
              <a:lnSpc>
                <a:spcPct val="150000"/>
              </a:lnSpc>
              <a:buFontTx/>
              <a:buAutoNum type="romanUcPeriod"/>
            </a:pPr>
            <a:r>
              <a:rPr lang="en-US" b="1">
                <a:solidFill>
                  <a:schemeClr val="accent1">
                    <a:lumMod val="75000"/>
                  </a:schemeClr>
                </a:solidFill>
              </a:rPr>
              <a:t>Feedback F2F meetings 11.2022</a:t>
            </a:r>
            <a:endParaRPr lang="en-US" sz="2800"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Hermes Agreement Update</a:t>
            </a:r>
          </a:p>
          <a:p>
            <a:pPr marL="514350" indent="-514350">
              <a:lnSpc>
                <a:spcPct val="150000"/>
              </a:lnSpc>
              <a:buFontTx/>
              <a:buAutoNum type="romanUcPeriod"/>
            </a:pPr>
            <a:r>
              <a:rPr lang="en-US" sz="2800" b="1">
                <a:solidFill>
                  <a:schemeClr val="accent1">
                    <a:lumMod val="75000"/>
                  </a:schemeClr>
                </a:solidFill>
              </a:rPr>
              <a:t>Backlog / AOB / Next forum</a:t>
            </a: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1858631"/>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256517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534C17-A32E-4103-B42E-087A1BE78C94}"/>
              </a:ext>
            </a:extLst>
          </p:cNvPr>
          <p:cNvSpPr>
            <a:spLocks noGrp="1"/>
          </p:cNvSpPr>
          <p:nvPr>
            <p:ph type="title"/>
          </p:nvPr>
        </p:nvSpPr>
        <p:spPr/>
        <p:txBody>
          <a:bodyPr/>
          <a:lstStyle/>
          <a:p>
            <a:r>
              <a:rPr lang="nl-BE"/>
              <a:t>STAVAZA</a:t>
            </a:r>
          </a:p>
        </p:txBody>
      </p:sp>
      <p:sp>
        <p:nvSpPr>
          <p:cNvPr id="5" name="Tijdelijke aanduiding voor inhoud 4">
            <a:extLst>
              <a:ext uri="{FF2B5EF4-FFF2-40B4-BE49-F238E27FC236}">
                <a16:creationId xmlns:a16="http://schemas.microsoft.com/office/drawing/2014/main" id="{9D470FDB-CF30-4071-BDA2-420775EC3645}"/>
              </a:ext>
            </a:extLst>
          </p:cNvPr>
          <p:cNvSpPr>
            <a:spLocks noGrp="1"/>
          </p:cNvSpPr>
          <p:nvPr>
            <p:ph idx="1"/>
          </p:nvPr>
        </p:nvSpPr>
        <p:spPr>
          <a:xfrm>
            <a:off x="1818000" y="1256400"/>
            <a:ext cx="10047600" cy="4640400"/>
          </a:xfrm>
        </p:spPr>
        <p:txBody>
          <a:bodyPr>
            <a:normAutofit fontScale="92500" lnSpcReduction="10000"/>
          </a:bodyPr>
          <a:lstStyle/>
          <a:p>
            <a:pPr marL="342900" lvl="0" indent="-342900">
              <a:buFont typeface="Calibri" panose="020F0502020204030204" pitchFamily="34" charset="0"/>
              <a:buChar char="-"/>
            </a:pPr>
            <a:r>
              <a:rPr lang="nl-BE" sz="1800">
                <a:effectLst/>
                <a:latin typeface="Titillium" panose="00000500000000000000" pitchFamily="2" charset="0"/>
                <a:ea typeface="Times New Roman" panose="02020603050405020304" pitchFamily="18" charset="0"/>
              </a:rPr>
              <a:t>Standpunt Europese Commissie: E-Reporting is vereist om E-Invoicing te kunnen verplichten (afwijking Europese btw richtlijn);</a:t>
            </a:r>
          </a:p>
          <a:p>
            <a:pPr marL="342900" lvl="0" indent="-342900">
              <a:buFont typeface="Calibri" panose="020F0502020204030204" pitchFamily="34" charset="0"/>
              <a:buChar char="-"/>
            </a:pPr>
            <a:r>
              <a:rPr lang="nl-BE" sz="1800">
                <a:effectLst/>
                <a:latin typeface="Titillium" panose="00000500000000000000" pitchFamily="2" charset="0"/>
                <a:ea typeface="Times New Roman" panose="02020603050405020304" pitchFamily="18" charset="0"/>
                <a:hlinkClick r:id="rId2"/>
              </a:rPr>
              <a:t>Beleidsnota Financiën 2023</a:t>
            </a:r>
            <a:r>
              <a:rPr lang="nl-BE" sz="1800">
                <a:effectLst/>
                <a:latin typeface="Titillium" panose="00000500000000000000" pitchFamily="2" charset="0"/>
                <a:ea typeface="Times New Roman" panose="02020603050405020304" pitchFamily="18" charset="0"/>
              </a:rPr>
              <a:t>: </a:t>
            </a:r>
            <a:r>
              <a:rPr lang="nl-BE" sz="1800" err="1">
                <a:effectLst/>
                <a:latin typeface="Titillium" panose="00000500000000000000" pitchFamily="2" charset="0"/>
                <a:ea typeface="Times New Roman" panose="02020603050405020304" pitchFamily="18" charset="0"/>
              </a:rPr>
              <a:t>blz</a:t>
            </a:r>
            <a:r>
              <a:rPr lang="nl-BE" sz="1800">
                <a:effectLst/>
                <a:latin typeface="Titillium" panose="00000500000000000000" pitchFamily="2" charset="0"/>
                <a:ea typeface="Times New Roman" panose="02020603050405020304" pitchFamily="18" charset="0"/>
              </a:rPr>
              <a:t> 14-15 :</a:t>
            </a:r>
          </a:p>
          <a:p>
            <a:pPr marL="342900" lvl="0" indent="-342900">
              <a:buFont typeface="Calibri" panose="020F0502020204030204" pitchFamily="34" charset="0"/>
              <a:buChar char="-"/>
            </a:pPr>
            <a:endParaRPr lang="nl-BE" sz="1800">
              <a:effectLst/>
              <a:latin typeface="Titillium" panose="00000500000000000000" pitchFamily="2" charset="0"/>
              <a:ea typeface="Times New Roman" panose="02020603050405020304" pitchFamily="18" charset="0"/>
            </a:endParaRPr>
          </a:p>
          <a:p>
            <a:pPr marL="342900" indent="-342900">
              <a:buFont typeface="Calibri" panose="020F0502020204030204" pitchFamily="34" charset="0"/>
              <a:buChar char="-"/>
            </a:pPr>
            <a:endParaRPr lang="nl-BE" sz="2000">
              <a:effectLst/>
              <a:latin typeface="Titillium" panose="00000500000000000000" pitchFamily="2" charset="0"/>
              <a:ea typeface="Times New Roman" panose="02020603050405020304" pitchFamily="18" charset="0"/>
            </a:endParaRPr>
          </a:p>
          <a:p>
            <a:pPr marL="342900" indent="-342900">
              <a:buFont typeface="Calibri" panose="020F0502020204030204" pitchFamily="34" charset="0"/>
              <a:buChar char="-"/>
            </a:pPr>
            <a:endParaRPr lang="nl-BE" sz="2000">
              <a:latin typeface="Titillium" panose="00000500000000000000" pitchFamily="2" charset="0"/>
              <a:ea typeface="Times New Roman" panose="02020603050405020304" pitchFamily="18" charset="0"/>
            </a:endParaRPr>
          </a:p>
          <a:p>
            <a:pPr marL="342900" indent="-342900">
              <a:buFont typeface="Calibri" panose="020F0502020204030204" pitchFamily="34" charset="0"/>
              <a:buChar char="-"/>
            </a:pPr>
            <a:endParaRPr lang="nl-BE" sz="2000">
              <a:effectLst/>
              <a:latin typeface="Titillium" panose="00000500000000000000" pitchFamily="2" charset="0"/>
              <a:ea typeface="Times New Roman" panose="02020603050405020304" pitchFamily="18" charset="0"/>
            </a:endParaRPr>
          </a:p>
          <a:p>
            <a:pPr marL="342900" indent="-342900">
              <a:buFont typeface="Calibri" panose="020F0502020204030204" pitchFamily="34" charset="0"/>
              <a:buChar char="-"/>
            </a:pPr>
            <a:endParaRPr lang="nl-BE" sz="2000">
              <a:latin typeface="Titillium" panose="00000500000000000000" pitchFamily="2" charset="0"/>
              <a:ea typeface="Times New Roman" panose="02020603050405020304" pitchFamily="18" charset="0"/>
            </a:endParaRPr>
          </a:p>
          <a:p>
            <a:pPr marL="342900" indent="-342900">
              <a:buFont typeface="Calibri" panose="020F0502020204030204" pitchFamily="34" charset="0"/>
              <a:buChar char="-"/>
            </a:pPr>
            <a:endParaRPr lang="nl-BE" sz="2000">
              <a:effectLst/>
              <a:latin typeface="Titillium" panose="00000500000000000000" pitchFamily="2" charset="0"/>
              <a:ea typeface="Times New Roman" panose="02020603050405020304" pitchFamily="18" charset="0"/>
            </a:endParaRPr>
          </a:p>
          <a:p>
            <a:pPr marL="342900" indent="-342900">
              <a:buFont typeface="Calibri" panose="020F0502020204030204" pitchFamily="34" charset="0"/>
              <a:buChar char="-"/>
            </a:pPr>
            <a:endParaRPr lang="nl-BE" sz="2000">
              <a:effectLst/>
              <a:latin typeface="Titillium" panose="00000500000000000000" pitchFamily="2" charset="0"/>
              <a:ea typeface="Times New Roman" panose="02020603050405020304" pitchFamily="18" charset="0"/>
            </a:endParaRPr>
          </a:p>
          <a:p>
            <a:pPr marL="342900" indent="-342900">
              <a:buFont typeface="Calibri" panose="020F0502020204030204" pitchFamily="34" charset="0"/>
              <a:buChar char="-"/>
            </a:pPr>
            <a:endParaRPr lang="nl-BE" sz="2000">
              <a:effectLst/>
              <a:latin typeface="Titillium" panose="00000500000000000000" pitchFamily="2" charset="0"/>
              <a:ea typeface="Times New Roman" panose="02020603050405020304" pitchFamily="18" charset="0"/>
            </a:endParaRPr>
          </a:p>
          <a:p>
            <a:pPr marL="342900" indent="-342900">
              <a:buFont typeface="Calibri" panose="020F0502020204030204" pitchFamily="34" charset="0"/>
              <a:buChar char="-"/>
            </a:pPr>
            <a:r>
              <a:rPr lang="nl-BE" sz="2000">
                <a:effectLst/>
                <a:latin typeface="Titillium" panose="00000500000000000000" pitchFamily="2" charset="0"/>
                <a:ea typeface="Times New Roman" panose="02020603050405020304" pitchFamily="18" charset="0"/>
              </a:rPr>
              <a:t>De </a:t>
            </a:r>
            <a:r>
              <a:rPr lang="nl-BE" sz="2000">
                <a:latin typeface="Titillium" panose="00000500000000000000" pitchFamily="2" charset="0"/>
              </a:rPr>
              <a:t>Europese Commissie zal op 7/12 een voorstel publiceren rond DRR (Digital Reporting </a:t>
            </a:r>
            <a:r>
              <a:rPr lang="nl-BE" sz="2000" err="1">
                <a:latin typeface="Titillium" panose="00000500000000000000" pitchFamily="2" charset="0"/>
              </a:rPr>
              <a:t>Requirements</a:t>
            </a:r>
            <a:r>
              <a:rPr lang="nl-BE" sz="2000">
                <a:latin typeface="Titillium" panose="00000500000000000000" pitchFamily="2" charset="0"/>
              </a:rPr>
              <a:t>), als onderdeel van het initiatief “</a:t>
            </a:r>
            <a:r>
              <a:rPr lang="nl-BE" sz="2000">
                <a:latin typeface="Titillium" panose="00000500000000000000" pitchFamily="2" charset="0"/>
                <a:hlinkClick r:id="rId3"/>
              </a:rPr>
              <a:t>VAT in </a:t>
            </a:r>
            <a:r>
              <a:rPr lang="nl-BE" sz="2000" err="1">
                <a:latin typeface="Titillium" panose="00000500000000000000" pitchFamily="2" charset="0"/>
                <a:hlinkClick r:id="rId3"/>
              </a:rPr>
              <a:t>the</a:t>
            </a:r>
            <a:r>
              <a:rPr lang="nl-BE" sz="2000">
                <a:latin typeface="Titillium" panose="00000500000000000000" pitchFamily="2" charset="0"/>
                <a:hlinkClick r:id="rId3"/>
              </a:rPr>
              <a:t> digital </a:t>
            </a:r>
            <a:r>
              <a:rPr lang="nl-BE" sz="2000" err="1">
                <a:latin typeface="Titillium" panose="00000500000000000000" pitchFamily="2" charset="0"/>
                <a:hlinkClick r:id="rId3"/>
              </a:rPr>
              <a:t>age</a:t>
            </a:r>
            <a:r>
              <a:rPr lang="nl-BE" sz="2000">
                <a:latin typeface="Titillium" panose="00000500000000000000" pitchFamily="2" charset="0"/>
              </a:rPr>
              <a:t>” (</a:t>
            </a:r>
            <a:r>
              <a:rPr lang="en-US" sz="2000">
                <a:latin typeface="Titillium" panose="00000500000000000000" pitchFamily="2" charset="0"/>
              </a:rPr>
              <a:t>VAT reporting obligations and e-invoicing)</a:t>
            </a:r>
            <a:endParaRPr lang="nl-BE" sz="2000">
              <a:latin typeface="Titillium" panose="00000500000000000000" pitchFamily="2" charset="0"/>
            </a:endParaRPr>
          </a:p>
          <a:p>
            <a:pPr marL="457200" lvl="1" indent="0">
              <a:buNone/>
            </a:pPr>
            <a:endParaRPr lang="nl-BE" sz="1200">
              <a:effectLst/>
              <a:latin typeface="Calibri" panose="020F0502020204030204" pitchFamily="34" charset="0"/>
              <a:ea typeface="Times New Roman" panose="02020603050405020304" pitchFamily="18" charset="0"/>
            </a:endParaRPr>
          </a:p>
        </p:txBody>
      </p:sp>
      <p:pic>
        <p:nvPicPr>
          <p:cNvPr id="3" name="Afbeelding 2">
            <a:extLst>
              <a:ext uri="{FF2B5EF4-FFF2-40B4-BE49-F238E27FC236}">
                <a16:creationId xmlns:a16="http://schemas.microsoft.com/office/drawing/2014/main" id="{691A71B0-718F-4A4F-94E6-A6B3D5DE1065}"/>
              </a:ext>
            </a:extLst>
          </p:cNvPr>
          <p:cNvPicPr>
            <a:picLocks noChangeAspect="1"/>
          </p:cNvPicPr>
          <p:nvPr/>
        </p:nvPicPr>
        <p:blipFill>
          <a:blip r:embed="rId4"/>
          <a:stretch>
            <a:fillRect/>
          </a:stretch>
        </p:blipFill>
        <p:spPr>
          <a:xfrm>
            <a:off x="2762250" y="2168781"/>
            <a:ext cx="6667500" cy="2638425"/>
          </a:xfrm>
          <a:prstGeom prst="rect">
            <a:avLst/>
          </a:prstGeom>
        </p:spPr>
      </p:pic>
    </p:spTree>
    <p:extLst>
      <p:ext uri="{BB962C8B-B14F-4D97-AF65-F5344CB8AC3E}">
        <p14:creationId xmlns:p14="http://schemas.microsoft.com/office/powerpoint/2010/main" val="276477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5D612-932C-4497-A0F9-98BC3AE630F9}"/>
              </a:ext>
            </a:extLst>
          </p:cNvPr>
          <p:cNvSpPr>
            <a:spLocks noGrp="1"/>
          </p:cNvSpPr>
          <p:nvPr>
            <p:ph type="title"/>
          </p:nvPr>
        </p:nvSpPr>
        <p:spPr/>
        <p:txBody>
          <a:bodyPr/>
          <a:lstStyle/>
          <a:p>
            <a:r>
              <a:rPr lang="nl-BE"/>
              <a:t>E-invoicing </a:t>
            </a:r>
            <a:r>
              <a:rPr lang="nl-BE" err="1"/>
              <a:t>and</a:t>
            </a:r>
            <a:r>
              <a:rPr lang="nl-BE"/>
              <a:t> E-REPORTING </a:t>
            </a:r>
            <a:r>
              <a:rPr lang="nl-BE" err="1"/>
              <a:t>models</a:t>
            </a:r>
            <a:endParaRPr lang="nl-BE"/>
          </a:p>
        </p:txBody>
      </p:sp>
      <p:pic>
        <p:nvPicPr>
          <p:cNvPr id="5" name="Tijdelijke aanduiding voor inhoud 4">
            <a:extLst>
              <a:ext uri="{FF2B5EF4-FFF2-40B4-BE49-F238E27FC236}">
                <a16:creationId xmlns:a16="http://schemas.microsoft.com/office/drawing/2014/main" id="{C015843D-A4E5-4B64-AAE5-D7D358D8DF5B}"/>
              </a:ext>
            </a:extLst>
          </p:cNvPr>
          <p:cNvPicPr>
            <a:picLocks noGrp="1" noChangeAspect="1"/>
          </p:cNvPicPr>
          <p:nvPr>
            <p:ph idx="1"/>
          </p:nvPr>
        </p:nvPicPr>
        <p:blipFill rotWithShape="1">
          <a:blip r:embed="rId3"/>
          <a:srcRect t="19910"/>
          <a:stretch/>
        </p:blipFill>
        <p:spPr>
          <a:xfrm>
            <a:off x="2417698" y="1180531"/>
            <a:ext cx="7203974" cy="4597787"/>
          </a:xfrm>
        </p:spPr>
      </p:pic>
      <p:sp>
        <p:nvSpPr>
          <p:cNvPr id="3" name="Tekstvak 2">
            <a:extLst>
              <a:ext uri="{FF2B5EF4-FFF2-40B4-BE49-F238E27FC236}">
                <a16:creationId xmlns:a16="http://schemas.microsoft.com/office/drawing/2014/main" id="{68EFF177-FFED-416C-89B7-99FF3EB5B9A2}"/>
              </a:ext>
            </a:extLst>
          </p:cNvPr>
          <p:cNvSpPr txBox="1"/>
          <p:nvPr/>
        </p:nvSpPr>
        <p:spPr>
          <a:xfrm>
            <a:off x="2417698" y="5516708"/>
            <a:ext cx="56444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1" i="0" u="none" strike="noStrike" kern="1200" cap="none" spc="0" normalizeH="0" baseline="0" noProof="0">
                <a:ln>
                  <a:noFill/>
                </a:ln>
                <a:solidFill>
                  <a:srgbClr val="6E6E6E"/>
                </a:solidFill>
                <a:effectLst/>
                <a:uLnTx/>
                <a:uFillTx/>
                <a:latin typeface="Calibri" panose="020F0502020204030204"/>
                <a:ea typeface="+mn-ea"/>
                <a:cs typeface="+mn-cs"/>
              </a:rPr>
              <a:t>Source</a:t>
            </a:r>
            <a:r>
              <a:rPr kumimoji="0" lang="nl-BE" sz="1100" b="0" i="0" u="none" strike="noStrike" kern="1200" cap="none" spc="0" normalizeH="0" baseline="0" noProof="0">
                <a:ln>
                  <a:noFill/>
                </a:ln>
                <a:solidFill>
                  <a:srgbClr val="6E6E6E"/>
                </a:solidFill>
                <a:effectLst/>
                <a:uLnTx/>
                <a:uFillTx/>
                <a:latin typeface="Calibri" panose="020F0502020204030204"/>
                <a:ea typeface="+mn-ea"/>
                <a:cs typeface="+mn-cs"/>
              </a:rPr>
              <a:t>: </a:t>
            </a:r>
            <a:r>
              <a:rPr kumimoji="0" lang="nl-BE" sz="1100" b="0" i="0" u="none" strike="noStrike" kern="1200" cap="none" spc="0" normalizeH="0" baseline="0" noProof="0">
                <a:ln>
                  <a:noFill/>
                </a:ln>
                <a:solidFill>
                  <a:srgbClr val="6E6E6E"/>
                </a:solidFill>
                <a:effectLst/>
                <a:uLnTx/>
                <a:uFillTx/>
                <a:latin typeface="Calibri" panose="020F0502020204030204"/>
                <a:ea typeface="+mn-ea"/>
                <a:cs typeface="+mn-cs"/>
                <a:hlinkClick r:id="rId4"/>
              </a:rPr>
              <a:t>https://eespa.eu/a-next-generation-model-for-electronic-tax-reporting-and-invoicing/</a:t>
            </a:r>
            <a:endParaRPr kumimoji="0" lang="nl-BE" sz="1100" b="0" i="0" u="none" strike="noStrike" kern="1200" cap="none" spc="0" normalizeH="0" baseline="0" noProof="0">
              <a:ln>
                <a:noFill/>
              </a:ln>
              <a:solidFill>
                <a:srgbClr val="6E6E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3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CF4D137-717A-486A-82A9-7EEE12C3E466}"/>
              </a:ext>
            </a:extLst>
          </p:cNvPr>
          <p:cNvSpPr>
            <a:spLocks noGrp="1"/>
          </p:cNvSpPr>
          <p:nvPr>
            <p:ph type="title"/>
          </p:nvPr>
        </p:nvSpPr>
        <p:spPr/>
        <p:txBody>
          <a:bodyPr/>
          <a:lstStyle/>
          <a:p>
            <a:r>
              <a:rPr lang="nl-BE"/>
              <a:t>Doel e-reporting</a:t>
            </a:r>
          </a:p>
        </p:txBody>
      </p:sp>
      <p:sp>
        <p:nvSpPr>
          <p:cNvPr id="5" name="Tijdelijke aanduiding voor inhoud 4">
            <a:extLst>
              <a:ext uri="{FF2B5EF4-FFF2-40B4-BE49-F238E27FC236}">
                <a16:creationId xmlns:a16="http://schemas.microsoft.com/office/drawing/2014/main" id="{A1E97BDA-2F24-463D-9492-8BEE3E55903B}"/>
              </a:ext>
            </a:extLst>
          </p:cNvPr>
          <p:cNvSpPr>
            <a:spLocks noGrp="1"/>
          </p:cNvSpPr>
          <p:nvPr>
            <p:ph idx="1"/>
          </p:nvPr>
        </p:nvSpPr>
        <p:spPr/>
        <p:txBody>
          <a:bodyPr/>
          <a:lstStyle/>
          <a:p>
            <a:pPr marL="342900" lvl="0" indent="-342900" algn="just">
              <a:lnSpc>
                <a:spcPct val="107000"/>
              </a:lnSpc>
              <a:buFont typeface="Titillium" panose="00000500000000000000" pitchFamily="2" charset="0"/>
              <a:buChar char="-"/>
            </a:pPr>
            <a:r>
              <a:rPr lang="nl-BE" sz="1800" b="1">
                <a:effectLst/>
                <a:latin typeface="Titillium" panose="00000500000000000000" pitchFamily="2" charset="0"/>
                <a:ea typeface="MS Mincho" panose="02020609040205080304" pitchFamily="49" charset="-128"/>
                <a:cs typeface="Times New Roman" panose="02020603050405020304" pitchFamily="18" charset="0"/>
              </a:rPr>
              <a:t>Administratieve vereenvoudiging</a:t>
            </a:r>
            <a:r>
              <a:rPr lang="nl-BE" sz="1800">
                <a:effectLst/>
                <a:latin typeface="Titillium" panose="00000500000000000000" pitchFamily="2" charset="0"/>
                <a:ea typeface="MS Mincho" panose="02020609040205080304" pitchFamily="49" charset="-128"/>
                <a:cs typeface="Times New Roman" panose="02020603050405020304" pitchFamily="18" charset="0"/>
              </a:rPr>
              <a:t>: voor ondernemingen vervangt deze rapportering, de verplichting om een jaarlijkse klantenlisting in te dienen. E-reporting verloopt automatisch (koppeling aan e-invoicing).</a:t>
            </a:r>
          </a:p>
          <a:p>
            <a:pPr marL="342900" lvl="0" indent="-342900" algn="just">
              <a:lnSpc>
                <a:spcPct val="107000"/>
              </a:lnSpc>
              <a:buFont typeface="Titillium" panose="00000500000000000000" pitchFamily="2" charset="0"/>
              <a:buChar char="-"/>
            </a:pPr>
            <a:r>
              <a:rPr lang="nl-BE" sz="1800" b="1">
                <a:effectLst/>
                <a:latin typeface="Titillium" panose="00000500000000000000" pitchFamily="2" charset="0"/>
                <a:ea typeface="MS Mincho" panose="02020609040205080304" pitchFamily="49" charset="-128"/>
                <a:cs typeface="Times New Roman" panose="02020603050405020304" pitchFamily="18" charset="0"/>
              </a:rPr>
              <a:t>Verminderen VAT Gap</a:t>
            </a:r>
            <a:r>
              <a:rPr lang="nl-BE" sz="1800">
                <a:effectLst/>
                <a:latin typeface="Titillium" panose="00000500000000000000" pitchFamily="2" charset="0"/>
                <a:ea typeface="MS Mincho" panose="02020609040205080304" pitchFamily="49" charset="-128"/>
                <a:cs typeface="Times New Roman" panose="02020603050405020304" pitchFamily="18" charset="0"/>
              </a:rPr>
              <a:t>: e-reporting verkleint de kans dat partijen voor eenzelfde transactie verschillende bedragen opnemen in hun aangifte (te weinig verschuldigde btw, of te veel aftrekbare btw).</a:t>
            </a:r>
          </a:p>
          <a:p>
            <a:pPr marL="342900" lvl="0" indent="-342900" algn="just">
              <a:lnSpc>
                <a:spcPct val="107000"/>
              </a:lnSpc>
              <a:spcAft>
                <a:spcPts val="800"/>
              </a:spcAft>
              <a:buFont typeface="Titillium" panose="00000500000000000000" pitchFamily="2" charset="0"/>
              <a:buChar char="-"/>
            </a:pPr>
            <a:r>
              <a:rPr lang="nl-BE" sz="1800" b="1">
                <a:effectLst/>
                <a:latin typeface="Titillium" panose="00000500000000000000" pitchFamily="2" charset="0"/>
                <a:ea typeface="MS Mincho" panose="02020609040205080304" pitchFamily="49" charset="-128"/>
                <a:cs typeface="Times New Roman" panose="02020603050405020304" pitchFamily="18" charset="0"/>
              </a:rPr>
              <a:t>Economische meerwaarde</a:t>
            </a:r>
            <a:r>
              <a:rPr lang="nl-BE" sz="1800">
                <a:effectLst/>
                <a:latin typeface="Titillium" panose="00000500000000000000" pitchFamily="2" charset="0"/>
                <a:ea typeface="MS Mincho" panose="02020609040205080304" pitchFamily="49" charset="-128"/>
                <a:cs typeface="Times New Roman" panose="02020603050405020304" pitchFamily="18" charset="0"/>
              </a:rPr>
              <a:t>: </a:t>
            </a:r>
            <a:r>
              <a:rPr lang="nl-BE" sz="1800" err="1">
                <a:effectLst/>
                <a:latin typeface="Titillium" panose="00000500000000000000" pitchFamily="2" charset="0"/>
                <a:ea typeface="MS Mincho" panose="02020609040205080304" pitchFamily="49" charset="-128"/>
                <a:cs typeface="Times New Roman" panose="02020603050405020304" pitchFamily="18" charset="0"/>
              </a:rPr>
              <a:t>realtime</a:t>
            </a:r>
            <a:r>
              <a:rPr lang="nl-BE" sz="1800">
                <a:effectLst/>
                <a:latin typeface="Titillium" panose="00000500000000000000" pitchFamily="2" charset="0"/>
                <a:ea typeface="MS Mincho" panose="02020609040205080304" pitchFamily="49" charset="-128"/>
                <a:cs typeface="Times New Roman" panose="02020603050405020304" pitchFamily="18" charset="0"/>
              </a:rPr>
              <a:t> inzicht in een groot deel van de Belgische (binnenlandse) economie, wat veel betere analyses en dus gerichter beleid toelaat op macroniveau (denk aan analyses NBB, Planbureau, FOD Economie, FOD Fin inzake nieuwe fiscale wetgeving, steunmaatregelen in tijden van crisis, etc.).</a:t>
            </a:r>
          </a:p>
          <a:p>
            <a:endParaRPr lang="nl-BE"/>
          </a:p>
        </p:txBody>
      </p:sp>
    </p:spTree>
    <p:extLst>
      <p:ext uri="{BB962C8B-B14F-4D97-AF65-F5344CB8AC3E}">
        <p14:creationId xmlns:p14="http://schemas.microsoft.com/office/powerpoint/2010/main" val="209079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02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B2B update by FPS Finance</a:t>
            </a:r>
          </a:p>
          <a:p>
            <a:pPr marL="514350" indent="-514350">
              <a:lnSpc>
                <a:spcPct val="150000"/>
              </a:lnSpc>
              <a:buFontTx/>
              <a:buAutoNum type="romanUcPeriod"/>
            </a:pPr>
            <a:r>
              <a:rPr lang="en-US" b="1">
                <a:solidFill>
                  <a:schemeClr val="accent1">
                    <a:lumMod val="75000"/>
                  </a:schemeClr>
                </a:solidFill>
              </a:rPr>
              <a:t>Feedback F2F meetings 11.2022</a:t>
            </a:r>
            <a:endParaRPr lang="en-US" sz="2800"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Hermes Agreement Update</a:t>
            </a:r>
          </a:p>
          <a:p>
            <a:pPr marL="514350" indent="-514350">
              <a:lnSpc>
                <a:spcPct val="150000"/>
              </a:lnSpc>
              <a:buFontTx/>
              <a:buAutoNum type="romanUcPeriod"/>
            </a:pPr>
            <a:r>
              <a:rPr lang="en-US" sz="2800" b="1">
                <a:solidFill>
                  <a:schemeClr val="accent1">
                    <a:lumMod val="75000"/>
                  </a:schemeClr>
                </a:solidFill>
              </a:rPr>
              <a:t>Backlog / AOB / Next forum</a:t>
            </a: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2575071"/>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4118161706"/>
      </p:ext>
    </p:extLst>
  </p:cSld>
  <p:clrMapOvr>
    <a:masterClrMapping/>
  </p:clrMapOvr>
</p:sld>
</file>

<file path=ppt/theme/theme1.xml><?xml version="1.0" encoding="utf-8"?>
<a:theme xmlns:a="http://schemas.openxmlformats.org/drawingml/2006/main" name="Light theme">
  <a:themeElements>
    <a:clrScheme name="BOSA 0365 - Defaults">
      <a:dk1>
        <a:srgbClr val="09181B"/>
      </a:dk1>
      <a:lt1>
        <a:srgbClr val="FFFFFF"/>
      </a:lt1>
      <a:dk2>
        <a:srgbClr val="057A8B"/>
      </a:dk2>
      <a:lt2>
        <a:srgbClr val="FFF8DC"/>
      </a:lt2>
      <a:accent1>
        <a:srgbClr val="00566B"/>
      </a:accent1>
      <a:accent2>
        <a:srgbClr val="FFED75"/>
      </a:accent2>
      <a:accent3>
        <a:srgbClr val="2CB8A5"/>
      </a:accent3>
      <a:accent4>
        <a:srgbClr val="FC6D71"/>
      </a:accent4>
      <a:accent5>
        <a:srgbClr val="B6E7DD"/>
      </a:accent5>
      <a:accent6>
        <a:srgbClr val="F8D7BC"/>
      </a:accent6>
      <a:hlink>
        <a:srgbClr val="057A8B"/>
      </a:hlink>
      <a:folHlink>
        <a:srgbClr val="00566B"/>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draft.potx" id="{D0EB589D-18D5-4125-AE70-E61C7832565D}" vid="{F5420CFA-AB62-49F5-9F4B-BD23C6845222}"/>
    </a:ext>
  </a:extLst>
</a:theme>
</file>

<file path=ppt/theme/theme2.xml><?xml version="1.0" encoding="utf-8"?>
<a:theme xmlns:a="http://schemas.openxmlformats.org/drawingml/2006/main" name="Dark theme">
  <a:themeElements>
    <a:clrScheme name="0365 - Dark Mode">
      <a:dk1>
        <a:srgbClr val="09181B"/>
      </a:dk1>
      <a:lt1>
        <a:srgbClr val="FFFFFF"/>
      </a:lt1>
      <a:dk2>
        <a:srgbClr val="00566B"/>
      </a:dk2>
      <a:lt2>
        <a:srgbClr val="FFF8DC"/>
      </a:lt2>
      <a:accent1>
        <a:srgbClr val="057A8B"/>
      </a:accent1>
      <a:accent2>
        <a:srgbClr val="FFED75"/>
      </a:accent2>
      <a:accent3>
        <a:srgbClr val="2CB8A5"/>
      </a:accent3>
      <a:accent4>
        <a:srgbClr val="FC6D71"/>
      </a:accent4>
      <a:accent5>
        <a:srgbClr val="B6E7DD"/>
      </a:accent5>
      <a:accent6>
        <a:srgbClr val="F8D7BC"/>
      </a:accent6>
      <a:hlink>
        <a:srgbClr val="FFED75"/>
      </a:hlink>
      <a:folHlink>
        <a:srgbClr val="FFF8DC"/>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draft.potx" id="{D0EB589D-18D5-4125-AE70-E61C7832565D}" vid="{A3DAC8A1-A94C-4D28-86A5-77FDFA0EA240}"/>
    </a:ext>
  </a:extLst>
</a:theme>
</file>

<file path=ppt/theme/theme3.xml><?xml version="1.0" encoding="utf-8"?>
<a:theme xmlns:a="http://schemas.openxmlformats.org/drawingml/2006/main" name="Mint">
  <a:themeElements>
    <a:clrScheme name="FIN-charter">
      <a:dk1>
        <a:srgbClr val="6E6E6E"/>
      </a:dk1>
      <a:lt1>
        <a:srgbClr val="FFFFFF"/>
      </a:lt1>
      <a:dk2>
        <a:srgbClr val="F5384D"/>
      </a:dk2>
      <a:lt2>
        <a:srgbClr val="FDAF17"/>
      </a:lt2>
      <a:accent1>
        <a:srgbClr val="004EA2"/>
      </a:accent1>
      <a:accent2>
        <a:srgbClr val="75C3A5"/>
      </a:accent2>
      <a:accent3>
        <a:srgbClr val="00A4C9"/>
      </a:accent3>
      <a:accent4>
        <a:srgbClr val="FEC32F"/>
      </a:accent4>
      <a:accent5>
        <a:srgbClr val="1F88CF"/>
      </a:accent5>
      <a:accent6>
        <a:srgbClr val="02C29F"/>
      </a:accent6>
      <a:hlink>
        <a:srgbClr val="1F89CE"/>
      </a:hlink>
      <a:folHlink>
        <a:srgbClr val="1F89CE"/>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ÉUNION De team pme ​.potx" id="{FF2EF859-18E3-4B98-BEF2-CD150DDAA0F2}" vid="{9024632C-7C05-4D83-90FB-864CEC17A93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306722F0880244A9A4ABAEF5F0D78F" ma:contentTypeVersion="2772" ma:contentTypeDescription="Create a new document." ma:contentTypeScope="" ma:versionID="505a2094b599e9ad32bc0f423ae724f8">
  <xsd:schema xmlns:xsd="http://www.w3.org/2001/XMLSchema" xmlns:xs="http://www.w3.org/2001/XMLSchema" xmlns:p="http://schemas.microsoft.com/office/2006/metadata/properties" xmlns:ns2="81244d14-5ce4-4a7b-8743-301f920c1a25" xmlns:ns3="500941e7-a1e3-450c-a564-77bc138a22e4" xmlns:ns4="86ac52e8-28bc-4a17-9ed0-ff9d6f1a4334" targetNamespace="http://schemas.microsoft.com/office/2006/metadata/properties" ma:root="true" ma:fieldsID="7c7532038c82c86d958f779e31f1ec77" ns2:_="" ns3:_="" ns4:_="">
    <xsd:import namespace="81244d14-5ce4-4a7b-8743-301f920c1a25"/>
    <xsd:import namespace="500941e7-a1e3-450c-a564-77bc138a22e4"/>
    <xsd:import namespace="86ac52e8-28bc-4a17-9ed0-ff9d6f1a433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44d14-5ce4-4a7b-8743-301f920c1a2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8e939a85-1c05-4f86-99b1-1e11b6ff4293}" ma:internalName="TaxCatchAll" ma:showField="CatchAllData" ma:web="81244d14-5ce4-4a7b-8743-301f920c1a2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0941e7-a1e3-450c-a564-77bc138a22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677b756-bb6c-42c0-a500-a3c5d40b59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ac52e8-28bc-4a17-9ed0-ff9d6f1a433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81244d14-5ce4-4a7b-8743-301f920c1a25">BOSATEMP-1776936762-241166</_dlc_DocId>
    <_dlc_DocIdUrl xmlns="81244d14-5ce4-4a7b-8743-301f920c1a25">
      <Url>https://gcloudbelgium.sharepoint.com/sites/BOSA-TEMP/DT/_layouts/15/DocIdRedir.aspx?ID=BOSATEMP-1776936762-241166</Url>
      <Description>BOSATEMP-1776936762-241166</Description>
    </_dlc_DocIdUrl>
    <lcf76f155ced4ddcb4097134ff3c332f xmlns="500941e7-a1e3-450c-a564-77bc138a22e4">
      <Terms xmlns="http://schemas.microsoft.com/office/infopath/2007/PartnerControls"/>
    </lcf76f155ced4ddcb4097134ff3c332f>
    <TaxCatchAll xmlns="81244d14-5ce4-4a7b-8743-301f920c1a25"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3651369-C845-4A73-B314-A641205C4104}">
  <ds:schemaRefs>
    <ds:schemaRef ds:uri="500941e7-a1e3-450c-a564-77bc138a22e4"/>
    <ds:schemaRef ds:uri="81244d14-5ce4-4a7b-8743-301f920c1a25"/>
    <ds:schemaRef ds:uri="86ac52e8-28bc-4a17-9ed0-ff9d6f1a4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9A69DA-972F-4782-9556-0955EB85B101}">
  <ds:schemaRefs>
    <ds:schemaRef ds:uri="http://schemas.microsoft.com/sharepoint/v3/contenttype/forms"/>
  </ds:schemaRefs>
</ds:datastoreItem>
</file>

<file path=customXml/itemProps3.xml><?xml version="1.0" encoding="utf-8"?>
<ds:datastoreItem xmlns:ds="http://schemas.openxmlformats.org/officeDocument/2006/customXml" ds:itemID="{C3230FCF-7E2C-49A6-9845-CBD6D2D1FEFD}">
  <ds:schemaRefs>
    <ds:schemaRef ds:uri="500941e7-a1e3-450c-a564-77bc138a22e4"/>
    <ds:schemaRef ds:uri="81244d14-5ce4-4a7b-8743-301f920c1a25"/>
    <ds:schemaRef ds:uri="86ac52e8-28bc-4a17-9ed0-ff9d6f1a4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1EAD3B2-9521-4025-BF23-7022EF8EA42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BOSA O365 PowerPoint Template FR final</Template>
  <TotalTime>0</TotalTime>
  <Words>582</Words>
  <Application>Microsoft Office PowerPoint</Application>
  <PresentationFormat>Widescreen</PresentationFormat>
  <Paragraphs>117</Paragraphs>
  <Slides>19</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-apple-system</vt:lpstr>
      <vt:lpstr>Arial</vt:lpstr>
      <vt:lpstr>Calibri</vt:lpstr>
      <vt:lpstr>Calibri Light</vt:lpstr>
      <vt:lpstr>Montserrat</vt:lpstr>
      <vt:lpstr>Open Sans</vt:lpstr>
      <vt:lpstr>Titillium</vt:lpstr>
      <vt:lpstr>Light theme</vt:lpstr>
      <vt:lpstr>Dark theme</vt:lpstr>
      <vt:lpstr>Mint</vt:lpstr>
      <vt:lpstr>Belgian Peppol Service Providers Forum </vt:lpstr>
      <vt:lpstr>Welcome</vt:lpstr>
      <vt:lpstr>Agenda</vt:lpstr>
      <vt:lpstr>Agenda</vt:lpstr>
      <vt:lpstr>STAVAZA</vt:lpstr>
      <vt:lpstr>E-invoicing and E-REPORTING models</vt:lpstr>
      <vt:lpstr>Doel e-reporting</vt:lpstr>
      <vt:lpstr>PowerPoint Presentation</vt:lpstr>
      <vt:lpstr>Agenda</vt:lpstr>
      <vt:lpstr>PowerPoint Presentation</vt:lpstr>
      <vt:lpstr>PowerPoint Presentation</vt:lpstr>
      <vt:lpstr>Agenda</vt:lpstr>
      <vt:lpstr>PowerPoint Presentation</vt:lpstr>
      <vt:lpstr>PowerPoint Presentation</vt:lpstr>
      <vt:lpstr>PowerPoint Presentation</vt:lpstr>
      <vt:lpstr>Agenda</vt:lpstr>
      <vt:lpstr>PowerPoint Presentation</vt:lpstr>
      <vt:lpstr>Thanks for your attendance!</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PowerPoint</dc:title>
  <dc:creator>VERMEIRE Marc</dc:creator>
  <cp:lastModifiedBy>Marc Vermeire (BOSA)</cp:lastModifiedBy>
  <cp:revision>1</cp:revision>
  <dcterms:created xsi:type="dcterms:W3CDTF">2021-10-12T09:08:02Z</dcterms:created>
  <dcterms:modified xsi:type="dcterms:W3CDTF">2022-11-22T14:54:50Z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0x01010078306722F0880244A9A4ABAEF5F0D78F</vt:lpwstr>
  </property>
  <property fmtid="{D5CDD505-2E9C-101B-9397-08002B2CF9AE}" pid="3" name="ThemeFR">
    <vt:lpwstr>339;#Charte de style|3a13075a-f53c-44e4-9551-b10b77b7571b</vt:lpwstr>
  </property>
  <property fmtid="{D5CDD505-2E9C-101B-9397-08002B2CF9AE}" pid="4" name="_dlc_DocIdItemGuid">
    <vt:lpwstr>ae87aecf-c94d-439c-8041-7821e034ef76</vt:lpwstr>
  </property>
  <property fmtid="{D5CDD505-2E9C-101B-9397-08002B2CF9AE}" pid="5" name="MediaServiceImageTags">
    <vt:lpwstr/>
  </property>
</Properties>
</file>