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1" r:id="rId5"/>
    <p:sldMasterId id="2147483682" r:id="rId6"/>
  </p:sldMasterIdLst>
  <p:notesMasterIdLst>
    <p:notesMasterId r:id="rId26"/>
  </p:notesMasterIdLst>
  <p:handoutMasterIdLst>
    <p:handoutMasterId r:id="rId27"/>
  </p:handoutMasterIdLst>
  <p:sldIdLst>
    <p:sldId id="257" r:id="rId7"/>
    <p:sldId id="259" r:id="rId8"/>
    <p:sldId id="258" r:id="rId9"/>
    <p:sldId id="266" r:id="rId10"/>
    <p:sldId id="272" r:id="rId11"/>
    <p:sldId id="304" r:id="rId12"/>
    <p:sldId id="314" r:id="rId13"/>
    <p:sldId id="315" r:id="rId14"/>
    <p:sldId id="306" r:id="rId15"/>
    <p:sldId id="307" r:id="rId16"/>
    <p:sldId id="316" r:id="rId17"/>
    <p:sldId id="317" r:id="rId18"/>
    <p:sldId id="308" r:id="rId19"/>
    <p:sldId id="291" r:id="rId20"/>
    <p:sldId id="309" r:id="rId21"/>
    <p:sldId id="318" r:id="rId22"/>
    <p:sldId id="260" r:id="rId23"/>
    <p:sldId id="271" r:id="rId24"/>
    <p:sldId id="279" r:id="rId25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383215C-646A-3FD3-FE08-4B6732DA699E}" name="Serge Libert (BOSA)" initials="SL(" userId="S::serge.libert@bosa.fgov.be::8c9a1326-5673-4310-b4ed-b88bcf07a86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ido Doucet (BOSA)" initials="GD(" lastIdx="1" clrIdx="0">
    <p:extLst>
      <p:ext uri="{19B8F6BF-5375-455C-9EA6-DF929625EA0E}">
        <p15:presenceInfo xmlns:p15="http://schemas.microsoft.com/office/powerpoint/2012/main" userId="S::Guido.Doucet@bosa.fgov.be::e581be33-abb2-4ec2-9ef0-8c0c98ee118b" providerId="AD"/>
      </p:ext>
    </p:extLst>
  </p:cmAuthor>
  <p:cmAuthor id="2" name="Serge Libert (BOSA)" initials="SL(" lastIdx="2" clrIdx="1">
    <p:extLst>
      <p:ext uri="{19B8F6BF-5375-455C-9EA6-DF929625EA0E}">
        <p15:presenceInfo xmlns:p15="http://schemas.microsoft.com/office/powerpoint/2012/main" userId="S::serge.libert@bosa.fgov.be::8c9a1326-5673-4310-b4ed-b88bcf07a8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8572"/>
    <a:srgbClr val="B04346"/>
    <a:srgbClr val="535D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F30CF6-09A5-4E07-B0D4-220F5D855321}" v="786" dt="2022-09-20T11:24:17.9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35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 Vermeire (BOSA)" userId="dda041ec-8de0-4236-9ecd-0521a99dabc8" providerId="ADAL" clId="{F8F30CF6-09A5-4E07-B0D4-220F5D855321}"/>
    <pc:docChg chg="undo redo custSel addSld delSld modSld sldOrd">
      <pc:chgData name="Marc Vermeire (BOSA)" userId="dda041ec-8de0-4236-9ecd-0521a99dabc8" providerId="ADAL" clId="{F8F30CF6-09A5-4E07-B0D4-220F5D855321}" dt="2022-09-22T07:16:03.632" v="1436" actId="3626"/>
      <pc:docMkLst>
        <pc:docMk/>
      </pc:docMkLst>
      <pc:sldChg chg="modSp mod">
        <pc:chgData name="Marc Vermeire (BOSA)" userId="dda041ec-8de0-4236-9ecd-0521a99dabc8" providerId="ADAL" clId="{F8F30CF6-09A5-4E07-B0D4-220F5D855321}" dt="2022-06-21T13:26:07.753" v="5" actId="6549"/>
        <pc:sldMkLst>
          <pc:docMk/>
          <pc:sldMk cId="887695320" sldId="257"/>
        </pc:sldMkLst>
        <pc:spChg chg="mod">
          <ac:chgData name="Marc Vermeire (BOSA)" userId="dda041ec-8de0-4236-9ecd-0521a99dabc8" providerId="ADAL" clId="{F8F30CF6-09A5-4E07-B0D4-220F5D855321}" dt="2022-06-21T13:26:07.753" v="5" actId="6549"/>
          <ac:spMkLst>
            <pc:docMk/>
            <pc:sldMk cId="887695320" sldId="257"/>
            <ac:spMk id="3" creationId="{508335A5-ED5F-47D1-ACAC-A07DC8D4D7A7}"/>
          </ac:spMkLst>
        </pc:spChg>
      </pc:sldChg>
      <pc:sldChg chg="modSp mod">
        <pc:chgData name="Marc Vermeire (BOSA)" userId="dda041ec-8de0-4236-9ecd-0521a99dabc8" providerId="ADAL" clId="{F8F30CF6-09A5-4E07-B0D4-220F5D855321}" dt="2022-09-13T12:20:16.054" v="239" actId="20577"/>
        <pc:sldMkLst>
          <pc:docMk/>
          <pc:sldMk cId="704554566" sldId="258"/>
        </pc:sldMkLst>
        <pc:spChg chg="mod">
          <ac:chgData name="Marc Vermeire (BOSA)" userId="dda041ec-8de0-4236-9ecd-0521a99dabc8" providerId="ADAL" clId="{F8F30CF6-09A5-4E07-B0D4-220F5D855321}" dt="2022-09-13T12:20:16.054" v="239" actId="20577"/>
          <ac:spMkLst>
            <pc:docMk/>
            <pc:sldMk cId="704554566" sldId="258"/>
            <ac:spMk id="6" creationId="{4C6FECFA-AE50-4EB7-BB81-05FD93A6B3DC}"/>
          </ac:spMkLst>
        </pc:spChg>
      </pc:sldChg>
      <pc:sldChg chg="modNotesTx">
        <pc:chgData name="Marc Vermeire (BOSA)" userId="dda041ec-8de0-4236-9ecd-0521a99dabc8" providerId="ADAL" clId="{F8F30CF6-09A5-4E07-B0D4-220F5D855321}" dt="2022-09-13T12:00:09.137" v="188" actId="20577"/>
        <pc:sldMkLst>
          <pc:docMk/>
          <pc:sldMk cId="3103548245" sldId="259"/>
        </pc:sldMkLst>
      </pc:sldChg>
      <pc:sldChg chg="modSp delCm">
        <pc:chgData name="Marc Vermeire (BOSA)" userId="dda041ec-8de0-4236-9ecd-0521a99dabc8" providerId="ADAL" clId="{F8F30CF6-09A5-4E07-B0D4-220F5D855321}" dt="2022-09-19T12:23:53.955" v="1435"/>
        <pc:sldMkLst>
          <pc:docMk/>
          <pc:sldMk cId="771274276" sldId="260"/>
        </pc:sldMkLst>
        <pc:graphicFrameChg chg="mod">
          <ac:chgData name="Marc Vermeire (BOSA)" userId="dda041ec-8de0-4236-9ecd-0521a99dabc8" providerId="ADAL" clId="{F8F30CF6-09A5-4E07-B0D4-220F5D855321}" dt="2022-09-19T12:23:53.955" v="1435"/>
          <ac:graphicFrameMkLst>
            <pc:docMk/>
            <pc:sldMk cId="771274276" sldId="260"/>
            <ac:graphicFrameMk id="5" creationId="{6D2C7C39-5BE3-413A-A5E8-743BA5E3C82E}"/>
          </ac:graphicFrameMkLst>
        </pc:graphicFrameChg>
      </pc:sldChg>
      <pc:sldChg chg="modSp mod">
        <pc:chgData name="Marc Vermeire (BOSA)" userId="dda041ec-8de0-4236-9ecd-0521a99dabc8" providerId="ADAL" clId="{F8F30CF6-09A5-4E07-B0D4-220F5D855321}" dt="2022-09-13T12:20:28.149" v="240"/>
        <pc:sldMkLst>
          <pc:docMk/>
          <pc:sldMk cId="2565178176" sldId="266"/>
        </pc:sldMkLst>
        <pc:spChg chg="mod">
          <ac:chgData name="Marc Vermeire (BOSA)" userId="dda041ec-8de0-4236-9ecd-0521a99dabc8" providerId="ADAL" clId="{F8F30CF6-09A5-4E07-B0D4-220F5D855321}" dt="2022-09-13T12:20:28.149" v="240"/>
          <ac:spMkLst>
            <pc:docMk/>
            <pc:sldMk cId="2565178176" sldId="266"/>
            <ac:spMk id="6" creationId="{4C6FECFA-AE50-4EB7-BB81-05FD93A6B3DC}"/>
          </ac:spMkLst>
        </pc:spChg>
      </pc:sldChg>
      <pc:sldChg chg="delSp modSp mod ord">
        <pc:chgData name="Marc Vermeire (BOSA)" userId="dda041ec-8de0-4236-9ecd-0521a99dabc8" providerId="ADAL" clId="{F8F30CF6-09A5-4E07-B0D4-220F5D855321}" dt="2022-09-22T07:16:03.632" v="1436" actId="3626"/>
        <pc:sldMkLst>
          <pc:docMk/>
          <pc:sldMk cId="2652368132" sldId="272"/>
        </pc:sldMkLst>
        <pc:spChg chg="del">
          <ac:chgData name="Marc Vermeire (BOSA)" userId="dda041ec-8de0-4236-9ecd-0521a99dabc8" providerId="ADAL" clId="{F8F30CF6-09A5-4E07-B0D4-220F5D855321}" dt="2022-09-13T12:23:35.622" v="382" actId="478"/>
          <ac:spMkLst>
            <pc:docMk/>
            <pc:sldMk cId="2652368132" sldId="272"/>
            <ac:spMk id="2" creationId="{E7ADA5BB-DC68-42A2-989C-41CEE77C048D}"/>
          </ac:spMkLst>
        </pc:spChg>
        <pc:spChg chg="mod">
          <ac:chgData name="Marc Vermeire (BOSA)" userId="dda041ec-8de0-4236-9ecd-0521a99dabc8" providerId="ADAL" clId="{F8F30CF6-09A5-4E07-B0D4-220F5D855321}" dt="2022-09-13T12:21:52.614" v="302" actId="20577"/>
          <ac:spMkLst>
            <pc:docMk/>
            <pc:sldMk cId="2652368132" sldId="272"/>
            <ac:spMk id="6" creationId="{4517F586-DA62-4BF2-B0EB-E1930D66E9DA}"/>
          </ac:spMkLst>
        </pc:spChg>
        <pc:spChg chg="mod">
          <ac:chgData name="Marc Vermeire (BOSA)" userId="dda041ec-8de0-4236-9ecd-0521a99dabc8" providerId="ADAL" clId="{F8F30CF6-09A5-4E07-B0D4-220F5D855321}" dt="2022-09-13T12:21:49.551" v="301" actId="404"/>
          <ac:spMkLst>
            <pc:docMk/>
            <pc:sldMk cId="2652368132" sldId="272"/>
            <ac:spMk id="11" creationId="{5A45C59A-88F3-46A4-8B3F-F2A34E561B6A}"/>
          </ac:spMkLst>
        </pc:spChg>
        <pc:picChg chg="mod">
          <ac:chgData name="Marc Vermeire (BOSA)" userId="dda041ec-8de0-4236-9ecd-0521a99dabc8" providerId="ADAL" clId="{F8F30CF6-09A5-4E07-B0D4-220F5D855321}" dt="2022-09-22T07:16:03.632" v="1436" actId="3626"/>
          <ac:picMkLst>
            <pc:docMk/>
            <pc:sldMk cId="2652368132" sldId="272"/>
            <ac:picMk id="4" creationId="{B79436B3-D39E-4A69-8A58-BA26A42A517E}"/>
          </ac:picMkLst>
        </pc:picChg>
      </pc:sldChg>
      <pc:sldChg chg="modSp mod">
        <pc:chgData name="Marc Vermeire (BOSA)" userId="dda041ec-8de0-4236-9ecd-0521a99dabc8" providerId="ADAL" clId="{F8F30CF6-09A5-4E07-B0D4-220F5D855321}" dt="2022-06-21T13:26:44.656" v="26" actId="20577"/>
        <pc:sldMkLst>
          <pc:docMk/>
          <pc:sldMk cId="2273133217" sldId="279"/>
        </pc:sldMkLst>
        <pc:spChg chg="mod">
          <ac:chgData name="Marc Vermeire (BOSA)" userId="dda041ec-8de0-4236-9ecd-0521a99dabc8" providerId="ADAL" clId="{F8F30CF6-09A5-4E07-B0D4-220F5D855321}" dt="2022-06-21T13:26:44.656" v="26" actId="20577"/>
          <ac:spMkLst>
            <pc:docMk/>
            <pc:sldMk cId="2273133217" sldId="279"/>
            <ac:spMk id="3" creationId="{7F4E2C2F-383F-4E71-84A8-ECFAEC3F0E0F}"/>
          </ac:spMkLst>
        </pc:spChg>
      </pc:sldChg>
      <pc:sldChg chg="modSp add del mod modAnim">
        <pc:chgData name="Marc Vermeire (BOSA)" userId="dda041ec-8de0-4236-9ecd-0521a99dabc8" providerId="ADAL" clId="{F8F30CF6-09A5-4E07-B0D4-220F5D855321}" dt="2022-09-19T12:19:23.719" v="1340" actId="20577"/>
        <pc:sldMkLst>
          <pc:docMk/>
          <pc:sldMk cId="247800397" sldId="291"/>
        </pc:sldMkLst>
        <pc:spChg chg="mod">
          <ac:chgData name="Marc Vermeire (BOSA)" userId="dda041ec-8de0-4236-9ecd-0521a99dabc8" providerId="ADAL" clId="{F8F30CF6-09A5-4E07-B0D4-220F5D855321}" dt="2022-09-19T12:19:23.719" v="1340" actId="20577"/>
          <ac:spMkLst>
            <pc:docMk/>
            <pc:sldMk cId="247800397" sldId="291"/>
            <ac:spMk id="6" creationId="{4517F586-DA62-4BF2-B0EB-E1930D66E9DA}"/>
          </ac:spMkLst>
        </pc:spChg>
      </pc:sldChg>
      <pc:sldChg chg="del">
        <pc:chgData name="Marc Vermeire (BOSA)" userId="dda041ec-8de0-4236-9ecd-0521a99dabc8" providerId="ADAL" clId="{F8F30CF6-09A5-4E07-B0D4-220F5D855321}" dt="2022-09-13T12:26:42.539" v="825" actId="47"/>
        <pc:sldMkLst>
          <pc:docMk/>
          <pc:sldMk cId="145600520" sldId="297"/>
        </pc:sldMkLst>
      </pc:sldChg>
      <pc:sldChg chg="del">
        <pc:chgData name="Marc Vermeire (BOSA)" userId="dda041ec-8de0-4236-9ecd-0521a99dabc8" providerId="ADAL" clId="{F8F30CF6-09A5-4E07-B0D4-220F5D855321}" dt="2022-09-13T12:24:01.996" v="424" actId="47"/>
        <pc:sldMkLst>
          <pc:docMk/>
          <pc:sldMk cId="807677873" sldId="303"/>
        </pc:sldMkLst>
      </pc:sldChg>
      <pc:sldChg chg="add del">
        <pc:chgData name="Marc Vermeire (BOSA)" userId="dda041ec-8de0-4236-9ecd-0521a99dabc8" providerId="ADAL" clId="{F8F30CF6-09A5-4E07-B0D4-220F5D855321}" dt="2022-09-13T12:22:00.252" v="305" actId="47"/>
        <pc:sldMkLst>
          <pc:docMk/>
          <pc:sldMk cId="1531821956" sldId="304"/>
        </pc:sldMkLst>
      </pc:sldChg>
      <pc:sldChg chg="add del setBg">
        <pc:chgData name="Marc Vermeire (BOSA)" userId="dda041ec-8de0-4236-9ecd-0521a99dabc8" providerId="ADAL" clId="{F8F30CF6-09A5-4E07-B0D4-220F5D855321}" dt="2022-09-13T12:20:42.344" v="242"/>
        <pc:sldMkLst>
          <pc:docMk/>
          <pc:sldMk cId="3434914569" sldId="304"/>
        </pc:sldMkLst>
      </pc:sldChg>
      <pc:sldChg chg="modSp add mod">
        <pc:chgData name="Marc Vermeire (BOSA)" userId="dda041ec-8de0-4236-9ecd-0521a99dabc8" providerId="ADAL" clId="{F8F30CF6-09A5-4E07-B0D4-220F5D855321}" dt="2022-09-13T12:22:19.414" v="344" actId="1036"/>
        <pc:sldMkLst>
          <pc:docMk/>
          <pc:sldMk cId="4118161706" sldId="304"/>
        </pc:sldMkLst>
        <pc:spChg chg="mod">
          <ac:chgData name="Marc Vermeire (BOSA)" userId="dda041ec-8de0-4236-9ecd-0521a99dabc8" providerId="ADAL" clId="{F8F30CF6-09A5-4E07-B0D4-220F5D855321}" dt="2022-09-13T12:22:19.414" v="344" actId="1036"/>
          <ac:spMkLst>
            <pc:docMk/>
            <pc:sldMk cId="4118161706" sldId="304"/>
            <ac:spMk id="7" creationId="{41DC656D-FEC3-4765-807A-1B3A626777DF}"/>
          </ac:spMkLst>
        </pc:spChg>
      </pc:sldChg>
      <pc:sldChg chg="delSp modSp add del mod">
        <pc:chgData name="Marc Vermeire (BOSA)" userId="dda041ec-8de0-4236-9ecd-0521a99dabc8" providerId="ADAL" clId="{F8F30CF6-09A5-4E07-B0D4-220F5D855321}" dt="2022-09-19T09:13:44.594" v="1277" actId="47"/>
        <pc:sldMkLst>
          <pc:docMk/>
          <pc:sldMk cId="1345009545" sldId="305"/>
        </pc:sldMkLst>
        <pc:spChg chg="del">
          <ac:chgData name="Marc Vermeire (BOSA)" userId="dda041ec-8de0-4236-9ecd-0521a99dabc8" providerId="ADAL" clId="{F8F30CF6-09A5-4E07-B0D4-220F5D855321}" dt="2022-09-13T12:23:27.992" v="381" actId="478"/>
          <ac:spMkLst>
            <pc:docMk/>
            <pc:sldMk cId="1345009545" sldId="305"/>
            <ac:spMk id="2" creationId="{E7ADA5BB-DC68-42A2-989C-41CEE77C048D}"/>
          </ac:spMkLst>
        </pc:spChg>
        <pc:spChg chg="mod">
          <ac:chgData name="Marc Vermeire (BOSA)" userId="dda041ec-8de0-4236-9ecd-0521a99dabc8" providerId="ADAL" clId="{F8F30CF6-09A5-4E07-B0D4-220F5D855321}" dt="2022-09-16T12:09:29.793" v="1053" actId="20577"/>
          <ac:spMkLst>
            <pc:docMk/>
            <pc:sldMk cId="1345009545" sldId="305"/>
            <ac:spMk id="6" creationId="{4517F586-DA62-4BF2-B0EB-E1930D66E9DA}"/>
          </ac:spMkLst>
        </pc:spChg>
        <pc:spChg chg="mod">
          <ac:chgData name="Marc Vermeire (BOSA)" userId="dda041ec-8de0-4236-9ecd-0521a99dabc8" providerId="ADAL" clId="{F8F30CF6-09A5-4E07-B0D4-220F5D855321}" dt="2022-09-16T12:11:46.630" v="1273" actId="20577"/>
          <ac:spMkLst>
            <pc:docMk/>
            <pc:sldMk cId="1345009545" sldId="305"/>
            <ac:spMk id="11" creationId="{5A45C59A-88F3-46A4-8B3F-F2A34E561B6A}"/>
          </ac:spMkLst>
        </pc:spChg>
      </pc:sldChg>
      <pc:sldChg chg="add del setBg">
        <pc:chgData name="Marc Vermeire (BOSA)" userId="dda041ec-8de0-4236-9ecd-0521a99dabc8" providerId="ADAL" clId="{F8F30CF6-09A5-4E07-B0D4-220F5D855321}" dt="2022-09-13T12:22:34.393" v="346"/>
        <pc:sldMkLst>
          <pc:docMk/>
          <pc:sldMk cId="2325945694" sldId="305"/>
        </pc:sldMkLst>
      </pc:sldChg>
      <pc:sldChg chg="modSp add mod">
        <pc:chgData name="Marc Vermeire (BOSA)" userId="dda041ec-8de0-4236-9ecd-0521a99dabc8" providerId="ADAL" clId="{F8F30CF6-09A5-4E07-B0D4-220F5D855321}" dt="2022-09-13T12:23:05.429" v="376" actId="1036"/>
        <pc:sldMkLst>
          <pc:docMk/>
          <pc:sldMk cId="732690362" sldId="306"/>
        </pc:sldMkLst>
        <pc:spChg chg="mod">
          <ac:chgData name="Marc Vermeire (BOSA)" userId="dda041ec-8de0-4236-9ecd-0521a99dabc8" providerId="ADAL" clId="{F8F30CF6-09A5-4E07-B0D4-220F5D855321}" dt="2022-09-13T12:23:05.429" v="376" actId="1036"/>
          <ac:spMkLst>
            <pc:docMk/>
            <pc:sldMk cId="732690362" sldId="306"/>
            <ac:spMk id="7" creationId="{41DC656D-FEC3-4765-807A-1B3A626777DF}"/>
          </ac:spMkLst>
        </pc:spChg>
      </pc:sldChg>
      <pc:sldChg chg="add del">
        <pc:chgData name="Marc Vermeire (BOSA)" userId="dda041ec-8de0-4236-9ecd-0521a99dabc8" providerId="ADAL" clId="{F8F30CF6-09A5-4E07-B0D4-220F5D855321}" dt="2022-09-13T12:23:00.081" v="353"/>
        <pc:sldMkLst>
          <pc:docMk/>
          <pc:sldMk cId="2753619798" sldId="306"/>
        </pc:sldMkLst>
      </pc:sldChg>
      <pc:sldChg chg="add del setBg">
        <pc:chgData name="Marc Vermeire (BOSA)" userId="dda041ec-8de0-4236-9ecd-0521a99dabc8" providerId="ADAL" clId="{F8F30CF6-09A5-4E07-B0D4-220F5D855321}" dt="2022-09-13T12:23:00.081" v="353"/>
        <pc:sldMkLst>
          <pc:docMk/>
          <pc:sldMk cId="1449243792" sldId="307"/>
        </pc:sldMkLst>
      </pc:sldChg>
      <pc:sldChg chg="delSp modSp add mod">
        <pc:chgData name="Marc Vermeire (BOSA)" userId="dda041ec-8de0-4236-9ecd-0521a99dabc8" providerId="ADAL" clId="{F8F30CF6-09A5-4E07-B0D4-220F5D855321}" dt="2022-09-13T12:23:24.700" v="380" actId="478"/>
        <pc:sldMkLst>
          <pc:docMk/>
          <pc:sldMk cId="4164258248" sldId="307"/>
        </pc:sldMkLst>
        <pc:spChg chg="del">
          <ac:chgData name="Marc Vermeire (BOSA)" userId="dda041ec-8de0-4236-9ecd-0521a99dabc8" providerId="ADAL" clId="{F8F30CF6-09A5-4E07-B0D4-220F5D855321}" dt="2022-09-13T12:23:24.700" v="380" actId="478"/>
          <ac:spMkLst>
            <pc:docMk/>
            <pc:sldMk cId="4164258248" sldId="307"/>
            <ac:spMk id="2" creationId="{E7ADA5BB-DC68-42A2-989C-41CEE77C048D}"/>
          </ac:spMkLst>
        </pc:spChg>
        <pc:spChg chg="mod">
          <ac:chgData name="Marc Vermeire (BOSA)" userId="dda041ec-8de0-4236-9ecd-0521a99dabc8" providerId="ADAL" clId="{F8F30CF6-09A5-4E07-B0D4-220F5D855321}" dt="2022-09-13T12:23:20.140" v="379"/>
          <ac:spMkLst>
            <pc:docMk/>
            <pc:sldMk cId="4164258248" sldId="307"/>
            <ac:spMk id="11" creationId="{5A45C59A-88F3-46A4-8B3F-F2A34E561B6A}"/>
          </ac:spMkLst>
        </pc:spChg>
      </pc:sldChg>
      <pc:sldChg chg="modSp add mod">
        <pc:chgData name="Marc Vermeire (BOSA)" userId="dda041ec-8de0-4236-9ecd-0521a99dabc8" providerId="ADAL" clId="{F8F30CF6-09A5-4E07-B0D4-220F5D855321}" dt="2022-09-13T12:23:56.620" v="423" actId="1036"/>
        <pc:sldMkLst>
          <pc:docMk/>
          <pc:sldMk cId="737854593" sldId="308"/>
        </pc:sldMkLst>
        <pc:spChg chg="mod">
          <ac:chgData name="Marc Vermeire (BOSA)" userId="dda041ec-8de0-4236-9ecd-0521a99dabc8" providerId="ADAL" clId="{F8F30CF6-09A5-4E07-B0D4-220F5D855321}" dt="2022-09-13T12:23:56.620" v="423" actId="1036"/>
          <ac:spMkLst>
            <pc:docMk/>
            <pc:sldMk cId="737854593" sldId="308"/>
            <ac:spMk id="7" creationId="{41DC656D-FEC3-4765-807A-1B3A626777DF}"/>
          </ac:spMkLst>
        </pc:spChg>
      </pc:sldChg>
      <pc:sldChg chg="modSp add mod">
        <pc:chgData name="Marc Vermeire (BOSA)" userId="dda041ec-8de0-4236-9ecd-0521a99dabc8" providerId="ADAL" clId="{F8F30CF6-09A5-4E07-B0D4-220F5D855321}" dt="2022-09-13T12:26:47.251" v="847" actId="1036"/>
        <pc:sldMkLst>
          <pc:docMk/>
          <pc:sldMk cId="1456809983" sldId="309"/>
        </pc:sldMkLst>
        <pc:spChg chg="mod">
          <ac:chgData name="Marc Vermeire (BOSA)" userId="dda041ec-8de0-4236-9ecd-0521a99dabc8" providerId="ADAL" clId="{F8F30CF6-09A5-4E07-B0D4-220F5D855321}" dt="2022-09-13T12:26:47.251" v="847" actId="1036"/>
          <ac:spMkLst>
            <pc:docMk/>
            <pc:sldMk cId="1456809983" sldId="309"/>
            <ac:spMk id="7" creationId="{41DC656D-FEC3-4765-807A-1B3A626777DF}"/>
          </ac:spMkLst>
        </pc:spChg>
      </pc:sldChg>
      <pc:sldChg chg="add del setBg">
        <pc:chgData name="Marc Vermeire (BOSA)" userId="dda041ec-8de0-4236-9ecd-0521a99dabc8" providerId="ADAL" clId="{F8F30CF6-09A5-4E07-B0D4-220F5D855321}" dt="2022-09-16T12:09:11.639" v="1050"/>
        <pc:sldMkLst>
          <pc:docMk/>
          <pc:sldMk cId="1320609472" sldId="310"/>
        </pc:sldMkLst>
      </pc:sldChg>
      <pc:sldChg chg="modSp add del mod">
        <pc:chgData name="Marc Vermeire (BOSA)" userId="dda041ec-8de0-4236-9ecd-0521a99dabc8" providerId="ADAL" clId="{F8F30CF6-09A5-4E07-B0D4-220F5D855321}" dt="2022-09-19T09:13:45.631" v="1278" actId="47"/>
        <pc:sldMkLst>
          <pc:docMk/>
          <pc:sldMk cId="2728684038" sldId="310"/>
        </pc:sldMkLst>
        <pc:spChg chg="mod">
          <ac:chgData name="Marc Vermeire (BOSA)" userId="dda041ec-8de0-4236-9ecd-0521a99dabc8" providerId="ADAL" clId="{F8F30CF6-09A5-4E07-B0D4-220F5D855321}" dt="2022-09-16T12:10:49.340" v="1223" actId="20577"/>
          <ac:spMkLst>
            <pc:docMk/>
            <pc:sldMk cId="2728684038" sldId="310"/>
            <ac:spMk id="6" creationId="{4517F586-DA62-4BF2-B0EB-E1930D66E9DA}"/>
          </ac:spMkLst>
        </pc:spChg>
        <pc:spChg chg="mod">
          <ac:chgData name="Marc Vermeire (BOSA)" userId="dda041ec-8de0-4236-9ecd-0521a99dabc8" providerId="ADAL" clId="{F8F30CF6-09A5-4E07-B0D4-220F5D855321}" dt="2022-09-16T12:11:30.983" v="1258" actId="6549"/>
          <ac:spMkLst>
            <pc:docMk/>
            <pc:sldMk cId="2728684038" sldId="310"/>
            <ac:spMk id="11" creationId="{5A45C59A-88F3-46A4-8B3F-F2A34E561B6A}"/>
          </ac:spMkLst>
        </pc:spChg>
      </pc:sldChg>
      <pc:sldChg chg="add del setBg">
        <pc:chgData name="Marc Vermeire (BOSA)" userId="dda041ec-8de0-4236-9ecd-0521a99dabc8" providerId="ADAL" clId="{F8F30CF6-09A5-4E07-B0D4-220F5D855321}" dt="2022-09-19T09:13:42.587" v="1276"/>
        <pc:sldMkLst>
          <pc:docMk/>
          <pc:sldMk cId="3119767642" sldId="311"/>
        </pc:sldMkLst>
      </pc:sldChg>
      <pc:sldChg chg="add del setBg">
        <pc:chgData name="Marc Vermeire (BOSA)" userId="dda041ec-8de0-4236-9ecd-0521a99dabc8" providerId="ADAL" clId="{F8F30CF6-09A5-4E07-B0D4-220F5D855321}" dt="2022-09-19T09:13:42.587" v="1276"/>
        <pc:sldMkLst>
          <pc:docMk/>
          <pc:sldMk cId="2110358491" sldId="314"/>
        </pc:sldMkLst>
      </pc:sldChg>
      <pc:sldChg chg="modSp add mod">
        <pc:chgData name="Marc Vermeire (BOSA)" userId="dda041ec-8de0-4236-9ecd-0521a99dabc8" providerId="ADAL" clId="{F8F30CF6-09A5-4E07-B0D4-220F5D855321}" dt="2022-09-19T12:17:22.012" v="1299" actId="6549"/>
        <pc:sldMkLst>
          <pc:docMk/>
          <pc:sldMk cId="161828988" sldId="315"/>
        </pc:sldMkLst>
        <pc:spChg chg="mod">
          <ac:chgData name="Marc Vermeire (BOSA)" userId="dda041ec-8de0-4236-9ecd-0521a99dabc8" providerId="ADAL" clId="{F8F30CF6-09A5-4E07-B0D4-220F5D855321}" dt="2022-09-19T12:17:22.012" v="1299" actId="6549"/>
          <ac:spMkLst>
            <pc:docMk/>
            <pc:sldMk cId="161828988" sldId="315"/>
            <ac:spMk id="6" creationId="{4517F586-DA62-4BF2-B0EB-E1930D66E9DA}"/>
          </ac:spMkLst>
        </pc:spChg>
      </pc:sldChg>
      <pc:sldChg chg="add del setBg">
        <pc:chgData name="Marc Vermeire (BOSA)" userId="dda041ec-8de0-4236-9ecd-0521a99dabc8" providerId="ADAL" clId="{F8F30CF6-09A5-4E07-B0D4-220F5D855321}" dt="2022-09-19T09:13:42.570" v="1275"/>
        <pc:sldMkLst>
          <pc:docMk/>
          <pc:sldMk cId="3991541113" sldId="315"/>
        </pc:sldMkLst>
      </pc:sldChg>
    </pc:docChg>
  </pc:docChgLst>
  <pc:docChgLst>
    <pc:chgData name="Serge Libert (BOSA)" userId="8c9a1326-5673-4310-b4ed-b88bcf07a861" providerId="ADAL" clId="{60268DFA-D57B-4428-B0F0-A7B32BEB8FC2}"/>
    <pc:docChg chg="addSld modSld sldOrd">
      <pc:chgData name="Serge Libert (BOSA)" userId="8c9a1326-5673-4310-b4ed-b88bcf07a861" providerId="ADAL" clId="{60268DFA-D57B-4428-B0F0-A7B32BEB8FC2}" dt="2022-09-20T08:34:17.683" v="82" actId="20577"/>
      <pc:docMkLst>
        <pc:docMk/>
      </pc:docMkLst>
      <pc:sldChg chg="modSp mod addCm">
        <pc:chgData name="Serge Libert (BOSA)" userId="8c9a1326-5673-4310-b4ed-b88bcf07a861" providerId="ADAL" clId="{60268DFA-D57B-4428-B0F0-A7B32BEB8FC2}" dt="2022-09-20T08:34:08.425" v="75" actId="6549"/>
        <pc:sldMkLst>
          <pc:docMk/>
          <pc:sldMk cId="771274276" sldId="260"/>
        </pc:sldMkLst>
        <pc:spChg chg="mod">
          <ac:chgData name="Serge Libert (BOSA)" userId="8c9a1326-5673-4310-b4ed-b88bcf07a861" providerId="ADAL" clId="{60268DFA-D57B-4428-B0F0-A7B32BEB8FC2}" dt="2022-09-20T08:34:08.425" v="75" actId="6549"/>
          <ac:spMkLst>
            <pc:docMk/>
            <pc:sldMk cId="771274276" sldId="260"/>
            <ac:spMk id="11" creationId="{5A45C59A-88F3-46A4-8B3F-F2A34E561B6A}"/>
          </ac:spMkLst>
        </pc:spChg>
        <pc:graphicFrameChg chg="mod">
          <ac:chgData name="Serge Libert (BOSA)" userId="8c9a1326-5673-4310-b4ed-b88bcf07a861" providerId="ADAL" clId="{60268DFA-D57B-4428-B0F0-A7B32BEB8FC2}" dt="2022-09-20T08:34:03.311" v="74" actId="20577"/>
          <ac:graphicFrameMkLst>
            <pc:docMk/>
            <pc:sldMk cId="771274276" sldId="260"/>
            <ac:graphicFrameMk id="5" creationId="{6D2C7C39-5BE3-413A-A5E8-743BA5E3C82E}"/>
          </ac:graphicFrameMkLst>
        </pc:graphicFrameChg>
      </pc:sldChg>
      <pc:sldChg chg="addCm">
        <pc:chgData name="Serge Libert (BOSA)" userId="8c9a1326-5673-4310-b4ed-b88bcf07a861" providerId="ADAL" clId="{60268DFA-D57B-4428-B0F0-A7B32BEB8FC2}" dt="2022-09-20T08:29:02.236" v="2"/>
        <pc:sldMkLst>
          <pc:docMk/>
          <pc:sldMk cId="3119767642" sldId="311"/>
        </pc:sldMkLst>
      </pc:sldChg>
      <pc:sldChg chg="addCm">
        <pc:chgData name="Serge Libert (BOSA)" userId="8c9a1326-5673-4310-b4ed-b88bcf07a861" providerId="ADAL" clId="{60268DFA-D57B-4428-B0F0-A7B32BEB8FC2}" dt="2022-09-20T08:26:17.186" v="1"/>
        <pc:sldMkLst>
          <pc:docMk/>
          <pc:sldMk cId="161828988" sldId="315"/>
        </pc:sldMkLst>
      </pc:sldChg>
      <pc:sldChg chg="modSp add mod ord">
        <pc:chgData name="Serge Libert (BOSA)" userId="8c9a1326-5673-4310-b4ed-b88bcf07a861" providerId="ADAL" clId="{60268DFA-D57B-4428-B0F0-A7B32BEB8FC2}" dt="2022-09-20T08:34:17.683" v="82" actId="20577"/>
        <pc:sldMkLst>
          <pc:docMk/>
          <pc:sldMk cId="3885558571" sldId="318"/>
        </pc:sldMkLst>
        <pc:spChg chg="mod">
          <ac:chgData name="Serge Libert (BOSA)" userId="8c9a1326-5673-4310-b4ed-b88bcf07a861" providerId="ADAL" clId="{60268DFA-D57B-4428-B0F0-A7B32BEB8FC2}" dt="2022-09-20T08:32:13.744" v="7" actId="20577"/>
          <ac:spMkLst>
            <pc:docMk/>
            <pc:sldMk cId="3885558571" sldId="318"/>
            <ac:spMk id="11" creationId="{5A45C59A-88F3-46A4-8B3F-F2A34E561B6A}"/>
          </ac:spMkLst>
        </pc:spChg>
        <pc:graphicFrameChg chg="mod">
          <ac:chgData name="Serge Libert (BOSA)" userId="8c9a1326-5673-4310-b4ed-b88bcf07a861" providerId="ADAL" clId="{60268DFA-D57B-4428-B0F0-A7B32BEB8FC2}" dt="2022-09-20T08:34:17.683" v="82" actId="20577"/>
          <ac:graphicFrameMkLst>
            <pc:docMk/>
            <pc:sldMk cId="3885558571" sldId="318"/>
            <ac:graphicFrameMk id="5" creationId="{6D2C7C39-5BE3-413A-A5E8-743BA5E3C82E}"/>
          </ac:graphicFrameMkLst>
        </pc:graphicFrameChg>
      </pc:sldChg>
    </pc:docChg>
  </pc:docChgLst>
  <pc:docChgLst>
    <pc:chgData name="Guido Doucet (BOSA)" userId="S::guido.doucet@bosa.fgov.be::e581be33-abb2-4ec2-9ef0-8c0c98ee118b" providerId="AD" clId="Web-{61333594-43F4-60F3-AAD7-07D9A4AC7CFD}"/>
    <pc:docChg chg="addSld modSld">
      <pc:chgData name="Guido Doucet (BOSA)" userId="S::guido.doucet@bosa.fgov.be::e581be33-abb2-4ec2-9ef0-8c0c98ee118b" providerId="AD" clId="Web-{61333594-43F4-60F3-AAD7-07D9A4AC7CFD}" dt="2022-09-20T08:15:43.376" v="21" actId="14100"/>
      <pc:docMkLst>
        <pc:docMk/>
      </pc:docMkLst>
      <pc:sldChg chg="addSp modSp">
        <pc:chgData name="Guido Doucet (BOSA)" userId="S::guido.doucet@bosa.fgov.be::e581be33-abb2-4ec2-9ef0-8c0c98ee118b" providerId="AD" clId="Web-{61333594-43F4-60F3-AAD7-07D9A4AC7CFD}" dt="2022-09-20T07:33:08.580" v="4" actId="14100"/>
        <pc:sldMkLst>
          <pc:docMk/>
          <pc:sldMk cId="4164258248" sldId="307"/>
        </pc:sldMkLst>
        <pc:picChg chg="add mod">
          <ac:chgData name="Guido Doucet (BOSA)" userId="S::guido.doucet@bosa.fgov.be::e581be33-abb2-4ec2-9ef0-8c0c98ee118b" providerId="AD" clId="Web-{61333594-43F4-60F3-AAD7-07D9A4AC7CFD}" dt="2022-09-20T07:33:08.580" v="4" actId="14100"/>
          <ac:picMkLst>
            <pc:docMk/>
            <pc:sldMk cId="4164258248" sldId="307"/>
            <ac:picMk id="2" creationId="{FF1F039D-7B1F-19FA-47DE-41F1119BF8D3}"/>
          </ac:picMkLst>
        </pc:picChg>
      </pc:sldChg>
      <pc:sldChg chg="addSp delSp modSp add replId">
        <pc:chgData name="Guido Doucet (BOSA)" userId="S::guido.doucet@bosa.fgov.be::e581be33-abb2-4ec2-9ef0-8c0c98ee118b" providerId="AD" clId="Web-{61333594-43F4-60F3-AAD7-07D9A4AC7CFD}" dt="2022-09-20T07:35:03.849" v="12" actId="14100"/>
        <pc:sldMkLst>
          <pc:docMk/>
          <pc:sldMk cId="888930669" sldId="316"/>
        </pc:sldMkLst>
        <pc:picChg chg="del">
          <ac:chgData name="Guido Doucet (BOSA)" userId="S::guido.doucet@bosa.fgov.be::e581be33-abb2-4ec2-9ef0-8c0c98ee118b" providerId="AD" clId="Web-{61333594-43F4-60F3-AAD7-07D9A4AC7CFD}" dt="2022-09-20T07:33:27.158" v="6"/>
          <ac:picMkLst>
            <pc:docMk/>
            <pc:sldMk cId="888930669" sldId="316"/>
            <ac:picMk id="2" creationId="{FF1F039D-7B1F-19FA-47DE-41F1119BF8D3}"/>
          </ac:picMkLst>
        </pc:picChg>
        <pc:picChg chg="add mod">
          <ac:chgData name="Guido Doucet (BOSA)" userId="S::guido.doucet@bosa.fgov.be::e581be33-abb2-4ec2-9ef0-8c0c98ee118b" providerId="AD" clId="Web-{61333594-43F4-60F3-AAD7-07D9A4AC7CFD}" dt="2022-09-20T07:35:03.849" v="12" actId="14100"/>
          <ac:picMkLst>
            <pc:docMk/>
            <pc:sldMk cId="888930669" sldId="316"/>
            <ac:picMk id="3" creationId="{04685179-B9D9-6DD4-9625-69F91716E8FE}"/>
          </ac:picMkLst>
        </pc:picChg>
      </pc:sldChg>
      <pc:sldChg chg="addSp delSp modSp add replId">
        <pc:chgData name="Guido Doucet (BOSA)" userId="S::guido.doucet@bosa.fgov.be::e581be33-abb2-4ec2-9ef0-8c0c98ee118b" providerId="AD" clId="Web-{61333594-43F4-60F3-AAD7-07D9A4AC7CFD}" dt="2022-09-20T08:15:43.376" v="21" actId="14100"/>
        <pc:sldMkLst>
          <pc:docMk/>
          <pc:sldMk cId="2229866585" sldId="317"/>
        </pc:sldMkLst>
        <pc:picChg chg="add mod">
          <ac:chgData name="Guido Doucet (BOSA)" userId="S::guido.doucet@bosa.fgov.be::e581be33-abb2-4ec2-9ef0-8c0c98ee118b" providerId="AD" clId="Web-{61333594-43F4-60F3-AAD7-07D9A4AC7CFD}" dt="2022-09-20T08:15:43.376" v="21" actId="14100"/>
          <ac:picMkLst>
            <pc:docMk/>
            <pc:sldMk cId="2229866585" sldId="317"/>
            <ac:picMk id="2" creationId="{B528E496-3D93-EED3-0787-075779DAAD52}"/>
          </ac:picMkLst>
        </pc:picChg>
        <pc:picChg chg="del">
          <ac:chgData name="Guido Doucet (BOSA)" userId="S::guido.doucet@bosa.fgov.be::e581be33-abb2-4ec2-9ef0-8c0c98ee118b" providerId="AD" clId="Web-{61333594-43F4-60F3-AAD7-07D9A4AC7CFD}" dt="2022-09-20T08:14:31.202" v="14"/>
          <ac:picMkLst>
            <pc:docMk/>
            <pc:sldMk cId="2229866585" sldId="317"/>
            <ac:picMk id="3" creationId="{04685179-B9D9-6DD4-9625-69F91716E8FE}"/>
          </ac:picMkLst>
        </pc:picChg>
      </pc:sldChg>
    </pc:docChg>
  </pc:docChgLst>
  <pc:docChgLst>
    <pc:chgData name="Guido Doucet (BOSA)" userId="e581be33-abb2-4ec2-9ef0-8c0c98ee118b" providerId="ADAL" clId="{90E04F4A-3A91-4BE8-A59C-AE79B31F77C0}"/>
    <pc:docChg chg="modSld">
      <pc:chgData name="Guido Doucet (BOSA)" userId="e581be33-abb2-4ec2-9ef0-8c0c98ee118b" providerId="ADAL" clId="{90E04F4A-3A91-4BE8-A59C-AE79B31F77C0}" dt="2022-09-13T11:38:59.565" v="3" actId="20577"/>
      <pc:docMkLst>
        <pc:docMk/>
      </pc:docMkLst>
      <pc:sldChg chg="modSp">
        <pc:chgData name="Guido Doucet (BOSA)" userId="e581be33-abb2-4ec2-9ef0-8c0c98ee118b" providerId="ADAL" clId="{90E04F4A-3A91-4BE8-A59C-AE79B31F77C0}" dt="2022-09-13T11:38:59.565" v="3" actId="20577"/>
        <pc:sldMkLst>
          <pc:docMk/>
          <pc:sldMk cId="771274276" sldId="260"/>
        </pc:sldMkLst>
        <pc:graphicFrameChg chg="mod">
          <ac:chgData name="Guido Doucet (BOSA)" userId="e581be33-abb2-4ec2-9ef0-8c0c98ee118b" providerId="ADAL" clId="{90E04F4A-3A91-4BE8-A59C-AE79B31F77C0}" dt="2022-09-13T11:38:59.565" v="3" actId="20577"/>
          <ac:graphicFrameMkLst>
            <pc:docMk/>
            <pc:sldMk cId="771274276" sldId="260"/>
            <ac:graphicFrameMk id="5" creationId="{6D2C7C39-5BE3-413A-A5E8-743BA5E3C82E}"/>
          </ac:graphicFrameMkLst>
        </pc:graphicFrameChg>
      </pc:sldChg>
    </pc:docChg>
  </pc:docChgLst>
  <pc:docChgLst>
    <pc:chgData name="Marc Vermeire" userId="dda041ec-8de0-4236-9ecd-0521a99dabc8" providerId="ADAL" clId="{F8F30CF6-09A5-4E07-B0D4-220F5D855321}"/>
    <pc:docChg chg="custSel delSld modSld">
      <pc:chgData name="Marc Vermeire" userId="dda041ec-8de0-4236-9ecd-0521a99dabc8" providerId="ADAL" clId="{F8F30CF6-09A5-4E07-B0D4-220F5D855321}" dt="2022-09-20T11:24:17.914" v="93" actId="20577"/>
      <pc:docMkLst>
        <pc:docMk/>
      </pc:docMkLst>
      <pc:sldChg chg="modSp delCm">
        <pc:chgData name="Marc Vermeire" userId="dda041ec-8de0-4236-9ecd-0521a99dabc8" providerId="ADAL" clId="{F8F30CF6-09A5-4E07-B0D4-220F5D855321}" dt="2022-09-20T09:27:48.049" v="82"/>
        <pc:sldMkLst>
          <pc:docMk/>
          <pc:sldMk cId="771274276" sldId="260"/>
        </pc:sldMkLst>
        <pc:graphicFrameChg chg="mod">
          <ac:chgData name="Marc Vermeire" userId="dda041ec-8de0-4236-9ecd-0521a99dabc8" providerId="ADAL" clId="{F8F30CF6-09A5-4E07-B0D4-220F5D855321}" dt="2022-09-20T07:07:46.597" v="2" actId="20577"/>
          <ac:graphicFrameMkLst>
            <pc:docMk/>
            <pc:sldMk cId="771274276" sldId="260"/>
            <ac:graphicFrameMk id="5" creationId="{6D2C7C39-5BE3-413A-A5E8-743BA5E3C82E}"/>
          </ac:graphicFrameMkLst>
        </pc:graphicFrameChg>
      </pc:sldChg>
      <pc:sldChg chg="addSp modSp modNotesTx">
        <pc:chgData name="Marc Vermeire" userId="dda041ec-8de0-4236-9ecd-0521a99dabc8" providerId="ADAL" clId="{F8F30CF6-09A5-4E07-B0D4-220F5D855321}" dt="2022-09-20T11:24:04.358" v="90" actId="20577"/>
        <pc:sldMkLst>
          <pc:docMk/>
          <pc:sldMk cId="2652368132" sldId="272"/>
        </pc:sldMkLst>
        <pc:picChg chg="add mod">
          <ac:chgData name="Marc Vermeire" userId="dda041ec-8de0-4236-9ecd-0521a99dabc8" providerId="ADAL" clId="{F8F30CF6-09A5-4E07-B0D4-220F5D855321}" dt="2022-09-20T09:29:49.481" v="87"/>
          <ac:picMkLst>
            <pc:docMk/>
            <pc:sldMk cId="2652368132" sldId="272"/>
            <ac:picMk id="4" creationId="{B79436B3-D39E-4A69-8A58-BA26A42A517E}"/>
          </ac:picMkLst>
        </pc:picChg>
      </pc:sldChg>
      <pc:sldChg chg="modNotesTx">
        <pc:chgData name="Marc Vermeire" userId="dda041ec-8de0-4236-9ecd-0521a99dabc8" providerId="ADAL" clId="{F8F30CF6-09A5-4E07-B0D4-220F5D855321}" dt="2022-09-20T09:25:06.945" v="81" actId="20577"/>
        <pc:sldMkLst>
          <pc:docMk/>
          <pc:sldMk cId="247800397" sldId="291"/>
        </pc:sldMkLst>
      </pc:sldChg>
      <pc:sldChg chg="modNotesTx">
        <pc:chgData name="Marc Vermeire" userId="dda041ec-8de0-4236-9ecd-0521a99dabc8" providerId="ADAL" clId="{F8F30CF6-09A5-4E07-B0D4-220F5D855321}" dt="2022-09-20T11:24:12.706" v="91" actId="20577"/>
        <pc:sldMkLst>
          <pc:docMk/>
          <pc:sldMk cId="4164258248" sldId="307"/>
        </pc:sldMkLst>
      </pc:sldChg>
      <pc:sldChg chg="del">
        <pc:chgData name="Marc Vermeire" userId="dda041ec-8de0-4236-9ecd-0521a99dabc8" providerId="ADAL" clId="{F8F30CF6-09A5-4E07-B0D4-220F5D855321}" dt="2022-09-20T09:17:44.605" v="3" actId="47"/>
        <pc:sldMkLst>
          <pc:docMk/>
          <pc:sldMk cId="3119767642" sldId="311"/>
        </pc:sldMkLst>
      </pc:sldChg>
      <pc:sldChg chg="modNotesTx">
        <pc:chgData name="Marc Vermeire" userId="dda041ec-8de0-4236-9ecd-0521a99dabc8" providerId="ADAL" clId="{F8F30CF6-09A5-4E07-B0D4-220F5D855321}" dt="2022-09-20T11:23:43.740" v="88" actId="20577"/>
        <pc:sldMkLst>
          <pc:docMk/>
          <pc:sldMk cId="2110358491" sldId="314"/>
        </pc:sldMkLst>
      </pc:sldChg>
      <pc:sldChg chg="modSp mod delCm modCm modNotesTx">
        <pc:chgData name="Marc Vermeire" userId="dda041ec-8de0-4236-9ecd-0521a99dabc8" providerId="ADAL" clId="{F8F30CF6-09A5-4E07-B0D4-220F5D855321}" dt="2022-09-20T11:23:46.801" v="89" actId="20577"/>
        <pc:sldMkLst>
          <pc:docMk/>
          <pc:sldMk cId="161828988" sldId="315"/>
        </pc:sldMkLst>
        <pc:spChg chg="mod">
          <ac:chgData name="Marc Vermeire" userId="dda041ec-8de0-4236-9ecd-0521a99dabc8" providerId="ADAL" clId="{F8F30CF6-09A5-4E07-B0D4-220F5D855321}" dt="2022-09-20T09:21:08.422" v="80" actId="14100"/>
          <ac:spMkLst>
            <pc:docMk/>
            <pc:sldMk cId="161828988" sldId="315"/>
            <ac:spMk id="6" creationId="{4517F586-DA62-4BF2-B0EB-E1930D66E9DA}"/>
          </ac:spMkLst>
        </pc:spChg>
      </pc:sldChg>
      <pc:sldChg chg="modNotesTx">
        <pc:chgData name="Marc Vermeire" userId="dda041ec-8de0-4236-9ecd-0521a99dabc8" providerId="ADAL" clId="{F8F30CF6-09A5-4E07-B0D4-220F5D855321}" dt="2022-09-20T11:24:15.317" v="92" actId="20577"/>
        <pc:sldMkLst>
          <pc:docMk/>
          <pc:sldMk cId="888930669" sldId="316"/>
        </pc:sldMkLst>
      </pc:sldChg>
      <pc:sldChg chg="modNotesTx">
        <pc:chgData name="Marc Vermeire" userId="dda041ec-8de0-4236-9ecd-0521a99dabc8" providerId="ADAL" clId="{F8F30CF6-09A5-4E07-B0D4-220F5D855321}" dt="2022-09-20T11:24:17.914" v="93" actId="20577"/>
        <pc:sldMkLst>
          <pc:docMk/>
          <pc:sldMk cId="2229866585" sldId="317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6DE295-ECE7-48B5-AD21-C98842021790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nl-BE"/>
        </a:p>
      </dgm:t>
    </dgm:pt>
    <dgm:pt modelId="{8E5E8FAD-31CF-4D70-B6C1-F45D879DE517}">
      <dgm:prSet phldrT="[Text]" custT="1"/>
      <dgm:spPr>
        <a:solidFill>
          <a:schemeClr val="bg2"/>
        </a:solidFill>
        <a:ln w="19050">
          <a:solidFill>
            <a:schemeClr val="bg2"/>
          </a:solidFill>
        </a:ln>
      </dgm:spPr>
      <dgm:t>
        <a:bodyPr/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3600" kern="1200">
              <a:solidFill>
                <a:srgbClr val="FFFFFF"/>
              </a:solidFill>
              <a:latin typeface="Open Sans"/>
              <a:ea typeface="+mn-ea"/>
              <a:cs typeface="+mn-cs"/>
            </a:rPr>
            <a:t>B2B: </a:t>
          </a:r>
          <a:r>
            <a:rPr lang="fr-BE" sz="3600" kern="1200" err="1">
              <a:solidFill>
                <a:srgbClr val="FFFFFF"/>
              </a:solidFill>
              <a:latin typeface="Open Sans"/>
              <a:ea typeface="+mn-ea"/>
              <a:cs typeface="+mn-cs"/>
            </a:rPr>
            <a:t>request</a:t>
          </a:r>
          <a:r>
            <a:rPr lang="fr-BE" sz="3600" kern="1200">
              <a:solidFill>
                <a:srgbClr val="FFFFFF"/>
              </a:solidFill>
              <a:latin typeface="Open Sans"/>
              <a:ea typeface="+mn-ea"/>
              <a:cs typeface="+mn-cs"/>
            </a:rPr>
            <a:t> to </a:t>
          </a:r>
          <a:r>
            <a:rPr lang="fr-BE" sz="3600" kern="1200" err="1">
              <a:solidFill>
                <a:srgbClr val="FFFFFF"/>
              </a:solidFill>
              <a:latin typeface="Open Sans"/>
              <a:ea typeface="+mn-ea"/>
              <a:cs typeface="+mn-cs"/>
            </a:rPr>
            <a:t>Tax</a:t>
          </a:r>
          <a:r>
            <a:rPr lang="fr-BE" sz="3600" kern="1200">
              <a:solidFill>
                <a:srgbClr val="FFFFFF"/>
              </a:solidFill>
              <a:latin typeface="Open Sans"/>
              <a:ea typeface="+mn-ea"/>
              <a:cs typeface="+mn-cs"/>
            </a:rPr>
            <a:t> Administration</a:t>
          </a:r>
          <a:endParaRPr lang="en-US" sz="3600" kern="1200">
            <a:solidFill>
              <a:srgbClr val="FFFFFF"/>
            </a:solidFill>
            <a:latin typeface="Open Sans"/>
            <a:ea typeface="+mn-ea"/>
            <a:cs typeface="+mn-cs"/>
          </a:endParaRPr>
        </a:p>
      </dgm:t>
    </dgm:pt>
    <dgm:pt modelId="{1ECCEAB4-9D99-4A37-BA77-09B841E631B4}" type="parTrans" cxnId="{98B955AF-DA8D-42BA-A063-465588582DE1}">
      <dgm:prSet/>
      <dgm:spPr/>
      <dgm:t>
        <a:bodyPr/>
        <a:lstStyle/>
        <a:p>
          <a:endParaRPr lang="fr-FR"/>
        </a:p>
      </dgm:t>
    </dgm:pt>
    <dgm:pt modelId="{ECC0A38B-FA4A-42AF-868A-2A020A7F64FF}" type="sibTrans" cxnId="{98B955AF-DA8D-42BA-A063-465588582DE1}">
      <dgm:prSet/>
      <dgm:spPr/>
      <dgm:t>
        <a:bodyPr/>
        <a:lstStyle/>
        <a:p>
          <a:endParaRPr lang="fr-FR"/>
        </a:p>
      </dgm:t>
    </dgm:pt>
    <dgm:pt modelId="{67E36222-2F0B-4073-B645-7F64D6D292C7}">
      <dgm:prSet phldrT="[Text]" custT="1"/>
      <dgm:spPr>
        <a:solidFill>
          <a:schemeClr val="bg2"/>
        </a:solidFill>
        <a:ln w="19050">
          <a:solidFill>
            <a:schemeClr val="bg2"/>
          </a:solidFill>
        </a:ln>
      </dgm:spPr>
      <dgm:t>
        <a:bodyPr/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3600" kern="1200">
              <a:solidFill>
                <a:srgbClr val="FFFFFF"/>
              </a:solidFill>
              <a:latin typeface="Open Sans"/>
              <a:ea typeface="+mn-ea"/>
              <a:cs typeface="+mn-cs"/>
            </a:rPr>
            <a:t>Your topics?</a:t>
          </a:r>
          <a:endParaRPr lang="en-US" sz="3600" kern="1200">
            <a:solidFill>
              <a:srgbClr val="FFFFFF"/>
            </a:solidFill>
            <a:latin typeface="Open Sans"/>
            <a:ea typeface="+mn-ea"/>
            <a:cs typeface="+mn-cs"/>
          </a:endParaRPr>
        </a:p>
      </dgm:t>
    </dgm:pt>
    <dgm:pt modelId="{9D06F7B2-205B-4124-BEA4-B201D9EBBE4C}" type="parTrans" cxnId="{AAACDF2F-30B1-417E-A05A-2304E6A73E19}">
      <dgm:prSet/>
      <dgm:spPr/>
    </dgm:pt>
    <dgm:pt modelId="{DB506E0B-D497-4DB0-A7BE-C035A801FE5A}" type="sibTrans" cxnId="{AAACDF2F-30B1-417E-A05A-2304E6A73E19}">
      <dgm:prSet/>
      <dgm:spPr/>
    </dgm:pt>
    <dgm:pt modelId="{5FD41521-600F-489C-AE44-B360D3CE968E}" type="pres">
      <dgm:prSet presAssocID="{8E6DE295-ECE7-48B5-AD21-C98842021790}" presName="Name0" presStyleCnt="0">
        <dgm:presLayoutVars>
          <dgm:chMax val="7"/>
          <dgm:chPref val="7"/>
          <dgm:dir/>
        </dgm:presLayoutVars>
      </dgm:prSet>
      <dgm:spPr/>
    </dgm:pt>
    <dgm:pt modelId="{791004F5-BB21-49EE-80BF-8D2A30E33A0D}" type="pres">
      <dgm:prSet presAssocID="{8E6DE295-ECE7-48B5-AD21-C98842021790}" presName="Name1" presStyleCnt="0"/>
      <dgm:spPr/>
    </dgm:pt>
    <dgm:pt modelId="{D967D9A6-6E3F-43D1-ABC6-7856AA76CA96}" type="pres">
      <dgm:prSet presAssocID="{8E6DE295-ECE7-48B5-AD21-C98842021790}" presName="cycle" presStyleCnt="0"/>
      <dgm:spPr/>
    </dgm:pt>
    <dgm:pt modelId="{DFB3A9C1-AEC6-42D5-9CC9-D34DA8900EB4}" type="pres">
      <dgm:prSet presAssocID="{8E6DE295-ECE7-48B5-AD21-C98842021790}" presName="srcNode" presStyleLbl="node1" presStyleIdx="0" presStyleCnt="2"/>
      <dgm:spPr/>
    </dgm:pt>
    <dgm:pt modelId="{7292482C-9E94-4FC3-AE8D-8E1297ACC39C}" type="pres">
      <dgm:prSet presAssocID="{8E6DE295-ECE7-48B5-AD21-C98842021790}" presName="conn" presStyleLbl="parChTrans1D2" presStyleIdx="0" presStyleCnt="1"/>
      <dgm:spPr/>
    </dgm:pt>
    <dgm:pt modelId="{BB534A2C-5F26-44D6-A161-C205A25B2A66}" type="pres">
      <dgm:prSet presAssocID="{8E6DE295-ECE7-48B5-AD21-C98842021790}" presName="extraNode" presStyleLbl="node1" presStyleIdx="0" presStyleCnt="2"/>
      <dgm:spPr/>
    </dgm:pt>
    <dgm:pt modelId="{1142F2B1-872E-4429-9E03-DB61BDB87EFA}" type="pres">
      <dgm:prSet presAssocID="{8E6DE295-ECE7-48B5-AD21-C98842021790}" presName="dstNode" presStyleLbl="node1" presStyleIdx="0" presStyleCnt="2"/>
      <dgm:spPr/>
    </dgm:pt>
    <dgm:pt modelId="{C012433D-BB06-450F-909D-1E0F535CAE2E}" type="pres">
      <dgm:prSet presAssocID="{8E5E8FAD-31CF-4D70-B6C1-F45D879DE517}" presName="text_1" presStyleLbl="node1" presStyleIdx="0" presStyleCnt="2" custScaleX="97831">
        <dgm:presLayoutVars>
          <dgm:bulletEnabled val="1"/>
        </dgm:presLayoutVars>
      </dgm:prSet>
      <dgm:spPr/>
    </dgm:pt>
    <dgm:pt modelId="{A266F89B-6764-45C9-B999-E4F1F097EFE2}" type="pres">
      <dgm:prSet presAssocID="{8E5E8FAD-31CF-4D70-B6C1-F45D879DE517}" presName="accent_1" presStyleCnt="0"/>
      <dgm:spPr/>
    </dgm:pt>
    <dgm:pt modelId="{96D49AC5-23A1-4803-B919-578788681950}" type="pres">
      <dgm:prSet presAssocID="{8E5E8FAD-31CF-4D70-B6C1-F45D879DE517}" presName="accentRepeatNode" presStyleLbl="solidFgAcc1" presStyleIdx="0" presStyleCnt="2"/>
      <dgm:spPr>
        <a:solidFill>
          <a:srgbClr val="298572"/>
        </a:solidFill>
      </dgm:spPr>
    </dgm:pt>
    <dgm:pt modelId="{95E7B993-51E2-41C3-82D1-7B8510834BD8}" type="pres">
      <dgm:prSet presAssocID="{67E36222-2F0B-4073-B645-7F64D6D292C7}" presName="text_2" presStyleLbl="node1" presStyleIdx="1" presStyleCnt="2">
        <dgm:presLayoutVars>
          <dgm:bulletEnabled val="1"/>
        </dgm:presLayoutVars>
      </dgm:prSet>
      <dgm:spPr/>
    </dgm:pt>
    <dgm:pt modelId="{4BB14BF2-7A45-4B1C-86BD-AFC09637CFB6}" type="pres">
      <dgm:prSet presAssocID="{67E36222-2F0B-4073-B645-7F64D6D292C7}" presName="accent_2" presStyleCnt="0"/>
      <dgm:spPr/>
    </dgm:pt>
    <dgm:pt modelId="{B6F8BA35-50F9-4ECE-9BFB-68222FCBC9A1}" type="pres">
      <dgm:prSet presAssocID="{67E36222-2F0B-4073-B645-7F64D6D292C7}" presName="accentRepeatNode" presStyleLbl="solidFgAcc1" presStyleIdx="1" presStyleCnt="2"/>
      <dgm:spPr/>
    </dgm:pt>
  </dgm:ptLst>
  <dgm:cxnLst>
    <dgm:cxn modelId="{C058F321-9E54-4750-9A1B-C6403E1C7CEC}" type="presOf" srcId="{8E5E8FAD-31CF-4D70-B6C1-F45D879DE517}" destId="{C012433D-BB06-450F-909D-1E0F535CAE2E}" srcOrd="0" destOrd="0" presId="urn:microsoft.com/office/officeart/2008/layout/VerticalCurvedList"/>
    <dgm:cxn modelId="{AAACDF2F-30B1-417E-A05A-2304E6A73E19}" srcId="{8E6DE295-ECE7-48B5-AD21-C98842021790}" destId="{67E36222-2F0B-4073-B645-7F64D6D292C7}" srcOrd="1" destOrd="0" parTransId="{9D06F7B2-205B-4124-BEA4-B201D9EBBE4C}" sibTransId="{DB506E0B-D497-4DB0-A7BE-C035A801FE5A}"/>
    <dgm:cxn modelId="{27F61C38-5D46-4063-84C0-2B5F511FF496}" type="presOf" srcId="{67E36222-2F0B-4073-B645-7F64D6D292C7}" destId="{95E7B993-51E2-41C3-82D1-7B8510834BD8}" srcOrd="0" destOrd="0" presId="urn:microsoft.com/office/officeart/2008/layout/VerticalCurvedList"/>
    <dgm:cxn modelId="{6F44553E-6FD8-4991-8E8D-1C7C3F6D370E}" type="presOf" srcId="{ECC0A38B-FA4A-42AF-868A-2A020A7F64FF}" destId="{7292482C-9E94-4FC3-AE8D-8E1297ACC39C}" srcOrd="0" destOrd="0" presId="urn:microsoft.com/office/officeart/2008/layout/VerticalCurvedList"/>
    <dgm:cxn modelId="{60271F65-DB3D-416F-90EC-9C3E96451818}" type="presOf" srcId="{8E6DE295-ECE7-48B5-AD21-C98842021790}" destId="{5FD41521-600F-489C-AE44-B360D3CE968E}" srcOrd="0" destOrd="0" presId="urn:microsoft.com/office/officeart/2008/layout/VerticalCurvedList"/>
    <dgm:cxn modelId="{98B955AF-DA8D-42BA-A063-465588582DE1}" srcId="{8E6DE295-ECE7-48B5-AD21-C98842021790}" destId="{8E5E8FAD-31CF-4D70-B6C1-F45D879DE517}" srcOrd="0" destOrd="0" parTransId="{1ECCEAB4-9D99-4A37-BA77-09B841E631B4}" sibTransId="{ECC0A38B-FA4A-42AF-868A-2A020A7F64FF}"/>
    <dgm:cxn modelId="{36129127-A6FC-4BF5-9B07-7D136986AC8F}" type="presParOf" srcId="{5FD41521-600F-489C-AE44-B360D3CE968E}" destId="{791004F5-BB21-49EE-80BF-8D2A30E33A0D}" srcOrd="0" destOrd="0" presId="urn:microsoft.com/office/officeart/2008/layout/VerticalCurvedList"/>
    <dgm:cxn modelId="{3A28239F-5569-4C0A-BA73-283979400323}" type="presParOf" srcId="{791004F5-BB21-49EE-80BF-8D2A30E33A0D}" destId="{D967D9A6-6E3F-43D1-ABC6-7856AA76CA96}" srcOrd="0" destOrd="0" presId="urn:microsoft.com/office/officeart/2008/layout/VerticalCurvedList"/>
    <dgm:cxn modelId="{A7194E06-326D-439A-8C16-972A40BF609E}" type="presParOf" srcId="{D967D9A6-6E3F-43D1-ABC6-7856AA76CA96}" destId="{DFB3A9C1-AEC6-42D5-9CC9-D34DA8900EB4}" srcOrd="0" destOrd="0" presId="urn:microsoft.com/office/officeart/2008/layout/VerticalCurvedList"/>
    <dgm:cxn modelId="{76A618BB-C149-4B1B-B8FB-16BA953F8C56}" type="presParOf" srcId="{D967D9A6-6E3F-43D1-ABC6-7856AA76CA96}" destId="{7292482C-9E94-4FC3-AE8D-8E1297ACC39C}" srcOrd="1" destOrd="0" presId="urn:microsoft.com/office/officeart/2008/layout/VerticalCurvedList"/>
    <dgm:cxn modelId="{2B437964-A550-44CB-9217-8237CED901F2}" type="presParOf" srcId="{D967D9A6-6E3F-43D1-ABC6-7856AA76CA96}" destId="{BB534A2C-5F26-44D6-A161-C205A25B2A66}" srcOrd="2" destOrd="0" presId="urn:microsoft.com/office/officeart/2008/layout/VerticalCurvedList"/>
    <dgm:cxn modelId="{99FD0529-A3FB-492A-BB40-3F03B4CAC79C}" type="presParOf" srcId="{D967D9A6-6E3F-43D1-ABC6-7856AA76CA96}" destId="{1142F2B1-872E-4429-9E03-DB61BDB87EFA}" srcOrd="3" destOrd="0" presId="urn:microsoft.com/office/officeart/2008/layout/VerticalCurvedList"/>
    <dgm:cxn modelId="{DCAEA544-8B2B-4C24-B0F6-49D327725799}" type="presParOf" srcId="{791004F5-BB21-49EE-80BF-8D2A30E33A0D}" destId="{C012433D-BB06-450F-909D-1E0F535CAE2E}" srcOrd="1" destOrd="0" presId="urn:microsoft.com/office/officeart/2008/layout/VerticalCurvedList"/>
    <dgm:cxn modelId="{2AC9B1AF-1F31-44EB-B2B6-BF509CE8F2D8}" type="presParOf" srcId="{791004F5-BB21-49EE-80BF-8D2A30E33A0D}" destId="{A266F89B-6764-45C9-B999-E4F1F097EFE2}" srcOrd="2" destOrd="0" presId="urn:microsoft.com/office/officeart/2008/layout/VerticalCurvedList"/>
    <dgm:cxn modelId="{5CD0F43B-598C-4B0F-A08B-9AA132CED28D}" type="presParOf" srcId="{A266F89B-6764-45C9-B999-E4F1F097EFE2}" destId="{96D49AC5-23A1-4803-B919-578788681950}" srcOrd="0" destOrd="0" presId="urn:microsoft.com/office/officeart/2008/layout/VerticalCurvedList"/>
    <dgm:cxn modelId="{64576901-A787-42C5-B415-33019896C4AB}" type="presParOf" srcId="{791004F5-BB21-49EE-80BF-8D2A30E33A0D}" destId="{95E7B993-51E2-41C3-82D1-7B8510834BD8}" srcOrd="3" destOrd="0" presId="urn:microsoft.com/office/officeart/2008/layout/VerticalCurvedList"/>
    <dgm:cxn modelId="{6199135F-35C7-4BBF-BC2D-58F74EBD59AD}" type="presParOf" srcId="{791004F5-BB21-49EE-80BF-8D2A30E33A0D}" destId="{4BB14BF2-7A45-4B1C-86BD-AFC09637CFB6}" srcOrd="4" destOrd="0" presId="urn:microsoft.com/office/officeart/2008/layout/VerticalCurvedList"/>
    <dgm:cxn modelId="{1D5269B2-D41B-4068-B7D8-18C9C28EA2E3}" type="presParOf" srcId="{4BB14BF2-7A45-4B1C-86BD-AFC09637CFB6}" destId="{B6F8BA35-50F9-4ECE-9BFB-68222FCBC9A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6DE295-ECE7-48B5-AD21-C98842021790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nl-BE"/>
        </a:p>
      </dgm:t>
    </dgm:pt>
    <dgm:pt modelId="{3B7D46BF-FE9F-4D30-BD72-BA18698E0AEF}">
      <dgm:prSet phldrT="[Text]" custT="1"/>
      <dgm:spPr>
        <a:solidFill>
          <a:schemeClr val="bg2"/>
        </a:solidFill>
        <a:ln w="19050">
          <a:solidFill>
            <a:schemeClr val="bg2"/>
          </a:solidFill>
        </a:ln>
      </dgm:spPr>
      <dgm:t>
        <a:bodyPr/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sz="3600" kern="1200">
              <a:solidFill>
                <a:srgbClr val="FFFFFF"/>
              </a:solidFill>
              <a:latin typeface="Open Sans"/>
              <a:ea typeface="+mn-ea"/>
              <a:cs typeface="+mn-cs"/>
            </a:rPr>
            <a:t>Next forum: 22.11</a:t>
          </a:r>
        </a:p>
      </dgm:t>
    </dgm:pt>
    <dgm:pt modelId="{19C133BF-CF42-4F90-B775-B3A919ABA0E4}" type="parTrans" cxnId="{C456C272-C6AC-42ED-A981-30C7D6F80702}">
      <dgm:prSet/>
      <dgm:spPr/>
      <dgm:t>
        <a:bodyPr/>
        <a:lstStyle/>
        <a:p>
          <a:endParaRPr lang="en-US"/>
        </a:p>
      </dgm:t>
    </dgm:pt>
    <dgm:pt modelId="{70906F63-1A0E-43FF-8585-E6C452C95979}" type="sibTrans" cxnId="{C456C272-C6AC-42ED-A981-30C7D6F80702}">
      <dgm:prSet/>
      <dgm:spPr/>
      <dgm:t>
        <a:bodyPr/>
        <a:lstStyle/>
        <a:p>
          <a:endParaRPr lang="en-US"/>
        </a:p>
      </dgm:t>
    </dgm:pt>
    <dgm:pt modelId="{8E5E8FAD-31CF-4D70-B6C1-F45D879DE517}">
      <dgm:prSet phldrT="[Text]" custT="1"/>
      <dgm:spPr>
        <a:solidFill>
          <a:schemeClr val="bg2"/>
        </a:solidFill>
        <a:ln w="19050">
          <a:solidFill>
            <a:schemeClr val="bg2"/>
          </a:solidFill>
        </a:ln>
      </dgm:spPr>
      <dgm:t>
        <a:bodyPr/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>
              <a:solidFill>
                <a:srgbClr val="FFFFFF"/>
              </a:solidFill>
              <a:latin typeface="Open Sans"/>
              <a:ea typeface="+mn-ea"/>
              <a:cs typeface="+mn-cs"/>
            </a:rPr>
            <a:t>Prime contact responsible @ yours?</a:t>
          </a:r>
        </a:p>
      </dgm:t>
    </dgm:pt>
    <dgm:pt modelId="{1ECCEAB4-9D99-4A37-BA77-09B841E631B4}" type="parTrans" cxnId="{98B955AF-DA8D-42BA-A063-465588582DE1}">
      <dgm:prSet/>
      <dgm:spPr/>
      <dgm:t>
        <a:bodyPr/>
        <a:lstStyle/>
        <a:p>
          <a:endParaRPr lang="fr-FR"/>
        </a:p>
      </dgm:t>
    </dgm:pt>
    <dgm:pt modelId="{ECC0A38B-FA4A-42AF-868A-2A020A7F64FF}" type="sibTrans" cxnId="{98B955AF-DA8D-42BA-A063-465588582DE1}">
      <dgm:prSet/>
      <dgm:spPr/>
      <dgm:t>
        <a:bodyPr/>
        <a:lstStyle/>
        <a:p>
          <a:endParaRPr lang="fr-FR"/>
        </a:p>
      </dgm:t>
    </dgm:pt>
    <dgm:pt modelId="{5FD41521-600F-489C-AE44-B360D3CE968E}" type="pres">
      <dgm:prSet presAssocID="{8E6DE295-ECE7-48B5-AD21-C98842021790}" presName="Name0" presStyleCnt="0">
        <dgm:presLayoutVars>
          <dgm:chMax val="7"/>
          <dgm:chPref val="7"/>
          <dgm:dir/>
        </dgm:presLayoutVars>
      </dgm:prSet>
      <dgm:spPr/>
    </dgm:pt>
    <dgm:pt modelId="{791004F5-BB21-49EE-80BF-8D2A30E33A0D}" type="pres">
      <dgm:prSet presAssocID="{8E6DE295-ECE7-48B5-AD21-C98842021790}" presName="Name1" presStyleCnt="0"/>
      <dgm:spPr/>
    </dgm:pt>
    <dgm:pt modelId="{D967D9A6-6E3F-43D1-ABC6-7856AA76CA96}" type="pres">
      <dgm:prSet presAssocID="{8E6DE295-ECE7-48B5-AD21-C98842021790}" presName="cycle" presStyleCnt="0"/>
      <dgm:spPr/>
    </dgm:pt>
    <dgm:pt modelId="{DFB3A9C1-AEC6-42D5-9CC9-D34DA8900EB4}" type="pres">
      <dgm:prSet presAssocID="{8E6DE295-ECE7-48B5-AD21-C98842021790}" presName="srcNode" presStyleLbl="node1" presStyleIdx="0" presStyleCnt="2"/>
      <dgm:spPr/>
    </dgm:pt>
    <dgm:pt modelId="{7292482C-9E94-4FC3-AE8D-8E1297ACC39C}" type="pres">
      <dgm:prSet presAssocID="{8E6DE295-ECE7-48B5-AD21-C98842021790}" presName="conn" presStyleLbl="parChTrans1D2" presStyleIdx="0" presStyleCnt="1"/>
      <dgm:spPr/>
    </dgm:pt>
    <dgm:pt modelId="{BB534A2C-5F26-44D6-A161-C205A25B2A66}" type="pres">
      <dgm:prSet presAssocID="{8E6DE295-ECE7-48B5-AD21-C98842021790}" presName="extraNode" presStyleLbl="node1" presStyleIdx="0" presStyleCnt="2"/>
      <dgm:spPr/>
    </dgm:pt>
    <dgm:pt modelId="{1142F2B1-872E-4429-9E03-DB61BDB87EFA}" type="pres">
      <dgm:prSet presAssocID="{8E6DE295-ECE7-48B5-AD21-C98842021790}" presName="dstNode" presStyleLbl="node1" presStyleIdx="0" presStyleCnt="2"/>
      <dgm:spPr/>
    </dgm:pt>
    <dgm:pt modelId="{C012433D-BB06-450F-909D-1E0F535CAE2E}" type="pres">
      <dgm:prSet presAssocID="{8E5E8FAD-31CF-4D70-B6C1-F45D879DE517}" presName="text_1" presStyleLbl="node1" presStyleIdx="0" presStyleCnt="2" custScaleX="97831">
        <dgm:presLayoutVars>
          <dgm:bulletEnabled val="1"/>
        </dgm:presLayoutVars>
      </dgm:prSet>
      <dgm:spPr/>
    </dgm:pt>
    <dgm:pt modelId="{A266F89B-6764-45C9-B999-E4F1F097EFE2}" type="pres">
      <dgm:prSet presAssocID="{8E5E8FAD-31CF-4D70-B6C1-F45D879DE517}" presName="accent_1" presStyleCnt="0"/>
      <dgm:spPr/>
    </dgm:pt>
    <dgm:pt modelId="{96D49AC5-23A1-4803-B919-578788681950}" type="pres">
      <dgm:prSet presAssocID="{8E5E8FAD-31CF-4D70-B6C1-F45D879DE517}" presName="accentRepeatNode" presStyleLbl="solidFgAcc1" presStyleIdx="0" presStyleCnt="2"/>
      <dgm:spPr>
        <a:solidFill>
          <a:srgbClr val="298572"/>
        </a:solidFill>
      </dgm:spPr>
    </dgm:pt>
    <dgm:pt modelId="{A86F0186-374D-4F56-910A-690218101EDA}" type="pres">
      <dgm:prSet presAssocID="{3B7D46BF-FE9F-4D30-BD72-BA18698E0AEF}" presName="text_2" presStyleLbl="node1" presStyleIdx="1" presStyleCnt="2">
        <dgm:presLayoutVars>
          <dgm:bulletEnabled val="1"/>
        </dgm:presLayoutVars>
      </dgm:prSet>
      <dgm:spPr/>
    </dgm:pt>
    <dgm:pt modelId="{AD6A050D-9B07-464C-BFFC-BEBF4085CA56}" type="pres">
      <dgm:prSet presAssocID="{3B7D46BF-FE9F-4D30-BD72-BA18698E0AEF}" presName="accent_2" presStyleCnt="0"/>
      <dgm:spPr/>
    </dgm:pt>
    <dgm:pt modelId="{2AA9260B-CB87-4506-8054-8D178B60C15E}" type="pres">
      <dgm:prSet presAssocID="{3B7D46BF-FE9F-4D30-BD72-BA18698E0AEF}" presName="accentRepeatNode" presStyleLbl="solidFgAcc1" presStyleIdx="1" presStyleCnt="2"/>
      <dgm:spPr>
        <a:solidFill>
          <a:schemeClr val="tx1"/>
        </a:solidFill>
      </dgm:spPr>
    </dgm:pt>
  </dgm:ptLst>
  <dgm:cxnLst>
    <dgm:cxn modelId="{C058F321-9E54-4750-9A1B-C6403E1C7CEC}" type="presOf" srcId="{8E5E8FAD-31CF-4D70-B6C1-F45D879DE517}" destId="{C012433D-BB06-450F-909D-1E0F535CAE2E}" srcOrd="0" destOrd="0" presId="urn:microsoft.com/office/officeart/2008/layout/VerticalCurvedList"/>
    <dgm:cxn modelId="{6F44553E-6FD8-4991-8E8D-1C7C3F6D370E}" type="presOf" srcId="{ECC0A38B-FA4A-42AF-868A-2A020A7F64FF}" destId="{7292482C-9E94-4FC3-AE8D-8E1297ACC39C}" srcOrd="0" destOrd="0" presId="urn:microsoft.com/office/officeart/2008/layout/VerticalCurvedList"/>
    <dgm:cxn modelId="{60271F65-DB3D-416F-90EC-9C3E96451818}" type="presOf" srcId="{8E6DE295-ECE7-48B5-AD21-C98842021790}" destId="{5FD41521-600F-489C-AE44-B360D3CE968E}" srcOrd="0" destOrd="0" presId="urn:microsoft.com/office/officeart/2008/layout/VerticalCurvedList"/>
    <dgm:cxn modelId="{C456C272-C6AC-42ED-A981-30C7D6F80702}" srcId="{8E6DE295-ECE7-48B5-AD21-C98842021790}" destId="{3B7D46BF-FE9F-4D30-BD72-BA18698E0AEF}" srcOrd="1" destOrd="0" parTransId="{19C133BF-CF42-4F90-B775-B3A919ABA0E4}" sibTransId="{70906F63-1A0E-43FF-8585-E6C452C95979}"/>
    <dgm:cxn modelId="{98B955AF-DA8D-42BA-A063-465588582DE1}" srcId="{8E6DE295-ECE7-48B5-AD21-C98842021790}" destId="{8E5E8FAD-31CF-4D70-B6C1-F45D879DE517}" srcOrd="0" destOrd="0" parTransId="{1ECCEAB4-9D99-4A37-BA77-09B841E631B4}" sibTransId="{ECC0A38B-FA4A-42AF-868A-2A020A7F64FF}"/>
    <dgm:cxn modelId="{5DF07DFC-9022-413C-93FA-24E5267FA1A0}" type="presOf" srcId="{3B7D46BF-FE9F-4D30-BD72-BA18698E0AEF}" destId="{A86F0186-374D-4F56-910A-690218101EDA}" srcOrd="0" destOrd="0" presId="urn:microsoft.com/office/officeart/2008/layout/VerticalCurvedList"/>
    <dgm:cxn modelId="{36129127-A6FC-4BF5-9B07-7D136986AC8F}" type="presParOf" srcId="{5FD41521-600F-489C-AE44-B360D3CE968E}" destId="{791004F5-BB21-49EE-80BF-8D2A30E33A0D}" srcOrd="0" destOrd="0" presId="urn:microsoft.com/office/officeart/2008/layout/VerticalCurvedList"/>
    <dgm:cxn modelId="{3A28239F-5569-4C0A-BA73-283979400323}" type="presParOf" srcId="{791004F5-BB21-49EE-80BF-8D2A30E33A0D}" destId="{D967D9A6-6E3F-43D1-ABC6-7856AA76CA96}" srcOrd="0" destOrd="0" presId="urn:microsoft.com/office/officeart/2008/layout/VerticalCurvedList"/>
    <dgm:cxn modelId="{A7194E06-326D-439A-8C16-972A40BF609E}" type="presParOf" srcId="{D967D9A6-6E3F-43D1-ABC6-7856AA76CA96}" destId="{DFB3A9C1-AEC6-42D5-9CC9-D34DA8900EB4}" srcOrd="0" destOrd="0" presId="urn:microsoft.com/office/officeart/2008/layout/VerticalCurvedList"/>
    <dgm:cxn modelId="{76A618BB-C149-4B1B-B8FB-16BA953F8C56}" type="presParOf" srcId="{D967D9A6-6E3F-43D1-ABC6-7856AA76CA96}" destId="{7292482C-9E94-4FC3-AE8D-8E1297ACC39C}" srcOrd="1" destOrd="0" presId="urn:microsoft.com/office/officeart/2008/layout/VerticalCurvedList"/>
    <dgm:cxn modelId="{2B437964-A550-44CB-9217-8237CED901F2}" type="presParOf" srcId="{D967D9A6-6E3F-43D1-ABC6-7856AA76CA96}" destId="{BB534A2C-5F26-44D6-A161-C205A25B2A66}" srcOrd="2" destOrd="0" presId="urn:microsoft.com/office/officeart/2008/layout/VerticalCurvedList"/>
    <dgm:cxn modelId="{99FD0529-A3FB-492A-BB40-3F03B4CAC79C}" type="presParOf" srcId="{D967D9A6-6E3F-43D1-ABC6-7856AA76CA96}" destId="{1142F2B1-872E-4429-9E03-DB61BDB87EFA}" srcOrd="3" destOrd="0" presId="urn:microsoft.com/office/officeart/2008/layout/VerticalCurvedList"/>
    <dgm:cxn modelId="{DCAEA544-8B2B-4C24-B0F6-49D327725799}" type="presParOf" srcId="{791004F5-BB21-49EE-80BF-8D2A30E33A0D}" destId="{C012433D-BB06-450F-909D-1E0F535CAE2E}" srcOrd="1" destOrd="0" presId="urn:microsoft.com/office/officeart/2008/layout/VerticalCurvedList"/>
    <dgm:cxn modelId="{2AC9B1AF-1F31-44EB-B2B6-BF509CE8F2D8}" type="presParOf" srcId="{791004F5-BB21-49EE-80BF-8D2A30E33A0D}" destId="{A266F89B-6764-45C9-B999-E4F1F097EFE2}" srcOrd="2" destOrd="0" presId="urn:microsoft.com/office/officeart/2008/layout/VerticalCurvedList"/>
    <dgm:cxn modelId="{5CD0F43B-598C-4B0F-A08B-9AA132CED28D}" type="presParOf" srcId="{A266F89B-6764-45C9-B999-E4F1F097EFE2}" destId="{96D49AC5-23A1-4803-B919-578788681950}" srcOrd="0" destOrd="0" presId="urn:microsoft.com/office/officeart/2008/layout/VerticalCurvedList"/>
    <dgm:cxn modelId="{1AA43566-E6CF-4473-866E-2FD6B7BE0530}" type="presParOf" srcId="{791004F5-BB21-49EE-80BF-8D2A30E33A0D}" destId="{A86F0186-374D-4F56-910A-690218101EDA}" srcOrd="3" destOrd="0" presId="urn:microsoft.com/office/officeart/2008/layout/VerticalCurvedList"/>
    <dgm:cxn modelId="{98FA5DE3-44AD-4E8F-A39D-60E698D95E70}" type="presParOf" srcId="{791004F5-BB21-49EE-80BF-8D2A30E33A0D}" destId="{AD6A050D-9B07-464C-BFFC-BEBF4085CA56}" srcOrd="4" destOrd="0" presId="urn:microsoft.com/office/officeart/2008/layout/VerticalCurvedList"/>
    <dgm:cxn modelId="{50F74616-131D-484C-9F4E-F6840C2386AC}" type="presParOf" srcId="{AD6A050D-9B07-464C-BFFC-BEBF4085CA56}" destId="{2AA9260B-CB87-4506-8054-8D178B60C15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92482C-9E94-4FC3-AE8D-8E1297ACC39C}">
      <dsp:nvSpPr>
        <dsp:cNvPr id="0" name=""/>
        <dsp:cNvSpPr/>
      </dsp:nvSpPr>
      <dsp:spPr>
        <a:xfrm>
          <a:off x="-4927464" y="-760706"/>
          <a:ext cx="5912730" cy="5912730"/>
        </a:xfrm>
        <a:prstGeom prst="blockArc">
          <a:avLst>
            <a:gd name="adj1" fmla="val 18900000"/>
            <a:gd name="adj2" fmla="val 2700000"/>
            <a:gd name="adj3" fmla="val 365"/>
          </a:avLst>
        </a:prstGeom>
        <a:noFill/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12433D-BB06-450F-909D-1E0F535CAE2E}">
      <dsp:nvSpPr>
        <dsp:cNvPr id="0" name=""/>
        <dsp:cNvSpPr/>
      </dsp:nvSpPr>
      <dsp:spPr>
        <a:xfrm>
          <a:off x="902022" y="627343"/>
          <a:ext cx="8550711" cy="1254511"/>
        </a:xfrm>
        <a:prstGeom prst="rect">
          <a:avLst/>
        </a:prstGeom>
        <a:solidFill>
          <a:schemeClr val="bg2"/>
        </a:solidFill>
        <a:ln w="1905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768" tIns="91440" rIns="91440" bIns="9144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3600" kern="1200">
              <a:solidFill>
                <a:srgbClr val="FFFFFF"/>
              </a:solidFill>
              <a:latin typeface="Open Sans"/>
              <a:ea typeface="+mn-ea"/>
              <a:cs typeface="+mn-cs"/>
            </a:rPr>
            <a:t>B2B: </a:t>
          </a:r>
          <a:r>
            <a:rPr lang="fr-BE" sz="3600" kern="1200" err="1">
              <a:solidFill>
                <a:srgbClr val="FFFFFF"/>
              </a:solidFill>
              <a:latin typeface="Open Sans"/>
              <a:ea typeface="+mn-ea"/>
              <a:cs typeface="+mn-cs"/>
            </a:rPr>
            <a:t>request</a:t>
          </a:r>
          <a:r>
            <a:rPr lang="fr-BE" sz="3600" kern="1200">
              <a:solidFill>
                <a:srgbClr val="FFFFFF"/>
              </a:solidFill>
              <a:latin typeface="Open Sans"/>
              <a:ea typeface="+mn-ea"/>
              <a:cs typeface="+mn-cs"/>
            </a:rPr>
            <a:t> to </a:t>
          </a:r>
          <a:r>
            <a:rPr lang="fr-BE" sz="3600" kern="1200" err="1">
              <a:solidFill>
                <a:srgbClr val="FFFFFF"/>
              </a:solidFill>
              <a:latin typeface="Open Sans"/>
              <a:ea typeface="+mn-ea"/>
              <a:cs typeface="+mn-cs"/>
            </a:rPr>
            <a:t>Tax</a:t>
          </a:r>
          <a:r>
            <a:rPr lang="fr-BE" sz="3600" kern="1200">
              <a:solidFill>
                <a:srgbClr val="FFFFFF"/>
              </a:solidFill>
              <a:latin typeface="Open Sans"/>
              <a:ea typeface="+mn-ea"/>
              <a:cs typeface="+mn-cs"/>
            </a:rPr>
            <a:t> Administration</a:t>
          </a:r>
          <a:endParaRPr lang="en-US" sz="3600" kern="1200">
            <a:solidFill>
              <a:srgbClr val="FFFFFF"/>
            </a:solidFill>
            <a:latin typeface="Open Sans"/>
            <a:ea typeface="+mn-ea"/>
            <a:cs typeface="+mn-cs"/>
          </a:endParaRPr>
        </a:p>
      </dsp:txBody>
      <dsp:txXfrm>
        <a:off x="902022" y="627343"/>
        <a:ext cx="8550711" cy="1254511"/>
      </dsp:txXfrm>
    </dsp:sp>
    <dsp:sp modelId="{96D49AC5-23A1-4803-B919-578788681950}">
      <dsp:nvSpPr>
        <dsp:cNvPr id="0" name=""/>
        <dsp:cNvSpPr/>
      </dsp:nvSpPr>
      <dsp:spPr>
        <a:xfrm>
          <a:off x="23164" y="470529"/>
          <a:ext cx="1568139" cy="1568139"/>
        </a:xfrm>
        <a:prstGeom prst="ellipse">
          <a:avLst/>
        </a:prstGeom>
        <a:solidFill>
          <a:srgbClr val="298572"/>
        </a:solidFill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E7B993-51E2-41C3-82D1-7B8510834BD8}">
      <dsp:nvSpPr>
        <dsp:cNvPr id="0" name=""/>
        <dsp:cNvSpPr/>
      </dsp:nvSpPr>
      <dsp:spPr>
        <a:xfrm>
          <a:off x="807233" y="2509462"/>
          <a:ext cx="8740287" cy="1254511"/>
        </a:xfrm>
        <a:prstGeom prst="rect">
          <a:avLst/>
        </a:prstGeom>
        <a:solidFill>
          <a:schemeClr val="bg2"/>
        </a:solidFill>
        <a:ln w="1905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768" tIns="91440" rIns="91440" bIns="9144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3600" kern="1200">
              <a:solidFill>
                <a:srgbClr val="FFFFFF"/>
              </a:solidFill>
              <a:latin typeface="Open Sans"/>
              <a:ea typeface="+mn-ea"/>
              <a:cs typeface="+mn-cs"/>
            </a:rPr>
            <a:t>Your topics?</a:t>
          </a:r>
          <a:endParaRPr lang="en-US" sz="3600" kern="1200">
            <a:solidFill>
              <a:srgbClr val="FFFFFF"/>
            </a:solidFill>
            <a:latin typeface="Open Sans"/>
            <a:ea typeface="+mn-ea"/>
            <a:cs typeface="+mn-cs"/>
          </a:endParaRPr>
        </a:p>
      </dsp:txBody>
      <dsp:txXfrm>
        <a:off x="807233" y="2509462"/>
        <a:ext cx="8740287" cy="1254511"/>
      </dsp:txXfrm>
    </dsp:sp>
    <dsp:sp modelId="{B6F8BA35-50F9-4ECE-9BFB-68222FCBC9A1}">
      <dsp:nvSpPr>
        <dsp:cNvPr id="0" name=""/>
        <dsp:cNvSpPr/>
      </dsp:nvSpPr>
      <dsp:spPr>
        <a:xfrm>
          <a:off x="23164" y="2352648"/>
          <a:ext cx="1568139" cy="15681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hueOff val="11187942"/>
              <a:satOff val="34573"/>
              <a:lumOff val="260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92482C-9E94-4FC3-AE8D-8E1297ACC39C}">
      <dsp:nvSpPr>
        <dsp:cNvPr id="0" name=""/>
        <dsp:cNvSpPr/>
      </dsp:nvSpPr>
      <dsp:spPr>
        <a:xfrm>
          <a:off x="-4927464" y="-760706"/>
          <a:ext cx="5912730" cy="5912730"/>
        </a:xfrm>
        <a:prstGeom prst="blockArc">
          <a:avLst>
            <a:gd name="adj1" fmla="val 18900000"/>
            <a:gd name="adj2" fmla="val 2700000"/>
            <a:gd name="adj3" fmla="val 365"/>
          </a:avLst>
        </a:prstGeom>
        <a:noFill/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12433D-BB06-450F-909D-1E0F535CAE2E}">
      <dsp:nvSpPr>
        <dsp:cNvPr id="0" name=""/>
        <dsp:cNvSpPr/>
      </dsp:nvSpPr>
      <dsp:spPr>
        <a:xfrm>
          <a:off x="902022" y="627343"/>
          <a:ext cx="8550711" cy="1254511"/>
        </a:xfrm>
        <a:prstGeom prst="rect">
          <a:avLst/>
        </a:prstGeom>
        <a:solidFill>
          <a:schemeClr val="bg2"/>
        </a:solidFill>
        <a:ln w="1905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768" tIns="91440" rIns="91440" bIns="9144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>
              <a:solidFill>
                <a:srgbClr val="FFFFFF"/>
              </a:solidFill>
              <a:latin typeface="Open Sans"/>
              <a:ea typeface="+mn-ea"/>
              <a:cs typeface="+mn-cs"/>
            </a:rPr>
            <a:t>Prime contact responsible @ yours?</a:t>
          </a:r>
        </a:p>
      </dsp:txBody>
      <dsp:txXfrm>
        <a:off x="902022" y="627343"/>
        <a:ext cx="8550711" cy="1254511"/>
      </dsp:txXfrm>
    </dsp:sp>
    <dsp:sp modelId="{96D49AC5-23A1-4803-B919-578788681950}">
      <dsp:nvSpPr>
        <dsp:cNvPr id="0" name=""/>
        <dsp:cNvSpPr/>
      </dsp:nvSpPr>
      <dsp:spPr>
        <a:xfrm>
          <a:off x="23164" y="470529"/>
          <a:ext cx="1568139" cy="1568139"/>
        </a:xfrm>
        <a:prstGeom prst="ellipse">
          <a:avLst/>
        </a:prstGeom>
        <a:solidFill>
          <a:srgbClr val="298572"/>
        </a:solidFill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6F0186-374D-4F56-910A-690218101EDA}">
      <dsp:nvSpPr>
        <dsp:cNvPr id="0" name=""/>
        <dsp:cNvSpPr/>
      </dsp:nvSpPr>
      <dsp:spPr>
        <a:xfrm>
          <a:off x="807233" y="2509462"/>
          <a:ext cx="8740287" cy="1254511"/>
        </a:xfrm>
        <a:prstGeom prst="rect">
          <a:avLst/>
        </a:prstGeom>
        <a:solidFill>
          <a:schemeClr val="bg2"/>
        </a:solidFill>
        <a:ln w="1905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768" tIns="91440" rIns="91440" bIns="9144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sz="3600" kern="1200">
              <a:solidFill>
                <a:srgbClr val="FFFFFF"/>
              </a:solidFill>
              <a:latin typeface="Open Sans"/>
              <a:ea typeface="+mn-ea"/>
              <a:cs typeface="+mn-cs"/>
            </a:rPr>
            <a:t>Next forum: 22.11</a:t>
          </a:r>
        </a:p>
      </dsp:txBody>
      <dsp:txXfrm>
        <a:off x="807233" y="2509462"/>
        <a:ext cx="8740287" cy="1254511"/>
      </dsp:txXfrm>
    </dsp:sp>
    <dsp:sp modelId="{2AA9260B-CB87-4506-8054-8D178B60C15E}">
      <dsp:nvSpPr>
        <dsp:cNvPr id="0" name=""/>
        <dsp:cNvSpPr/>
      </dsp:nvSpPr>
      <dsp:spPr>
        <a:xfrm>
          <a:off x="23164" y="2352648"/>
          <a:ext cx="1568139" cy="1568139"/>
        </a:xfrm>
        <a:prstGeom prst="ellipse">
          <a:avLst/>
        </a:prstGeom>
        <a:solidFill>
          <a:schemeClr val="tx1"/>
        </a:solidFill>
        <a:ln w="10795" cap="flat" cmpd="sng" algn="ctr">
          <a:solidFill>
            <a:schemeClr val="accent3">
              <a:hueOff val="11187942"/>
              <a:satOff val="34573"/>
              <a:lumOff val="260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E5B4AD2-A267-4797-8792-ED21EF2DF5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45E49E-9599-485F-B96D-75BCBCB2A5A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25DA4-A8DC-453E-A5F7-88F0AE5319D4}" type="datetimeFigureOut">
              <a:rPr lang="nl-BE" smtClean="0"/>
              <a:t>22/09/2022</a:t>
            </a:fld>
            <a:endParaRPr lang="nl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948548-A960-44B4-BE11-354F69248F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AF923D-7299-4EAE-B0A9-373C095263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24BD8-6764-4489-9838-E8C8F515EC56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85773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92508-5353-4BD4-B9CC-1DB34B125BDB}" type="datetimeFigureOut">
              <a:rPr lang="nl-BE" smtClean="0"/>
              <a:t>22/09/2022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0BCF80-27EB-4596-8F5B-426A2A64C64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42300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Welcome Rémi</a:t>
            </a:r>
            <a:br>
              <a:rPr lang="en-US"/>
            </a:br>
            <a:r>
              <a:rPr lang="en-US"/>
              <a:t>Farewell Axel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BCF80-27EB-4596-8F5B-426A2A64C64F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285804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BCF80-27EB-4596-8F5B-426A2A64C64F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6714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BCF80-27EB-4596-8F5B-426A2A64C64F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43604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fr-BE"/>
            </a:b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BCF80-27EB-4596-8F5B-426A2A64C64F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5128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BCF80-27EB-4596-8F5B-426A2A64C64F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20041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fr-BE"/>
            </a:b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BCF80-27EB-4596-8F5B-426A2A64C64F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61745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BCF80-27EB-4596-8F5B-426A2A64C64F}" type="slidenum">
              <a:rPr lang="nl-BE" smtClean="0"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708538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BCF80-27EB-4596-8F5B-426A2A64C64F}" type="slidenum">
              <a:rPr lang="nl-BE" smtClean="0"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53563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BCF80-27EB-4596-8F5B-426A2A64C64F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73398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fr-BE"/>
            </a:b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BCF80-27EB-4596-8F5B-426A2A64C64F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60948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BCF80-27EB-4596-8F5B-426A2A64C64F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6252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fr-BE"/>
            </a:b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BCF80-27EB-4596-8F5B-426A2A64C64F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7007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BCF80-27EB-4596-8F5B-426A2A64C64F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787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BCF80-27EB-4596-8F5B-426A2A64C64F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2083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fr-BE"/>
            </a:b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BCF80-27EB-4596-8F5B-426A2A64C64F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70780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BCF80-27EB-4596-8F5B-426A2A64C64F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8907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581F6-020B-4130-9258-78653AA23A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400" y="1122363"/>
            <a:ext cx="7975600" cy="2387600"/>
          </a:xfrm>
          <a:ln>
            <a:noFill/>
          </a:ln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AB7778-6D79-4DF6-A6C4-F669A2F95E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9" y="3602038"/>
            <a:ext cx="797560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CFEAA23-DDAF-4ECF-8706-562D6DF86456}"/>
              </a:ext>
            </a:extLst>
          </p:cNvPr>
          <p:cNvCxnSpPr>
            <a:cxnSpLocks/>
          </p:cNvCxnSpPr>
          <p:nvPr userDrawn="1"/>
        </p:nvCxnSpPr>
        <p:spPr>
          <a:xfrm>
            <a:off x="1769533" y="1828800"/>
            <a:ext cx="0" cy="5029200"/>
          </a:xfrm>
          <a:prstGeom prst="line">
            <a:avLst/>
          </a:prstGeom>
          <a:ln w="5080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>
            <a:extLst>
              <a:ext uri="{FF2B5EF4-FFF2-40B4-BE49-F238E27FC236}">
                <a16:creationId xmlns:a16="http://schemas.microsoft.com/office/drawing/2014/main" id="{1BDACAD1-6D81-4C4C-A2D4-CDF9E180DD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487103" cy="117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170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D7574-D5C0-450E-9FD7-EE94BB226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129843-8BBE-4F31-A779-81DBD546B8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94867" y="770467"/>
            <a:ext cx="5300134" cy="4560358"/>
          </a:xfrm>
          <a:noFill/>
          <a:ln>
            <a:noFill/>
          </a:ln>
          <a:effectLst>
            <a:outerShdw dist="381000" dir="2700000" algn="tl" rotWithShape="0">
              <a:schemeClr val="tx2"/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C22698-3703-4ACD-BAC2-DCE64ED42D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8C9371-0967-4736-BD9E-06397624B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20.08.21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923DA-D423-4EC0-99E1-BC1D02C9C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140468-A184-4BFC-965A-AC8C46104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BCF5-A822-4033-88D0-CE017647B4F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41847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581F6-020B-4130-9258-78653AA23A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400" y="1122363"/>
            <a:ext cx="7975600" cy="2387600"/>
          </a:xfrm>
          <a:ln>
            <a:noFill/>
          </a:ln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AB7778-6D79-4DF6-A6C4-F669A2F95E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9" y="3602038"/>
            <a:ext cx="797560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CFEAA23-DDAF-4ECF-8706-562D6DF86456}"/>
              </a:ext>
            </a:extLst>
          </p:cNvPr>
          <p:cNvCxnSpPr>
            <a:cxnSpLocks/>
          </p:cNvCxnSpPr>
          <p:nvPr userDrawn="1"/>
        </p:nvCxnSpPr>
        <p:spPr>
          <a:xfrm>
            <a:off x="1769533" y="1828800"/>
            <a:ext cx="0" cy="5029200"/>
          </a:xfrm>
          <a:prstGeom prst="line">
            <a:avLst/>
          </a:prstGeom>
          <a:ln w="5080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>
            <a:extLst>
              <a:ext uri="{FF2B5EF4-FFF2-40B4-BE49-F238E27FC236}">
                <a16:creationId xmlns:a16="http://schemas.microsoft.com/office/drawing/2014/main" id="{FA6F8242-4BB9-4292-937E-562A121F54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0"/>
            <a:ext cx="3487103" cy="117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090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FA6F8242-4BB9-4292-937E-562A121F54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0"/>
            <a:ext cx="3487103" cy="117348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3E8BA1A-D532-4BB0-95AC-828E6AD916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6139" b="51180"/>
          <a:stretch/>
        </p:blipFill>
        <p:spPr>
          <a:xfrm>
            <a:off x="0" y="3509963"/>
            <a:ext cx="5745441" cy="334803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BA03052-2DBD-45CD-8AA4-36802A11A8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6139" b="29877"/>
          <a:stretch/>
        </p:blipFill>
        <p:spPr>
          <a:xfrm rot="10800000">
            <a:off x="6446561" y="0"/>
            <a:ext cx="5745438" cy="4809068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788B7EA4-D0C8-4CD4-BFFC-71BE0A5A16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81513" b="16223"/>
          <a:stretch/>
        </p:blipFill>
        <p:spPr>
          <a:xfrm rot="16200000">
            <a:off x="8685997" y="3351994"/>
            <a:ext cx="1266571" cy="57454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E581F6-020B-4130-9258-78653AA23A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400" y="1122363"/>
            <a:ext cx="7975600" cy="2387600"/>
          </a:xfrm>
          <a:ln>
            <a:noFill/>
          </a:ln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AB7778-6D79-4DF6-A6C4-F669A2F95E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9" y="3602038"/>
            <a:ext cx="797560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57762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6D8CF-CC50-45AF-B893-788C9B5CF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F5ED4-3321-43A2-BF8F-CC9F5E7CE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486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736B28-74B1-4F52-849F-4513B32A2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5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20.08.21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A7C6B-8B0F-4AD6-AA84-F354571E8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2BD542-D6E5-405E-A8FD-3237DD403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3BCF5-A822-4033-88D0-CE017647B4F5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7940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E9A7E-1032-436E-9F71-B93878F4E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F41FB-FBC7-4B45-BB62-7FFB37619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39647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FBC5B-CF5F-4F8C-BEA1-FC5F52EC1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5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20.08.21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E0626-8A08-4071-87E4-EED8E8A28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7BCCF1-8FCF-4954-841C-43BDDE640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3BCF5-A822-4033-88D0-CE017647B4F5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AF87C94-1E5B-47AA-B5FF-FDB40D5C36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53800" y="5990589"/>
            <a:ext cx="731520" cy="7315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B779DA2-CC16-48C0-949E-FB656E682DB0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804970"/>
            <a:ext cx="3699933" cy="0"/>
          </a:xfrm>
          <a:prstGeom prst="line">
            <a:avLst/>
          </a:prstGeom>
          <a:ln w="5080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5515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6A5F2-C20F-48CD-B3EC-F35C10A68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79C4C-C84B-46D5-8B77-9B5C3B92A3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40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CD97BA-7BBB-47F2-9790-0583C8D41F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40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D50040-D1DC-43C9-878C-3EB5B5D5E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5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20.08.21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901A94-9617-4146-9325-AC19BA83F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F3FD32-71D0-4681-82CF-AA49431AB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3BCF5-A822-4033-88D0-CE017647B4F5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0405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F5008-2B77-4B5C-9D76-9CB4C19FD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6C3D5A-9068-4598-BBB8-9C5EF4AB1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DAA334-072A-45CA-A31F-CBA3BE3407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9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9AA62D-2053-4986-8911-AFF0F9ABE5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9B9279-DE26-4013-A7D6-7BBDC1945B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9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34DA17-97DD-4E0B-BBD4-30C5B5801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5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20.08.21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757E49-B1DA-4769-B1F6-EAD0D85ED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D28B2-4D01-4F8B-BC6D-F284E62CD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3BCF5-A822-4033-88D0-CE017647B4F5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3051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68542-7177-47D4-A03D-FAD8A9F13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2D0216-A650-4C2D-97A8-108271D40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5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20.08.21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A4C747-7DED-4CEF-9C8A-5178A125E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3AD754-E594-4BD6-B086-1D871DE90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3BCF5-A822-4033-88D0-CE017647B4F5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19844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FC3AFD-877F-46F5-85F8-F1897CDDF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5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20.08.21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69C332-6AE6-4DDD-808A-B0C1F1B04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ACCC55-E3D8-4C6F-BBBF-E6E534EC4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3BCF5-A822-4033-88D0-CE017647B4F5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38563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2BD85-F79C-4DB3-8BC2-B0A5587A1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D9B68-1F19-42A0-BF4A-AAB4D97F8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69024" cy="478684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B448F8-DFC3-4173-89CA-C5A131FABB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71686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108B59-8EB2-4E61-91FF-A23996DF2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5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20.08.21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A6B842-4926-4521-87C9-6BA723E23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731CB4-2170-4762-9447-6851D4702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3BCF5-A822-4033-88D0-CE017647B4F5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8440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FA6F8242-4BB9-4292-937E-562A121F54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0"/>
            <a:ext cx="3487103" cy="117348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3E8BA1A-D532-4BB0-95AC-828E6AD916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6139" b="51180"/>
          <a:stretch/>
        </p:blipFill>
        <p:spPr>
          <a:xfrm>
            <a:off x="0" y="3509963"/>
            <a:ext cx="5745441" cy="334803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BA03052-2DBD-45CD-8AA4-36802A11A8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6139" b="29877"/>
          <a:stretch/>
        </p:blipFill>
        <p:spPr>
          <a:xfrm rot="10800000">
            <a:off x="6446561" y="0"/>
            <a:ext cx="5745438" cy="4809068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788B7EA4-D0C8-4CD4-BFFC-71BE0A5A16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81513" b="16223"/>
          <a:stretch/>
        </p:blipFill>
        <p:spPr>
          <a:xfrm rot="16200000">
            <a:off x="8685997" y="3351994"/>
            <a:ext cx="1266571" cy="57454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E581F6-020B-4130-9258-78653AA23A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400" y="1122363"/>
            <a:ext cx="7975600" cy="2387600"/>
          </a:xfrm>
          <a:ln>
            <a:noFill/>
          </a:ln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AB7778-6D79-4DF6-A6C4-F669A2F95E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9" y="3602038"/>
            <a:ext cx="797560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680614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D7574-D5C0-450E-9FD7-EE94BB226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129843-8BBE-4F31-A779-81DBD546B8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94867" y="770467"/>
            <a:ext cx="5300134" cy="4560358"/>
          </a:xfrm>
          <a:noFill/>
          <a:ln>
            <a:noFill/>
          </a:ln>
          <a:effectLst>
            <a:outerShdw dist="381000" dir="2700000" algn="tl" rotWithShape="0">
              <a:schemeClr val="accent5"/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C22698-3703-4ACD-BAC2-DCE64ED42D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8C9371-0967-4736-BD9E-06397624B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5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20.08.21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923DA-D423-4EC0-99E1-BC1D02C9C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140468-A184-4BFC-965A-AC8C46104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3BCF5-A822-4033-88D0-CE017647B4F5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1470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6D8CF-CC50-45AF-B893-788C9B5CF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F5ED4-3321-43A2-BF8F-CC9F5E7CE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486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736B28-74B1-4F52-849F-4513B32A2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20.08.21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A7C6B-8B0F-4AD6-AA84-F354571E8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2BD542-D6E5-405E-A8FD-3237DD403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BCF5-A822-4033-88D0-CE017647B4F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76500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E9A7E-1032-436E-9F71-B93878F4E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F41FB-FBC7-4B45-BB62-7FFB37619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39647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FBC5B-CF5F-4F8C-BEA1-FC5F52EC1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20.08.21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E0626-8A08-4071-87E4-EED8E8A28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7BCCF1-8FCF-4954-841C-43BDDE640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BCF5-A822-4033-88D0-CE017647B4F5}" type="slidenum">
              <a:rPr lang="nl-BE" smtClean="0"/>
              <a:t>‹#›</a:t>
            </a:fld>
            <a:endParaRPr lang="nl-BE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6C68D71-CCBC-4DD4-B206-E42106D07D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0"/>
            <a:ext cx="3487103" cy="117348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568891C-828A-4DB5-B4B5-38076DFA3B2A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804970"/>
            <a:ext cx="3699933" cy="0"/>
          </a:xfrm>
          <a:prstGeom prst="line">
            <a:avLst/>
          </a:prstGeom>
          <a:ln w="5080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39BA7C7A-819C-4BED-A6A2-346B3180C1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53800" y="5989954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398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6A5F2-C20F-48CD-B3EC-F35C10A68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79C4C-C84B-46D5-8B77-9B5C3B92A3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40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CD97BA-7BBB-47F2-9790-0583C8D41F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40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D50040-D1DC-43C9-878C-3EB5B5D5E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20.08.21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901A94-9617-4146-9325-AC19BA83F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F3FD32-71D0-4681-82CF-AA49431AB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BCF5-A822-4033-88D0-CE017647B4F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45486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F5008-2B77-4B5C-9D76-9CB4C19FD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6C3D5A-9068-4598-BBB8-9C5EF4AB1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DAA334-072A-45CA-A31F-CBA3BE3407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9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9AA62D-2053-4986-8911-AFF0F9ABE5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9B9279-DE26-4013-A7D6-7BBDC1945B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9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34DA17-97DD-4E0B-BBD4-30C5B5801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20.08.21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757E49-B1DA-4769-B1F6-EAD0D85ED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D28B2-4D01-4F8B-BC6D-F284E62CD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BCF5-A822-4033-88D0-CE017647B4F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42096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68542-7177-47D4-A03D-FAD8A9F13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2D0216-A650-4C2D-97A8-108271D40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20.08.21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A4C747-7DED-4CEF-9C8A-5178A125E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3AD754-E594-4BD6-B086-1D871DE90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BCF5-A822-4033-88D0-CE017647B4F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76259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FC3AFD-877F-46F5-85F8-F1897CDDF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20.08.21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69C332-6AE6-4DDD-808A-B0C1F1B04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ACCC55-E3D8-4C6F-BBBF-E6E534EC4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BCF5-A822-4033-88D0-CE017647B4F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85678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2BD85-F79C-4DB3-8BC2-B0A5587A1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D9B68-1F19-42A0-BF4A-AAB4D97F8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69024" cy="478684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B448F8-DFC3-4173-89CA-C5A131FABB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71686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108B59-8EB2-4E61-91FF-A23996DF2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20.08.21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A6B842-4926-4521-87C9-6BA723E23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731CB4-2170-4762-9447-6851D4702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BCF5-A822-4033-88D0-CE017647B4F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65788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2.sv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3E7B2537-7D3A-437D-82B8-DC2DDA076D7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353800" y="5989954"/>
            <a:ext cx="731520" cy="73152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3DD26B-B914-4EAC-9939-B47F6EF27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9798BA-32B7-4CA1-AFA2-6A8584CC9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64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D21A8-457C-4FDB-982B-D5550630C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66913" y="6356349"/>
            <a:ext cx="7152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AE753531-74F9-46DB-8226-2C37E7D3FBBB}" type="datetime3">
              <a:rPr lang="nl-BE" smtClean="0"/>
              <a:pPr/>
              <a:t>22.09.22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302D5-6185-4C20-ABA8-233BA23F74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6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30EE3-729E-4E77-8DE2-9A17D57593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82142" y="6356350"/>
            <a:ext cx="7152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9EDAD88-78F8-43C4-9AF1-FA54ECAE1AE2}" type="slidenum">
              <a:rPr lang="nl-BE" smtClean="0"/>
              <a:pPr/>
              <a:t>‹#›</a:t>
            </a:fld>
            <a:endParaRPr lang="nl-BE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68B8C69-F25E-494C-A21B-E10A8020476C}"/>
              </a:ext>
            </a:extLst>
          </p:cNvPr>
          <p:cNvCxnSpPr>
            <a:cxnSpLocks/>
          </p:cNvCxnSpPr>
          <p:nvPr userDrawn="1"/>
        </p:nvCxnSpPr>
        <p:spPr>
          <a:xfrm>
            <a:off x="179243" y="-69574"/>
            <a:ext cx="0" cy="7007087"/>
          </a:xfrm>
          <a:prstGeom prst="line">
            <a:avLst/>
          </a:prstGeom>
          <a:ln w="381000">
            <a:solidFill>
              <a:schemeClr val="bg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4637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3DD26B-B914-4EAC-9939-B47F6EF27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9798BA-32B7-4CA1-AFA2-6A8584CC9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64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D21A8-457C-4FDB-982B-D5550630C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66913" y="6356349"/>
            <a:ext cx="7152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753531-74F9-46DB-8226-2C37E7D3FBBB}" type="datetime3">
              <a:rPr kumimoji="0" lang="nl-BE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22.09.22</a:t>
            </a:fld>
            <a:endParaRPr kumimoji="0" lang="nl-BE" sz="105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302D5-6185-4C20-ABA8-233BA23F74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6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30EE3-729E-4E77-8DE2-9A17D57593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82142" y="6356350"/>
            <a:ext cx="7152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EDAD88-78F8-43C4-9AF1-FA54ECAE1AE2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772EA197-7EA9-47D4-A571-0C33C8BFED8A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353800" y="5990589"/>
            <a:ext cx="731520" cy="7315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12E5033-EAEA-FF45-BCF8-795059E125A0}"/>
              </a:ext>
            </a:extLst>
          </p:cNvPr>
          <p:cNvCxnSpPr>
            <a:cxnSpLocks/>
          </p:cNvCxnSpPr>
          <p:nvPr userDrawn="1"/>
        </p:nvCxnSpPr>
        <p:spPr>
          <a:xfrm>
            <a:off x="179243" y="-69574"/>
            <a:ext cx="0" cy="7007087"/>
          </a:xfrm>
          <a:prstGeom prst="line">
            <a:avLst/>
          </a:prstGeom>
          <a:ln w="3810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19116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3BDB3-93BE-4EE0-96C1-435429A1D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 fontScale="90000"/>
          </a:bodyPr>
          <a:lstStyle/>
          <a:p>
            <a:r>
              <a:rPr lang="en-GB"/>
              <a:t>Belgian Peppol Service Providers Forum</a:t>
            </a:r>
            <a:br>
              <a:rPr lang="en-GB"/>
            </a:br>
            <a:endParaRPr lang="fr-BE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335A5-ED5F-47D1-ACAC-A07DC8D4D7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40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4000" b="1"/>
              <a:t>25</a:t>
            </a:r>
            <a:r>
              <a:rPr lang="en-GB" sz="4000" b="1" baseline="30000"/>
              <a:t>th</a:t>
            </a:r>
            <a:r>
              <a:rPr lang="en-GB" sz="4000" b="1"/>
              <a:t> edition</a:t>
            </a:r>
          </a:p>
          <a:p>
            <a:endParaRPr lang="en-GB"/>
          </a:p>
          <a:p>
            <a:pPr marL="0" indent="0">
              <a:buNone/>
            </a:pPr>
            <a:endParaRPr lang="fr-BE"/>
          </a:p>
          <a:p>
            <a:pPr marL="0" indent="0">
              <a:buNone/>
            </a:pPr>
            <a:endParaRPr lang="fr-BE"/>
          </a:p>
          <a:p>
            <a:pPr marL="0" indent="0">
              <a:buNone/>
            </a:pPr>
            <a:endParaRPr lang="fr-BE"/>
          </a:p>
          <a:p>
            <a:pPr marL="0" indent="0">
              <a:buNone/>
            </a:pPr>
            <a:endParaRPr lang="fr-BE"/>
          </a:p>
          <a:p>
            <a:pPr marL="0" indent="0">
              <a:buNone/>
            </a:pPr>
            <a:r>
              <a:rPr lang="fr-BE"/>
              <a:t>20.9.2022</a:t>
            </a:r>
          </a:p>
          <a:p>
            <a:pPr marL="0" indent="0">
              <a:buNone/>
            </a:pPr>
            <a:r>
              <a:rPr lang="fr-BE"/>
              <a:t>BOSA-DT</a:t>
            </a:r>
            <a:endParaRPr lang="en-GB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C2A06B3-2299-48EE-AC0D-09ED782B9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298" y="2643342"/>
            <a:ext cx="6493701" cy="157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695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1">
            <a:extLst>
              <a:ext uri="{FF2B5EF4-FFF2-40B4-BE49-F238E27FC236}">
                <a16:creationId xmlns:a16="http://schemas.microsoft.com/office/drawing/2014/main" id="{4517F586-DA62-4BF2-B0EB-E1930D66E9DA}"/>
              </a:ext>
            </a:extLst>
          </p:cNvPr>
          <p:cNvSpPr txBox="1">
            <a:spLocks/>
          </p:cNvSpPr>
          <p:nvPr/>
        </p:nvSpPr>
        <p:spPr>
          <a:xfrm>
            <a:off x="838200" y="1928657"/>
            <a:ext cx="10515600" cy="39486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A45C59A-88F3-46A4-8B3F-F2A34E561B6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j-ea"/>
                <a:cs typeface="+mj-cs"/>
              </a:rPr>
              <a:t>e-Invoicing conference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F1F039D-7B1F-19FA-47DE-41F1119BF8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350" y="1364893"/>
            <a:ext cx="9772650" cy="536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258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1">
            <a:extLst>
              <a:ext uri="{FF2B5EF4-FFF2-40B4-BE49-F238E27FC236}">
                <a16:creationId xmlns:a16="http://schemas.microsoft.com/office/drawing/2014/main" id="{4517F586-DA62-4BF2-B0EB-E1930D66E9DA}"/>
              </a:ext>
            </a:extLst>
          </p:cNvPr>
          <p:cNvSpPr txBox="1">
            <a:spLocks/>
          </p:cNvSpPr>
          <p:nvPr/>
        </p:nvSpPr>
        <p:spPr>
          <a:xfrm>
            <a:off x="838200" y="1928657"/>
            <a:ext cx="10515600" cy="39486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A45C59A-88F3-46A4-8B3F-F2A34E561B6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j-ea"/>
                <a:cs typeface="+mj-cs"/>
              </a:rPr>
              <a:t>e-Invoicing conference</a:t>
            </a:r>
          </a:p>
        </p:txBody>
      </p:sp>
      <p:pic>
        <p:nvPicPr>
          <p:cNvPr id="3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4685179-B9D9-6DD4-9625-69F91716E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900" y="1389315"/>
            <a:ext cx="9705975" cy="533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930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1">
            <a:extLst>
              <a:ext uri="{FF2B5EF4-FFF2-40B4-BE49-F238E27FC236}">
                <a16:creationId xmlns:a16="http://schemas.microsoft.com/office/drawing/2014/main" id="{4517F586-DA62-4BF2-B0EB-E1930D66E9DA}"/>
              </a:ext>
            </a:extLst>
          </p:cNvPr>
          <p:cNvSpPr txBox="1">
            <a:spLocks/>
          </p:cNvSpPr>
          <p:nvPr/>
        </p:nvSpPr>
        <p:spPr>
          <a:xfrm>
            <a:off x="838200" y="1928657"/>
            <a:ext cx="10515600" cy="39486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A45C59A-88F3-46A4-8B3F-F2A34E561B6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j-ea"/>
                <a:cs typeface="+mj-cs"/>
              </a:rPr>
              <a:t>e-Invoicing conference</a:t>
            </a:r>
          </a:p>
        </p:txBody>
      </p:sp>
      <p:pic>
        <p:nvPicPr>
          <p:cNvPr id="2" name="Picture 3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B528E496-3D93-EED3-0787-075779DAAD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825" y="1438468"/>
            <a:ext cx="9324975" cy="530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866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8B24CA3-F129-40FC-A6CC-EF8704233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000"/>
              <a:t>Agenda</a:t>
            </a:r>
            <a:endParaRPr lang="fr-BE" noProof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6FECFA-AE50-4EB7-BB81-05FD93A6B3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90688"/>
            <a:ext cx="11181883" cy="40835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Update from Luxembourg</a:t>
            </a:r>
            <a:endParaRPr lang="en-US" sz="2800" b="1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Update on MLR-IMR</a:t>
            </a:r>
          </a:p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sz="2800" b="1">
                <a:solidFill>
                  <a:schemeClr val="accent1">
                    <a:lumMod val="75000"/>
                  </a:schemeClr>
                </a:solidFill>
              </a:rPr>
              <a:t>e-Invoicing conference</a:t>
            </a:r>
          </a:p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sz="2800" b="1">
                <a:solidFill>
                  <a:schemeClr val="accent1">
                    <a:lumMod val="75000"/>
                  </a:schemeClr>
                </a:solidFill>
              </a:rPr>
              <a:t>Service Provider Agreement update</a:t>
            </a:r>
          </a:p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sz="2800" b="1">
                <a:solidFill>
                  <a:schemeClr val="accent1">
                    <a:lumMod val="75000"/>
                  </a:schemeClr>
                </a:solidFill>
              </a:rPr>
              <a:t>Backlog / AOB / Next forum</a:t>
            </a:r>
          </a:p>
          <a:p>
            <a:pPr>
              <a:lnSpc>
                <a:spcPct val="150000"/>
              </a:lnSpc>
            </a:pPr>
            <a:endParaRPr lang="en-US" sz="2800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ctangle : coins arrondis 4">
            <a:extLst>
              <a:ext uri="{FF2B5EF4-FFF2-40B4-BE49-F238E27FC236}">
                <a16:creationId xmlns:a16="http://schemas.microsoft.com/office/drawing/2014/main" id="{41DC656D-FEC3-4765-807A-1B3A626777DF}"/>
              </a:ext>
            </a:extLst>
          </p:cNvPr>
          <p:cNvSpPr/>
          <p:nvPr/>
        </p:nvSpPr>
        <p:spPr>
          <a:xfrm flipV="1">
            <a:off x="770068" y="4111645"/>
            <a:ext cx="11314356" cy="514211"/>
          </a:xfrm>
          <a:prstGeom prst="roundRect">
            <a:avLst/>
          </a:prstGeom>
          <a:noFill/>
          <a:ln w="38100" cap="flat" cmpd="sng" algn="ctr">
            <a:solidFill>
              <a:schemeClr val="bg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2C16490E-0955-42E8-BD1D-A372CA000E7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588004" y="219526"/>
            <a:ext cx="2503503" cy="80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54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1">
            <a:extLst>
              <a:ext uri="{FF2B5EF4-FFF2-40B4-BE49-F238E27FC236}">
                <a16:creationId xmlns:a16="http://schemas.microsoft.com/office/drawing/2014/main" id="{4517F586-DA62-4BF2-B0EB-E1930D66E9DA}"/>
              </a:ext>
            </a:extLst>
          </p:cNvPr>
          <p:cNvSpPr txBox="1">
            <a:spLocks/>
          </p:cNvSpPr>
          <p:nvPr/>
        </p:nvSpPr>
        <p:spPr>
          <a:xfrm>
            <a:off x="838199" y="1956937"/>
            <a:ext cx="10690781" cy="4736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</a:pPr>
            <a:r>
              <a:rPr lang="en-GB" sz="2000">
                <a:solidFill>
                  <a:schemeClr val="tx1"/>
                </a:solidFill>
              </a:rPr>
              <a:t>Status:</a:t>
            </a:r>
          </a:p>
          <a:p>
            <a:pPr lvl="1">
              <a:lnSpc>
                <a:spcPct val="140000"/>
              </a:lnSpc>
            </a:pPr>
            <a:r>
              <a:rPr lang="en-GB" sz="1600">
                <a:solidFill>
                  <a:schemeClr val="tx1"/>
                </a:solidFill>
              </a:rPr>
              <a:t>All agreements are in, thanks for this.</a:t>
            </a:r>
          </a:p>
          <a:p>
            <a:pPr lvl="1">
              <a:lnSpc>
                <a:spcPct val="140000"/>
              </a:lnSpc>
            </a:pPr>
            <a:r>
              <a:rPr lang="en-GB" sz="1600">
                <a:solidFill>
                  <a:schemeClr val="tx1"/>
                </a:solidFill>
              </a:rPr>
              <a:t>Some agreements need to be BOSA countersigned and will be provided asap.</a:t>
            </a:r>
          </a:p>
          <a:p>
            <a:pPr>
              <a:lnSpc>
                <a:spcPct val="140000"/>
              </a:lnSpc>
            </a:pPr>
            <a:r>
              <a:rPr lang="en-GB" sz="2000">
                <a:solidFill>
                  <a:schemeClr val="tx1"/>
                </a:solidFill>
              </a:rPr>
              <a:t>Next:</a:t>
            </a:r>
          </a:p>
          <a:p>
            <a:pPr lvl="1">
              <a:lnSpc>
                <a:spcPct val="140000"/>
              </a:lnSpc>
            </a:pPr>
            <a:r>
              <a:rPr lang="en-GB" sz="1600">
                <a:solidFill>
                  <a:schemeClr val="tx1"/>
                </a:solidFill>
              </a:rPr>
              <a:t>Update on Belgian Peppol Authority page to come with list of Belgian Service Providers.</a:t>
            </a:r>
          </a:p>
          <a:p>
            <a:pPr lvl="1">
              <a:lnSpc>
                <a:spcPct val="140000"/>
              </a:lnSpc>
            </a:pPr>
            <a:r>
              <a:rPr lang="en-GB" sz="1600">
                <a:solidFill>
                  <a:schemeClr val="tx1"/>
                </a:solidFill>
              </a:rPr>
              <a:t>New version of the agreement will be added soon. </a:t>
            </a:r>
            <a:br>
              <a:rPr lang="en-GB" sz="1600">
                <a:solidFill>
                  <a:schemeClr val="tx1"/>
                </a:solidFill>
              </a:rPr>
            </a:br>
            <a:r>
              <a:rPr lang="en-GB" sz="1600">
                <a:solidFill>
                  <a:schemeClr val="tx1"/>
                </a:solidFill>
              </a:rPr>
              <a:t>No need for Service Providers to sign the latest version as these are just small corrections.</a:t>
            </a:r>
          </a:p>
          <a:p>
            <a:pPr lvl="1">
              <a:lnSpc>
                <a:spcPct val="140000"/>
              </a:lnSpc>
            </a:pPr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C702019-89F8-46DE-9B23-6D4A71B529C4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kumimoji="0" lang="en-GB" sz="4000" b="1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j-ea"/>
                <a:cs typeface="+mj-cs"/>
              </a:rPr>
              <a:t>Service Provider Agreement update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j-ea"/>
                <a:cs typeface="+mj-cs"/>
              </a:rPr>
              <a:t>Belgian Service Providers resigning phase</a:t>
            </a:r>
            <a:endParaRPr kumimoji="0" lang="en-GB" sz="4000" b="0" i="0" u="none" strike="noStrike" kern="1200" cap="none" spc="0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780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8B24CA3-F129-40FC-A6CC-EF8704233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000"/>
              <a:t>Agenda</a:t>
            </a:r>
            <a:endParaRPr lang="fr-BE" noProof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6FECFA-AE50-4EB7-BB81-05FD93A6B3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90688"/>
            <a:ext cx="11181883" cy="40835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Update from Luxembourg</a:t>
            </a:r>
            <a:endParaRPr lang="en-US" sz="2800" b="1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Update on MLR-IMR</a:t>
            </a:r>
          </a:p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sz="2800" b="1">
                <a:solidFill>
                  <a:schemeClr val="accent1">
                    <a:lumMod val="75000"/>
                  </a:schemeClr>
                </a:solidFill>
              </a:rPr>
              <a:t>e-Invoicing conference</a:t>
            </a:r>
          </a:p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sz="2800" b="1">
                <a:solidFill>
                  <a:schemeClr val="accent1">
                    <a:lumMod val="75000"/>
                  </a:schemeClr>
                </a:solidFill>
              </a:rPr>
              <a:t>Service Provider Agreement update</a:t>
            </a:r>
          </a:p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sz="2800" b="1">
                <a:solidFill>
                  <a:schemeClr val="accent1">
                    <a:lumMod val="75000"/>
                  </a:schemeClr>
                </a:solidFill>
              </a:rPr>
              <a:t>Backlog / AOB / Next forum</a:t>
            </a:r>
          </a:p>
          <a:p>
            <a:pPr>
              <a:lnSpc>
                <a:spcPct val="150000"/>
              </a:lnSpc>
            </a:pPr>
            <a:endParaRPr lang="en-US" sz="2800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ctangle : coins arrondis 4">
            <a:extLst>
              <a:ext uri="{FF2B5EF4-FFF2-40B4-BE49-F238E27FC236}">
                <a16:creationId xmlns:a16="http://schemas.microsoft.com/office/drawing/2014/main" id="{41DC656D-FEC3-4765-807A-1B3A626777DF}"/>
              </a:ext>
            </a:extLst>
          </p:cNvPr>
          <p:cNvSpPr/>
          <p:nvPr/>
        </p:nvSpPr>
        <p:spPr>
          <a:xfrm flipV="1">
            <a:off x="770068" y="4912925"/>
            <a:ext cx="11314356" cy="514211"/>
          </a:xfrm>
          <a:prstGeom prst="roundRect">
            <a:avLst/>
          </a:prstGeom>
          <a:noFill/>
          <a:ln w="38100" cap="flat" cmpd="sng" algn="ctr">
            <a:solidFill>
              <a:schemeClr val="bg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2C16490E-0955-42E8-BD1D-A372CA000E7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588004" y="219526"/>
            <a:ext cx="2503503" cy="80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809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D2C7C39-5BE3-413A-A5E8-743BA5E3C8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5823241"/>
              </p:ext>
            </p:extLst>
          </p:nvPr>
        </p:nvGraphicFramePr>
        <p:xfrm>
          <a:off x="1979629" y="1561248"/>
          <a:ext cx="9570686" cy="4391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5A45C59A-88F3-46A4-8B3F-F2A34E561B6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nl-BE"/>
            </a:defPPr>
            <a:lvl1pPr marR="0" lvl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Backlog</a:t>
            </a:r>
          </a:p>
        </p:txBody>
      </p:sp>
    </p:spTree>
    <p:extLst>
      <p:ext uri="{BB962C8B-B14F-4D97-AF65-F5344CB8AC3E}">
        <p14:creationId xmlns:p14="http://schemas.microsoft.com/office/powerpoint/2010/main" val="3885558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D2C7C39-5BE3-413A-A5E8-743BA5E3C8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1345245"/>
              </p:ext>
            </p:extLst>
          </p:nvPr>
        </p:nvGraphicFramePr>
        <p:xfrm>
          <a:off x="1979629" y="1561248"/>
          <a:ext cx="9570686" cy="4391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5A45C59A-88F3-46A4-8B3F-F2A34E561B6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nl-BE"/>
            </a:defPPr>
            <a:lvl1pPr marR="0" lvl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AOB / Next forum</a:t>
            </a:r>
          </a:p>
        </p:txBody>
      </p:sp>
    </p:spTree>
    <p:extLst>
      <p:ext uri="{BB962C8B-B14F-4D97-AF65-F5344CB8AC3E}">
        <p14:creationId xmlns:p14="http://schemas.microsoft.com/office/powerpoint/2010/main" val="771274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8B24CA3-F129-40FC-A6CC-EF8704233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/>
              <a:t>Thanks for your attendance!</a:t>
            </a:r>
            <a:endParaRPr lang="fr-BE" noProof="0"/>
          </a:p>
        </p:txBody>
      </p:sp>
      <p:sp>
        <p:nvSpPr>
          <p:cNvPr id="9" name="Date Placeholder 8" hidden="1">
            <a:extLst>
              <a:ext uri="{FF2B5EF4-FFF2-40B4-BE49-F238E27FC236}">
                <a16:creationId xmlns:a16="http://schemas.microsoft.com/office/drawing/2014/main" id="{B1813250-997D-48D5-8B5B-4B6A6503C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5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20.08.21</a:t>
            </a:r>
          </a:p>
        </p:txBody>
      </p:sp>
      <p:sp>
        <p:nvSpPr>
          <p:cNvPr id="11" name="Slide Number Placeholder 10" hidden="1">
            <a:extLst>
              <a:ext uri="{FF2B5EF4-FFF2-40B4-BE49-F238E27FC236}">
                <a16:creationId xmlns:a16="http://schemas.microsoft.com/office/drawing/2014/main" id="{5E6744D3-47EE-48A5-8BD6-781BF90A1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A93BCF5-A822-4033-88D0-CE017647B4F5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8AF6D73-80D7-4562-9096-165C4862C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747" y="2792639"/>
            <a:ext cx="7775681" cy="188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770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D0060-FCFA-4C70-AEB4-7D4C44A54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Wrap up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E2C2F-383F-4E71-84A8-ECFAEC3F0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24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US" b="0" i="0">
              <a:solidFill>
                <a:srgbClr val="091E42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2273133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8B24CA3-F129-40FC-A6CC-EF8704233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noProof="0" err="1"/>
              <a:t>Welcome</a:t>
            </a:r>
            <a:endParaRPr lang="fr-BE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6E3C5-343D-4C26-B1FB-5417841C54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noProof="0"/>
          </a:p>
        </p:txBody>
      </p:sp>
    </p:spTree>
    <p:extLst>
      <p:ext uri="{BB962C8B-B14F-4D97-AF65-F5344CB8AC3E}">
        <p14:creationId xmlns:p14="http://schemas.microsoft.com/office/powerpoint/2010/main" val="3103548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8B24CA3-F129-40FC-A6CC-EF8704233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000"/>
              <a:t>Agenda</a:t>
            </a:r>
            <a:endParaRPr lang="fr-BE" noProof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6FECFA-AE50-4EB7-BB81-05FD93A6B3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90688"/>
            <a:ext cx="11181883" cy="40835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Update from Luxembourg</a:t>
            </a:r>
            <a:endParaRPr lang="en-US" sz="2800" b="1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Update on MLR-IMR</a:t>
            </a:r>
          </a:p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sz="2800" b="1">
                <a:solidFill>
                  <a:schemeClr val="accent1">
                    <a:lumMod val="75000"/>
                  </a:schemeClr>
                </a:solidFill>
              </a:rPr>
              <a:t>e-Invoicing conference</a:t>
            </a:r>
          </a:p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sz="2800" b="1">
                <a:solidFill>
                  <a:schemeClr val="accent1">
                    <a:lumMod val="75000"/>
                  </a:schemeClr>
                </a:solidFill>
              </a:rPr>
              <a:t>Service Provider Agreement update</a:t>
            </a:r>
          </a:p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sz="2800" b="1">
                <a:solidFill>
                  <a:schemeClr val="accent1">
                    <a:lumMod val="75000"/>
                  </a:schemeClr>
                </a:solidFill>
              </a:rPr>
              <a:t>Backlog / AOB / Next forum</a:t>
            </a:r>
          </a:p>
          <a:p>
            <a:pPr>
              <a:lnSpc>
                <a:spcPct val="150000"/>
              </a:lnSpc>
            </a:pPr>
            <a:endParaRPr lang="en-US" sz="2800" b="1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" name="Picture 6">
            <a:extLst>
              <a:ext uri="{FF2B5EF4-FFF2-40B4-BE49-F238E27FC236}">
                <a16:creationId xmlns:a16="http://schemas.microsoft.com/office/drawing/2014/main" id="{7BCB550D-947D-4C31-91A5-2294D7ED274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588004" y="219526"/>
            <a:ext cx="2503503" cy="80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554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8B24CA3-F129-40FC-A6CC-EF8704233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000"/>
              <a:t>Agenda</a:t>
            </a:r>
            <a:endParaRPr lang="fr-BE" noProof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6FECFA-AE50-4EB7-BB81-05FD93A6B3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90688"/>
            <a:ext cx="11181883" cy="40835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Update from Luxembourg</a:t>
            </a:r>
            <a:endParaRPr lang="en-US" sz="2800" b="1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Update on MLR-IMR</a:t>
            </a:r>
          </a:p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sz="2800" b="1">
                <a:solidFill>
                  <a:schemeClr val="accent1">
                    <a:lumMod val="75000"/>
                  </a:schemeClr>
                </a:solidFill>
              </a:rPr>
              <a:t>e-Invoicing conference</a:t>
            </a:r>
          </a:p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sz="2800" b="1">
                <a:solidFill>
                  <a:schemeClr val="accent1">
                    <a:lumMod val="75000"/>
                  </a:schemeClr>
                </a:solidFill>
              </a:rPr>
              <a:t>Service Provider Agreement update</a:t>
            </a:r>
          </a:p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sz="2800" b="1">
                <a:solidFill>
                  <a:schemeClr val="accent1">
                    <a:lumMod val="75000"/>
                  </a:schemeClr>
                </a:solidFill>
              </a:rPr>
              <a:t>Backlog / AOB / Next forum</a:t>
            </a:r>
          </a:p>
          <a:p>
            <a:pPr>
              <a:lnSpc>
                <a:spcPct val="150000"/>
              </a:lnSpc>
            </a:pPr>
            <a:endParaRPr lang="en-US" sz="2800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ctangle : coins arrondis 4">
            <a:extLst>
              <a:ext uri="{FF2B5EF4-FFF2-40B4-BE49-F238E27FC236}">
                <a16:creationId xmlns:a16="http://schemas.microsoft.com/office/drawing/2014/main" id="{41DC656D-FEC3-4765-807A-1B3A626777DF}"/>
              </a:ext>
            </a:extLst>
          </p:cNvPr>
          <p:cNvSpPr/>
          <p:nvPr/>
        </p:nvSpPr>
        <p:spPr>
          <a:xfrm flipV="1">
            <a:off x="770068" y="1858631"/>
            <a:ext cx="11314356" cy="514211"/>
          </a:xfrm>
          <a:prstGeom prst="roundRect">
            <a:avLst/>
          </a:prstGeom>
          <a:noFill/>
          <a:ln w="38100" cap="flat" cmpd="sng" algn="ctr">
            <a:solidFill>
              <a:schemeClr val="bg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2C16490E-0955-42E8-BD1D-A372CA000E7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588004" y="219526"/>
            <a:ext cx="2503503" cy="80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178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1">
            <a:extLst>
              <a:ext uri="{FF2B5EF4-FFF2-40B4-BE49-F238E27FC236}">
                <a16:creationId xmlns:a16="http://schemas.microsoft.com/office/drawing/2014/main" id="{4517F586-DA62-4BF2-B0EB-E1930D66E9DA}"/>
              </a:ext>
            </a:extLst>
          </p:cNvPr>
          <p:cNvSpPr txBox="1">
            <a:spLocks/>
          </p:cNvSpPr>
          <p:nvPr/>
        </p:nvSpPr>
        <p:spPr>
          <a:xfrm>
            <a:off x="838200" y="1928657"/>
            <a:ext cx="10515600" cy="39486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A45C59A-88F3-46A4-8B3F-F2A34E561B6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j-ea"/>
                <a:cs typeface="+mj-cs"/>
              </a:rPr>
              <a:t>Update from Luxembourg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0">
                <a:solidFill>
                  <a:srgbClr val="FFFFFF"/>
                </a:solidFill>
                <a:latin typeface="Montserrat"/>
              </a:rPr>
              <a:t>by Gérard Soisson </a:t>
            </a:r>
            <a:r>
              <a:rPr lang="en-GB" sz="2400" b="0">
                <a:solidFill>
                  <a:srgbClr val="FFFFFF"/>
                </a:solidFill>
                <a:latin typeface="Montserrat"/>
              </a:rPr>
              <a:t>(</a:t>
            </a:r>
            <a:r>
              <a:rPr lang="en-GB" sz="2400" b="0" err="1">
                <a:solidFill>
                  <a:srgbClr val="FFFFFF"/>
                </a:solidFill>
                <a:latin typeface="Montserrat"/>
              </a:rPr>
              <a:t>Ministère</a:t>
            </a:r>
            <a:r>
              <a:rPr lang="en-GB" sz="2400" b="0">
                <a:solidFill>
                  <a:srgbClr val="FFFFFF"/>
                </a:solidFill>
                <a:latin typeface="Montserrat"/>
              </a:rPr>
              <a:t> de la Digitalisation)</a:t>
            </a:r>
            <a:endParaRPr kumimoji="0" lang="en-GB" sz="3200" b="1" i="0" u="none" strike="noStrike" kern="1200" cap="none" spc="0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j-ea"/>
              <a:cs typeface="+mj-cs"/>
            </a:endParaRPr>
          </a:p>
        </p:txBody>
      </p:sp>
      <p:pic>
        <p:nvPicPr>
          <p:cNvPr id="4" name="Image 44">
            <a:extLst>
              <a:ext uri="{FF2B5EF4-FFF2-40B4-BE49-F238E27FC236}">
                <a16:creationId xmlns:a16="http://schemas.microsoft.com/office/drawing/2014/main" id="{B79436B3-D39E-4A69-8A58-BA26A42A5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550" y="3536004"/>
            <a:ext cx="237490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2368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8B24CA3-F129-40FC-A6CC-EF8704233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000"/>
              <a:t>Agenda</a:t>
            </a:r>
            <a:endParaRPr lang="fr-BE" noProof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6FECFA-AE50-4EB7-BB81-05FD93A6B3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90688"/>
            <a:ext cx="11181883" cy="40835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Update from Luxembourg</a:t>
            </a:r>
            <a:endParaRPr lang="en-US" sz="2800" b="1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Update on MLR-IMR</a:t>
            </a:r>
          </a:p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sz="2800" b="1">
                <a:solidFill>
                  <a:schemeClr val="accent1">
                    <a:lumMod val="75000"/>
                  </a:schemeClr>
                </a:solidFill>
              </a:rPr>
              <a:t>e-Invoicing conference</a:t>
            </a:r>
          </a:p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sz="2800" b="1">
                <a:solidFill>
                  <a:schemeClr val="accent1">
                    <a:lumMod val="75000"/>
                  </a:schemeClr>
                </a:solidFill>
              </a:rPr>
              <a:t>Service Provider Agreement update</a:t>
            </a:r>
          </a:p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sz="2800" b="1">
                <a:solidFill>
                  <a:schemeClr val="accent1">
                    <a:lumMod val="75000"/>
                  </a:schemeClr>
                </a:solidFill>
              </a:rPr>
              <a:t>Backlog / AOB / Next forum</a:t>
            </a:r>
          </a:p>
          <a:p>
            <a:pPr>
              <a:lnSpc>
                <a:spcPct val="150000"/>
              </a:lnSpc>
            </a:pPr>
            <a:endParaRPr lang="en-US" sz="2800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ctangle : coins arrondis 4">
            <a:extLst>
              <a:ext uri="{FF2B5EF4-FFF2-40B4-BE49-F238E27FC236}">
                <a16:creationId xmlns:a16="http://schemas.microsoft.com/office/drawing/2014/main" id="{41DC656D-FEC3-4765-807A-1B3A626777DF}"/>
              </a:ext>
            </a:extLst>
          </p:cNvPr>
          <p:cNvSpPr/>
          <p:nvPr/>
        </p:nvSpPr>
        <p:spPr>
          <a:xfrm flipV="1">
            <a:off x="770068" y="2575071"/>
            <a:ext cx="11314356" cy="514211"/>
          </a:xfrm>
          <a:prstGeom prst="roundRect">
            <a:avLst/>
          </a:prstGeom>
          <a:noFill/>
          <a:ln w="38100" cap="flat" cmpd="sng" algn="ctr">
            <a:solidFill>
              <a:schemeClr val="bg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2C16490E-0955-42E8-BD1D-A372CA000E7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588004" y="219526"/>
            <a:ext cx="2503503" cy="80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161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1">
            <a:extLst>
              <a:ext uri="{FF2B5EF4-FFF2-40B4-BE49-F238E27FC236}">
                <a16:creationId xmlns:a16="http://schemas.microsoft.com/office/drawing/2014/main" id="{4517F586-DA62-4BF2-B0EB-E1930D66E9DA}"/>
              </a:ext>
            </a:extLst>
          </p:cNvPr>
          <p:cNvSpPr txBox="1">
            <a:spLocks/>
          </p:cNvSpPr>
          <p:nvPr/>
        </p:nvSpPr>
        <p:spPr>
          <a:xfrm>
            <a:off x="838200" y="1928657"/>
            <a:ext cx="10515600" cy="39486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As you know IMR is live for some months now (10.3.2022).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The question is: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	How is it with your capabilities </a:t>
            </a:r>
            <a:r>
              <a:rPr kumimoji="0" lang="en-GB" sz="20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w.r.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to IMR?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	You are ready, no?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And the most important question is: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	Are your customers ready to deal with IMR’s?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A45C59A-88F3-46A4-8B3F-F2A34E561B6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j-ea"/>
                <a:cs typeface="+mj-cs"/>
              </a:rPr>
              <a:t>Update on MLR-IMR:</a:t>
            </a:r>
            <a:b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j-ea"/>
                <a:cs typeface="+mj-cs"/>
              </a:rPr>
            </a:b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j-ea"/>
                <a:cs typeface="+mj-cs"/>
              </a:rPr>
              <a:t>IMR at yours?</a:t>
            </a:r>
          </a:p>
        </p:txBody>
      </p:sp>
    </p:spTree>
    <p:extLst>
      <p:ext uri="{BB962C8B-B14F-4D97-AF65-F5344CB8AC3E}">
        <p14:creationId xmlns:p14="http://schemas.microsoft.com/office/powerpoint/2010/main" val="2110358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1">
            <a:extLst>
              <a:ext uri="{FF2B5EF4-FFF2-40B4-BE49-F238E27FC236}">
                <a16:creationId xmlns:a16="http://schemas.microsoft.com/office/drawing/2014/main" id="{4517F586-DA62-4BF2-B0EB-E1930D66E9DA}"/>
              </a:ext>
            </a:extLst>
          </p:cNvPr>
          <p:cNvSpPr txBox="1">
            <a:spLocks/>
          </p:cNvSpPr>
          <p:nvPr/>
        </p:nvSpPr>
        <p:spPr>
          <a:xfrm>
            <a:off x="838200" y="1928657"/>
            <a:ext cx="11124414" cy="39486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2400">
              <a:solidFill>
                <a:srgbClr val="FFFFFF"/>
              </a:solidFill>
              <a:latin typeface="Ope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2400">
              <a:solidFill>
                <a:srgbClr val="FFFFFF"/>
              </a:solidFill>
              <a:latin typeface="Ope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Target date is 16.11.2022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240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A45C59A-88F3-46A4-8B3F-F2A34E561B6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j-ea"/>
                <a:cs typeface="+mj-cs"/>
              </a:rPr>
              <a:t>Update on MLR-IMR: </a:t>
            </a:r>
            <a:b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j-ea"/>
                <a:cs typeface="+mj-cs"/>
              </a:rPr>
            </a:b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j-ea"/>
                <a:cs typeface="+mj-cs"/>
              </a:rPr>
              <a:t>BISv2 decommissioning</a:t>
            </a:r>
          </a:p>
        </p:txBody>
      </p:sp>
    </p:spTree>
    <p:extLst>
      <p:ext uri="{BB962C8B-B14F-4D97-AF65-F5344CB8AC3E}">
        <p14:creationId xmlns:p14="http://schemas.microsoft.com/office/powerpoint/2010/main" val="161828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8B24CA3-F129-40FC-A6CC-EF8704233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000"/>
              <a:t>Agenda</a:t>
            </a:r>
            <a:endParaRPr lang="fr-BE" noProof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6FECFA-AE50-4EB7-BB81-05FD93A6B3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90688"/>
            <a:ext cx="11181883" cy="40835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Update from Luxembourg</a:t>
            </a:r>
            <a:endParaRPr lang="en-US" sz="2800" b="1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Update on MLR-IMR</a:t>
            </a:r>
          </a:p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sz="2800" b="1">
                <a:solidFill>
                  <a:schemeClr val="accent1">
                    <a:lumMod val="75000"/>
                  </a:schemeClr>
                </a:solidFill>
              </a:rPr>
              <a:t>e-Invoicing conference</a:t>
            </a:r>
          </a:p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sz="2800" b="1">
                <a:solidFill>
                  <a:schemeClr val="accent1">
                    <a:lumMod val="75000"/>
                  </a:schemeClr>
                </a:solidFill>
              </a:rPr>
              <a:t>Service Provider Agreement update</a:t>
            </a:r>
          </a:p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sz="2800" b="1">
                <a:solidFill>
                  <a:schemeClr val="accent1">
                    <a:lumMod val="75000"/>
                  </a:schemeClr>
                </a:solidFill>
              </a:rPr>
              <a:t>Backlog / AOB / Next forum</a:t>
            </a:r>
          </a:p>
          <a:p>
            <a:pPr>
              <a:lnSpc>
                <a:spcPct val="150000"/>
              </a:lnSpc>
            </a:pPr>
            <a:endParaRPr lang="en-US" sz="2800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ctangle : coins arrondis 4">
            <a:extLst>
              <a:ext uri="{FF2B5EF4-FFF2-40B4-BE49-F238E27FC236}">
                <a16:creationId xmlns:a16="http://schemas.microsoft.com/office/drawing/2014/main" id="{41DC656D-FEC3-4765-807A-1B3A626777DF}"/>
              </a:ext>
            </a:extLst>
          </p:cNvPr>
          <p:cNvSpPr/>
          <p:nvPr/>
        </p:nvSpPr>
        <p:spPr>
          <a:xfrm flipV="1">
            <a:off x="770068" y="3376351"/>
            <a:ext cx="11314356" cy="514211"/>
          </a:xfrm>
          <a:prstGeom prst="roundRect">
            <a:avLst/>
          </a:prstGeom>
          <a:noFill/>
          <a:ln w="38100" cap="flat" cmpd="sng" algn="ctr">
            <a:solidFill>
              <a:schemeClr val="bg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2C16490E-0955-42E8-BD1D-A372CA000E7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588004" y="219526"/>
            <a:ext cx="2503503" cy="80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690362"/>
      </p:ext>
    </p:extLst>
  </p:cSld>
  <p:clrMapOvr>
    <a:masterClrMapping/>
  </p:clrMapOvr>
</p:sld>
</file>

<file path=ppt/theme/theme1.xml><?xml version="1.0" encoding="utf-8"?>
<a:theme xmlns:a="http://schemas.openxmlformats.org/drawingml/2006/main" name="Light theme">
  <a:themeElements>
    <a:clrScheme name="BOSA 0365 - Defaults">
      <a:dk1>
        <a:srgbClr val="09181B"/>
      </a:dk1>
      <a:lt1>
        <a:srgbClr val="FFFFFF"/>
      </a:lt1>
      <a:dk2>
        <a:srgbClr val="057A8B"/>
      </a:dk2>
      <a:lt2>
        <a:srgbClr val="FFF8DC"/>
      </a:lt2>
      <a:accent1>
        <a:srgbClr val="00566B"/>
      </a:accent1>
      <a:accent2>
        <a:srgbClr val="FFED75"/>
      </a:accent2>
      <a:accent3>
        <a:srgbClr val="2CB8A5"/>
      </a:accent3>
      <a:accent4>
        <a:srgbClr val="FC6D71"/>
      </a:accent4>
      <a:accent5>
        <a:srgbClr val="B6E7DD"/>
      </a:accent5>
      <a:accent6>
        <a:srgbClr val="F8D7BC"/>
      </a:accent6>
      <a:hlink>
        <a:srgbClr val="057A8B"/>
      </a:hlink>
      <a:folHlink>
        <a:srgbClr val="00566B"/>
      </a:folHlink>
    </a:clrScheme>
    <a:fontScheme name="BOSA Theme Fonts">
      <a:majorFont>
        <a:latin typeface="Montserrat"/>
        <a:ea typeface=""/>
        <a:cs typeface=""/>
      </a:majorFont>
      <a:minorFont>
        <a:latin typeface="Open San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SA O365 PowerPoint Template FR draft.potx" id="{D0EB589D-18D5-4125-AE70-E61C7832565D}" vid="{F5420CFA-AB62-49F5-9F4B-BD23C6845222}"/>
    </a:ext>
  </a:extLst>
</a:theme>
</file>

<file path=ppt/theme/theme2.xml><?xml version="1.0" encoding="utf-8"?>
<a:theme xmlns:a="http://schemas.openxmlformats.org/drawingml/2006/main" name="Dark theme">
  <a:themeElements>
    <a:clrScheme name="0365 - Dark Mode">
      <a:dk1>
        <a:srgbClr val="09181B"/>
      </a:dk1>
      <a:lt1>
        <a:srgbClr val="FFFFFF"/>
      </a:lt1>
      <a:dk2>
        <a:srgbClr val="00566B"/>
      </a:dk2>
      <a:lt2>
        <a:srgbClr val="FFF8DC"/>
      </a:lt2>
      <a:accent1>
        <a:srgbClr val="057A8B"/>
      </a:accent1>
      <a:accent2>
        <a:srgbClr val="FFED75"/>
      </a:accent2>
      <a:accent3>
        <a:srgbClr val="2CB8A5"/>
      </a:accent3>
      <a:accent4>
        <a:srgbClr val="FC6D71"/>
      </a:accent4>
      <a:accent5>
        <a:srgbClr val="B6E7DD"/>
      </a:accent5>
      <a:accent6>
        <a:srgbClr val="F8D7BC"/>
      </a:accent6>
      <a:hlink>
        <a:srgbClr val="FFED75"/>
      </a:hlink>
      <a:folHlink>
        <a:srgbClr val="FFF8DC"/>
      </a:folHlink>
    </a:clrScheme>
    <a:fontScheme name="BOSA Theme Fonts">
      <a:majorFont>
        <a:latin typeface="Montserrat"/>
        <a:ea typeface=""/>
        <a:cs typeface=""/>
      </a:majorFont>
      <a:minorFont>
        <a:latin typeface="Open San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SA O365 PowerPoint Template FR draft.potx" id="{D0EB589D-18D5-4125-AE70-E61C7832565D}" vid="{A3DAC8A1-A94C-4D28-86A5-77FDFA0EA24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306722F0880244A9A4ABAEF5F0D78F" ma:contentTypeVersion="2772" ma:contentTypeDescription="Create a new document." ma:contentTypeScope="" ma:versionID="505a2094b599e9ad32bc0f423ae724f8">
  <xsd:schema xmlns:xsd="http://www.w3.org/2001/XMLSchema" xmlns:xs="http://www.w3.org/2001/XMLSchema" xmlns:p="http://schemas.microsoft.com/office/2006/metadata/properties" xmlns:ns2="81244d14-5ce4-4a7b-8743-301f920c1a25" xmlns:ns3="500941e7-a1e3-450c-a564-77bc138a22e4" xmlns:ns4="86ac52e8-28bc-4a17-9ed0-ff9d6f1a4334" targetNamespace="http://schemas.microsoft.com/office/2006/metadata/properties" ma:root="true" ma:fieldsID="7c7532038c82c86d958f779e31f1ec77" ns2:_="" ns3:_="" ns4:_="">
    <xsd:import namespace="81244d14-5ce4-4a7b-8743-301f920c1a25"/>
    <xsd:import namespace="500941e7-a1e3-450c-a564-77bc138a22e4"/>
    <xsd:import namespace="86ac52e8-28bc-4a17-9ed0-ff9d6f1a433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244d14-5ce4-4a7b-8743-301f920c1a2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6" nillable="true" ma:displayName="Taxonomy Catch All Column" ma:hidden="true" ma:list="{8e939a85-1c05-4f86-99b1-1e11b6ff4293}" ma:internalName="TaxCatchAll" ma:showField="CatchAllData" ma:web="81244d14-5ce4-4a7b-8743-301f920c1a2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0941e7-a1e3-450c-a564-77bc138a22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3677b756-bb6c-42c0-a500-a3c5d40b59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ac52e8-28bc-4a17-9ed0-ff9d6f1a433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1244d14-5ce4-4a7b-8743-301f920c1a25">BOSATEMP-1776936762-240528</_dlc_DocId>
    <_dlc_DocIdUrl xmlns="81244d14-5ce4-4a7b-8743-301f920c1a25">
      <Url>https://gcloudbelgium.sharepoint.com/sites/BOSA-TEMP/DT/_layouts/15/DocIdRedir.aspx?ID=BOSATEMP-1776936762-240528</Url>
      <Description>BOSATEMP-1776936762-240528</Description>
    </_dlc_DocIdUrl>
    <lcf76f155ced4ddcb4097134ff3c332f xmlns="500941e7-a1e3-450c-a564-77bc138a22e4">
      <Terms xmlns="http://schemas.microsoft.com/office/infopath/2007/PartnerControls"/>
    </lcf76f155ced4ddcb4097134ff3c332f>
    <TaxCatchAll xmlns="81244d14-5ce4-4a7b-8743-301f920c1a25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3651369-C845-4A73-B314-A641205C4104}">
  <ds:schemaRefs>
    <ds:schemaRef ds:uri="500941e7-a1e3-450c-a564-77bc138a22e4"/>
    <ds:schemaRef ds:uri="81244d14-5ce4-4a7b-8743-301f920c1a25"/>
    <ds:schemaRef ds:uri="86ac52e8-28bc-4a17-9ed0-ff9d6f1a433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1EAD3B2-9521-4025-BF23-7022EF8EA426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C3230FCF-7E2C-49A6-9845-CBD6D2D1FEFD}">
  <ds:schemaRefs>
    <ds:schemaRef ds:uri="http://schemas.microsoft.com/office/2006/metadata/properties"/>
    <ds:schemaRef ds:uri="81244d14-5ce4-4a7b-8743-301f920c1a25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86ac52e8-28bc-4a17-9ed0-ff9d6f1a4334"/>
    <ds:schemaRef ds:uri="http://schemas.microsoft.com/office/infopath/2007/PartnerControls"/>
    <ds:schemaRef ds:uri="http://purl.org/dc/elements/1.1/"/>
    <ds:schemaRef ds:uri="500941e7-a1e3-450c-a564-77bc138a22e4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6E9A69DA-972F-4782-9556-0955EB85B1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BOSA O365 PowerPoint Template FR final</Template>
  <TotalTime>0</TotalTime>
  <Words>355</Words>
  <Application>Microsoft Office PowerPoint</Application>
  <PresentationFormat>Widescreen</PresentationFormat>
  <Paragraphs>107</Paragraphs>
  <Slides>19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-apple-system</vt:lpstr>
      <vt:lpstr>Arial</vt:lpstr>
      <vt:lpstr>Calibri</vt:lpstr>
      <vt:lpstr>Montserrat</vt:lpstr>
      <vt:lpstr>Open Sans</vt:lpstr>
      <vt:lpstr>Light theme</vt:lpstr>
      <vt:lpstr>Dark theme</vt:lpstr>
      <vt:lpstr>Belgian Peppol Service Providers Forum </vt:lpstr>
      <vt:lpstr>Welcome</vt:lpstr>
      <vt:lpstr>Agenda</vt:lpstr>
      <vt:lpstr>Agenda</vt:lpstr>
      <vt:lpstr>PowerPoint Presentation</vt:lpstr>
      <vt:lpstr>Agenda</vt:lpstr>
      <vt:lpstr>PowerPoint Presentation</vt:lpstr>
      <vt:lpstr>PowerPoint Presentation</vt:lpstr>
      <vt:lpstr>Agenda</vt:lpstr>
      <vt:lpstr>PowerPoint Presentation</vt:lpstr>
      <vt:lpstr>PowerPoint Presentation</vt:lpstr>
      <vt:lpstr>PowerPoint Presentation</vt:lpstr>
      <vt:lpstr>Agenda</vt:lpstr>
      <vt:lpstr>PowerPoint Presentation</vt:lpstr>
      <vt:lpstr>Agenda</vt:lpstr>
      <vt:lpstr>PowerPoint Presentation</vt:lpstr>
      <vt:lpstr>PowerPoint Presentation</vt:lpstr>
      <vt:lpstr>Thanks for your attendance!</vt:lpstr>
      <vt:lpstr>Wrap 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PowerPoint</dc:title>
  <dc:creator>VERMEIRE Marc</dc:creator>
  <cp:lastModifiedBy>Marc Vermeire (BOSA)</cp:lastModifiedBy>
  <cp:revision>1</cp:revision>
  <dcterms:created xsi:type="dcterms:W3CDTF">2021-10-12T09:08:02Z</dcterms:created>
  <dcterms:modified xsi:type="dcterms:W3CDTF">2022-09-22T07:16:12Z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0x01010078306722F0880244A9A4ABAEF5F0D78F</vt:lpwstr>
  </property>
  <property fmtid="{D5CDD505-2E9C-101B-9397-08002B2CF9AE}" pid="3" name="ThemeFR">
    <vt:lpwstr>339;#Charte de style|3a13075a-f53c-44e4-9551-b10b77b7571b</vt:lpwstr>
  </property>
  <property fmtid="{D5CDD505-2E9C-101B-9397-08002B2CF9AE}" pid="4" name="_dlc_DocIdItemGuid">
    <vt:lpwstr>b9842c15-3963-459d-8aca-5fcc5a34a2af</vt:lpwstr>
  </property>
  <property fmtid="{D5CDD505-2E9C-101B-9397-08002B2CF9AE}" pid="5" name="MediaServiceImageTags">
    <vt:lpwstr/>
  </property>
</Properties>
</file>