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5"/>
    <p:sldMasterId id="2147483682" r:id="rId6"/>
  </p:sldMasterIdLst>
  <p:notesMasterIdLst>
    <p:notesMasterId r:id="rId26"/>
  </p:notesMasterIdLst>
  <p:handoutMasterIdLst>
    <p:handoutMasterId r:id="rId27"/>
  </p:handoutMasterIdLst>
  <p:sldIdLst>
    <p:sldId id="257" r:id="rId7"/>
    <p:sldId id="259" r:id="rId8"/>
    <p:sldId id="258" r:id="rId9"/>
    <p:sldId id="266" r:id="rId10"/>
    <p:sldId id="272" r:id="rId11"/>
    <p:sldId id="291" r:id="rId12"/>
    <p:sldId id="296" r:id="rId13"/>
    <p:sldId id="297" r:id="rId14"/>
    <p:sldId id="293" r:id="rId15"/>
    <p:sldId id="294" r:id="rId16"/>
    <p:sldId id="280" r:id="rId17"/>
    <p:sldId id="298" r:id="rId18"/>
    <p:sldId id="303" r:id="rId19"/>
    <p:sldId id="282" r:id="rId20"/>
    <p:sldId id="260" r:id="rId21"/>
    <p:sldId id="301" r:id="rId22"/>
    <p:sldId id="271" r:id="rId23"/>
    <p:sldId id="279" r:id="rId24"/>
    <p:sldId id="304" r:id="rId2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 Doucet (BOSA)" initials="GD(" lastIdx="1" clrIdx="0">
    <p:extLst>
      <p:ext uri="{19B8F6BF-5375-455C-9EA6-DF929625EA0E}">
        <p15:presenceInfo xmlns:p15="http://schemas.microsoft.com/office/powerpoint/2012/main" userId="S::Guido.Doucet@bosa.fgov.be::e581be33-abb2-4ec2-9ef0-8c0c98ee118b" providerId="AD"/>
      </p:ext>
    </p:extLst>
  </p:cmAuthor>
  <p:cmAuthor id="2" name="Serge Libert (BOSA)" initials="SL(" lastIdx="2" clrIdx="1">
    <p:extLst>
      <p:ext uri="{19B8F6BF-5375-455C-9EA6-DF929625EA0E}">
        <p15:presenceInfo xmlns:p15="http://schemas.microsoft.com/office/powerpoint/2012/main" userId="S::serge.libert@bosa.fgov.be::8c9a1326-5673-4310-b4ed-b88bcf07a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572"/>
    <a:srgbClr val="B04346"/>
    <a:srgbClr val="535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9A93A-7ED0-4B97-8C6B-22F6E6B4C864}" v="622" dt="2022-05-10T14:19:50.960"/>
    <p1510:client id="{20563134-C27F-4119-AB76-D3A42FA41248}" v="2364" dt="2022-05-10T11:19:53.074"/>
    <p1510:client id="{6B4033DE-7C49-4606-3F42-A3C1833B0D78}" v="127" dt="2022-05-10T11:23:32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do Doucet (BOSA)" userId="e581be33-abb2-4ec2-9ef0-8c0c98ee118b" providerId="ADAL" clId="{9E8C0577-76DB-4E67-86E0-7B96BFF0A473}"/>
    <pc:docChg chg="custSel addSld delSld modSld sldOrd">
      <pc:chgData name="Guido Doucet (BOSA)" userId="e581be33-abb2-4ec2-9ef0-8c0c98ee118b" providerId="ADAL" clId="{9E8C0577-76DB-4E67-86E0-7B96BFF0A473}" dt="2022-05-03T11:34:21.572" v="289" actId="20577"/>
      <pc:docMkLst>
        <pc:docMk/>
      </pc:docMkLst>
      <pc:sldChg chg="del">
        <pc:chgData name="Guido Doucet (BOSA)" userId="e581be33-abb2-4ec2-9ef0-8c0c98ee118b" providerId="ADAL" clId="{9E8C0577-76DB-4E67-86E0-7B96BFF0A473}" dt="2022-05-03T11:26:18.537" v="3" actId="47"/>
        <pc:sldMkLst>
          <pc:docMk/>
          <pc:sldMk cId="3812796298" sldId="295"/>
        </pc:sldMkLst>
      </pc:sldChg>
      <pc:sldChg chg="modSp add mod ord">
        <pc:chgData name="Guido Doucet (BOSA)" userId="e581be33-abb2-4ec2-9ef0-8c0c98ee118b" providerId="ADAL" clId="{9E8C0577-76DB-4E67-86E0-7B96BFF0A473}" dt="2022-05-03T11:34:21.572" v="289" actId="20577"/>
        <pc:sldMkLst>
          <pc:docMk/>
          <pc:sldMk cId="2188163581" sldId="296"/>
        </pc:sldMkLst>
        <pc:spChg chg="mod">
          <ac:chgData name="Guido Doucet (BOSA)" userId="e581be33-abb2-4ec2-9ef0-8c0c98ee118b" providerId="ADAL" clId="{9E8C0577-76DB-4E67-86E0-7B96BFF0A473}" dt="2022-05-03T11:34:21.572" v="289" actId="20577"/>
          <ac:spMkLst>
            <pc:docMk/>
            <pc:sldMk cId="2188163581" sldId="296"/>
            <ac:spMk id="6" creationId="{4517F586-DA62-4BF2-B0EB-E1930D66E9DA}"/>
          </ac:spMkLst>
        </pc:spChg>
      </pc:sldChg>
    </pc:docChg>
  </pc:docChgLst>
  <pc:docChgLst>
    <pc:chgData name="Marc Vermeire (BOSA)" userId="dda041ec-8de0-4236-9ecd-0521a99dabc8" providerId="ADAL" clId="{0129A93A-7ED0-4B97-8C6B-22F6E6B4C864}"/>
    <pc:docChg chg="undo redo custSel addSld delSld modSld sldOrd">
      <pc:chgData name="Marc Vermeire (BOSA)" userId="dda041ec-8de0-4236-9ecd-0521a99dabc8" providerId="ADAL" clId="{0129A93A-7ED0-4B97-8C6B-22F6E6B4C864}" dt="2022-05-09T13:59:28.027" v="725" actId="20577"/>
      <pc:docMkLst>
        <pc:docMk/>
      </pc:docMkLst>
      <pc:sldChg chg="modSp mod">
        <pc:chgData name="Marc Vermeire (BOSA)" userId="dda041ec-8de0-4236-9ecd-0521a99dabc8" providerId="ADAL" clId="{0129A93A-7ED0-4B97-8C6B-22F6E6B4C864}" dt="2022-03-21T15:18:43.409" v="10" actId="6549"/>
        <pc:sldMkLst>
          <pc:docMk/>
          <pc:sldMk cId="887695320" sldId="257"/>
        </pc:sldMkLst>
        <pc:spChg chg="mod">
          <ac:chgData name="Marc Vermeire (BOSA)" userId="dda041ec-8de0-4236-9ecd-0521a99dabc8" providerId="ADAL" clId="{0129A93A-7ED0-4B97-8C6B-22F6E6B4C864}" dt="2022-03-21T15:18:43.409" v="10" actId="6549"/>
          <ac:spMkLst>
            <pc:docMk/>
            <pc:sldMk cId="887695320" sldId="257"/>
            <ac:spMk id="3" creationId="{508335A5-ED5F-47D1-ACAC-A07DC8D4D7A7}"/>
          </ac:spMkLst>
        </pc:spChg>
      </pc:sldChg>
      <pc:sldChg chg="addSp delSp modSp mod">
        <pc:chgData name="Marc Vermeire (BOSA)" userId="dda041ec-8de0-4236-9ecd-0521a99dabc8" providerId="ADAL" clId="{0129A93A-7ED0-4B97-8C6B-22F6E6B4C864}" dt="2022-05-03T11:55:52.095" v="514" actId="20577"/>
        <pc:sldMkLst>
          <pc:docMk/>
          <pc:sldMk cId="704554566" sldId="258"/>
        </pc:sldMkLst>
        <pc:spChg chg="add del mod">
          <ac:chgData name="Marc Vermeire (BOSA)" userId="dda041ec-8de0-4236-9ecd-0521a99dabc8" providerId="ADAL" clId="{0129A93A-7ED0-4B97-8C6B-22F6E6B4C864}" dt="2022-05-03T11:36:40.238" v="117" actId="478"/>
          <ac:spMkLst>
            <pc:docMk/>
            <pc:sldMk cId="704554566" sldId="258"/>
            <ac:spMk id="2" creationId="{C9629BB1-75D4-4F74-9172-19722F7D6DC2}"/>
          </ac:spMkLst>
        </pc:spChg>
        <pc:spChg chg="mod">
          <ac:chgData name="Marc Vermeire (BOSA)" userId="dda041ec-8de0-4236-9ecd-0521a99dabc8" providerId="ADAL" clId="{0129A93A-7ED0-4B97-8C6B-22F6E6B4C864}" dt="2022-05-03T11:55:52.095" v="514" actId="20577"/>
          <ac:spMkLst>
            <pc:docMk/>
            <pc:sldMk cId="704554566" sldId="258"/>
            <ac:spMk id="6" creationId="{4C6FECFA-AE50-4EB7-BB81-05FD93A6B3DC}"/>
          </ac:spMkLst>
        </pc:spChg>
      </pc:sldChg>
      <pc:sldChg chg="modSp modNotesTx">
        <pc:chgData name="Marc Vermeire (BOSA)" userId="dda041ec-8de0-4236-9ecd-0521a99dabc8" providerId="ADAL" clId="{0129A93A-7ED0-4B97-8C6B-22F6E6B4C864}" dt="2022-05-09T13:59:28.027" v="725" actId="20577"/>
        <pc:sldMkLst>
          <pc:docMk/>
          <pc:sldMk cId="771274276" sldId="260"/>
        </pc:sldMkLst>
        <pc:graphicFrameChg chg="mod">
          <ac:chgData name="Marc Vermeire (BOSA)" userId="dda041ec-8de0-4236-9ecd-0521a99dabc8" providerId="ADAL" clId="{0129A93A-7ED0-4B97-8C6B-22F6E6B4C864}" dt="2022-05-09T13:59:28.027" v="725" actId="2057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modSp mod">
        <pc:chgData name="Marc Vermeire (BOSA)" userId="dda041ec-8de0-4236-9ecd-0521a99dabc8" providerId="ADAL" clId="{0129A93A-7ED0-4B97-8C6B-22F6E6B4C864}" dt="2022-05-05T18:14:31.873" v="673" actId="20577"/>
        <pc:sldMkLst>
          <pc:docMk/>
          <pc:sldMk cId="2565178176" sldId="266"/>
        </pc:sldMkLst>
        <pc:spChg chg="mod">
          <ac:chgData name="Marc Vermeire (BOSA)" userId="dda041ec-8de0-4236-9ecd-0521a99dabc8" providerId="ADAL" clId="{0129A93A-7ED0-4B97-8C6B-22F6E6B4C864}" dt="2022-05-05T18:14:31.873" v="673" actId="20577"/>
          <ac:spMkLst>
            <pc:docMk/>
            <pc:sldMk cId="2565178176" sldId="266"/>
            <ac:spMk id="6" creationId="{4C6FECFA-AE50-4EB7-BB81-05FD93A6B3DC}"/>
          </ac:spMkLst>
        </pc:spChg>
      </pc:sldChg>
      <pc:sldChg chg="modNotesTx">
        <pc:chgData name="Marc Vermeire (BOSA)" userId="dda041ec-8de0-4236-9ecd-0521a99dabc8" providerId="ADAL" clId="{0129A93A-7ED0-4B97-8C6B-22F6E6B4C864}" dt="2022-04-26T12:41:18.117" v="46" actId="20577"/>
        <pc:sldMkLst>
          <pc:docMk/>
          <pc:sldMk cId="2652368132" sldId="272"/>
        </pc:sldMkLst>
      </pc:sldChg>
      <pc:sldChg chg="add del setBg">
        <pc:chgData name="Marc Vermeire (BOSA)" userId="dda041ec-8de0-4236-9ecd-0521a99dabc8" providerId="ADAL" clId="{0129A93A-7ED0-4B97-8C6B-22F6E6B4C864}" dt="2022-05-03T11:46:26.485" v="319"/>
        <pc:sldMkLst>
          <pc:docMk/>
          <pc:sldMk cId="2133884953" sldId="274"/>
        </pc:sldMkLst>
      </pc:sldChg>
      <pc:sldChg chg="add">
        <pc:chgData name="Marc Vermeire (BOSA)" userId="dda041ec-8de0-4236-9ecd-0521a99dabc8" providerId="ADAL" clId="{0129A93A-7ED0-4B97-8C6B-22F6E6B4C864}" dt="2022-05-03T11:46:26.497" v="320"/>
        <pc:sldMkLst>
          <pc:docMk/>
          <pc:sldMk cId="2313604123" sldId="274"/>
        </pc:sldMkLst>
      </pc:sldChg>
      <pc:sldChg chg="del">
        <pc:chgData name="Marc Vermeire (BOSA)" userId="dda041ec-8de0-4236-9ecd-0521a99dabc8" providerId="ADAL" clId="{0129A93A-7ED0-4B97-8C6B-22F6E6B4C864}" dt="2022-05-03T11:46:16.713" v="317" actId="2696"/>
        <pc:sldMkLst>
          <pc:docMk/>
          <pc:sldMk cId="4130594465" sldId="274"/>
        </pc:sldMkLst>
      </pc:sldChg>
      <pc:sldChg chg="modSp mod">
        <pc:chgData name="Marc Vermeire (BOSA)" userId="dda041ec-8de0-4236-9ecd-0521a99dabc8" providerId="ADAL" clId="{0129A93A-7ED0-4B97-8C6B-22F6E6B4C864}" dt="2022-03-21T15:18:52.653" v="12" actId="27636"/>
        <pc:sldMkLst>
          <pc:docMk/>
          <pc:sldMk cId="2273133217" sldId="279"/>
        </pc:sldMkLst>
        <pc:spChg chg="mod">
          <ac:chgData name="Marc Vermeire (BOSA)" userId="dda041ec-8de0-4236-9ecd-0521a99dabc8" providerId="ADAL" clId="{0129A93A-7ED0-4B97-8C6B-22F6E6B4C864}" dt="2022-03-21T15:18:52.653" v="12" actId="27636"/>
          <ac:spMkLst>
            <pc:docMk/>
            <pc:sldMk cId="2273133217" sldId="279"/>
            <ac:spMk id="3" creationId="{7F4E2C2F-383F-4E71-84A8-ECFAEC3F0E0F}"/>
          </ac:spMkLst>
        </pc:spChg>
      </pc:sldChg>
      <pc:sldChg chg="modSp mod">
        <pc:chgData name="Marc Vermeire (BOSA)" userId="dda041ec-8de0-4236-9ecd-0521a99dabc8" providerId="ADAL" clId="{0129A93A-7ED0-4B97-8C6B-22F6E6B4C864}" dt="2022-05-03T11:56:13.422" v="517"/>
        <pc:sldMkLst>
          <pc:docMk/>
          <pc:sldMk cId="2155768994" sldId="280"/>
        </pc:sldMkLst>
        <pc:spChg chg="mod">
          <ac:chgData name="Marc Vermeire (BOSA)" userId="dda041ec-8de0-4236-9ecd-0521a99dabc8" providerId="ADAL" clId="{0129A93A-7ED0-4B97-8C6B-22F6E6B4C864}" dt="2022-05-03T11:56:13.422" v="517"/>
          <ac:spMkLst>
            <pc:docMk/>
            <pc:sldMk cId="2155768994" sldId="280"/>
            <ac:spMk id="6" creationId="{4C6FECFA-AE50-4EB7-BB81-05FD93A6B3DC}"/>
          </ac:spMkLst>
        </pc:spChg>
        <pc:spChg chg="mod">
          <ac:chgData name="Marc Vermeire (BOSA)" userId="dda041ec-8de0-4236-9ecd-0521a99dabc8" providerId="ADAL" clId="{0129A93A-7ED0-4B97-8C6B-22F6E6B4C864}" dt="2022-05-03T11:43:33.533" v="224" actId="1036"/>
          <ac:spMkLst>
            <pc:docMk/>
            <pc:sldMk cId="2155768994" sldId="280"/>
            <ac:spMk id="7" creationId="{41DC656D-FEC3-4765-807A-1B3A626777DF}"/>
          </ac:spMkLst>
        </pc:spChg>
      </pc:sldChg>
      <pc:sldChg chg="modSp mod">
        <pc:chgData name="Marc Vermeire (BOSA)" userId="dda041ec-8de0-4236-9ecd-0521a99dabc8" providerId="ADAL" clId="{0129A93A-7ED0-4B97-8C6B-22F6E6B4C864}" dt="2022-05-03T11:56:17.590" v="518"/>
        <pc:sldMkLst>
          <pc:docMk/>
          <pc:sldMk cId="1197101662" sldId="282"/>
        </pc:sldMkLst>
        <pc:spChg chg="mod">
          <ac:chgData name="Marc Vermeire (BOSA)" userId="dda041ec-8de0-4236-9ecd-0521a99dabc8" providerId="ADAL" clId="{0129A93A-7ED0-4B97-8C6B-22F6E6B4C864}" dt="2022-05-03T11:56:17.590" v="518"/>
          <ac:spMkLst>
            <pc:docMk/>
            <pc:sldMk cId="1197101662" sldId="282"/>
            <ac:spMk id="6" creationId="{4C6FECFA-AE50-4EB7-BB81-05FD93A6B3DC}"/>
          </ac:spMkLst>
        </pc:spChg>
        <pc:spChg chg="mod">
          <ac:chgData name="Marc Vermeire (BOSA)" userId="dda041ec-8de0-4236-9ecd-0521a99dabc8" providerId="ADAL" clId="{0129A93A-7ED0-4B97-8C6B-22F6E6B4C864}" dt="2022-05-03T11:43:46.343" v="253" actId="1036"/>
          <ac:spMkLst>
            <pc:docMk/>
            <pc:sldMk cId="1197101662" sldId="282"/>
            <ac:spMk id="7" creationId="{41DC656D-FEC3-4765-807A-1B3A626777DF}"/>
          </ac:spMkLst>
        </pc:spChg>
      </pc:sldChg>
      <pc:sldChg chg="add del setBg">
        <pc:chgData name="Marc Vermeire (BOSA)" userId="dda041ec-8de0-4236-9ecd-0521a99dabc8" providerId="ADAL" clId="{0129A93A-7ED0-4B97-8C6B-22F6E6B4C864}" dt="2022-05-03T11:46:26.485" v="319"/>
        <pc:sldMkLst>
          <pc:docMk/>
          <pc:sldMk cId="829312565" sldId="293"/>
        </pc:sldMkLst>
      </pc:sldChg>
      <pc:sldChg chg="modSp add mod">
        <pc:chgData name="Marc Vermeire (BOSA)" userId="dda041ec-8de0-4236-9ecd-0521a99dabc8" providerId="ADAL" clId="{0129A93A-7ED0-4B97-8C6B-22F6E6B4C864}" dt="2022-05-05T12:41:39.155" v="635" actId="27636"/>
        <pc:sldMkLst>
          <pc:docMk/>
          <pc:sldMk cId="2241532524" sldId="293"/>
        </pc:sldMkLst>
        <pc:spChg chg="mod">
          <ac:chgData name="Marc Vermeire (BOSA)" userId="dda041ec-8de0-4236-9ecd-0521a99dabc8" providerId="ADAL" clId="{0129A93A-7ED0-4B97-8C6B-22F6E6B4C864}" dt="2022-05-05T12:41:39.155" v="635" actId="27636"/>
          <ac:spMkLst>
            <pc:docMk/>
            <pc:sldMk cId="2241532524" sldId="293"/>
            <ac:spMk id="11" creationId="{5A45C59A-88F3-46A4-8B3F-F2A34E561B6A}"/>
          </ac:spMkLst>
        </pc:spChg>
      </pc:sldChg>
      <pc:sldChg chg="del">
        <pc:chgData name="Marc Vermeire (BOSA)" userId="dda041ec-8de0-4236-9ecd-0521a99dabc8" providerId="ADAL" clId="{0129A93A-7ED0-4B97-8C6B-22F6E6B4C864}" dt="2022-05-03T11:46:16.713" v="317" actId="2696"/>
        <pc:sldMkLst>
          <pc:docMk/>
          <pc:sldMk cId="3843062916" sldId="293"/>
        </pc:sldMkLst>
      </pc:sldChg>
      <pc:sldChg chg="modSp add mod">
        <pc:chgData name="Marc Vermeire (BOSA)" userId="dda041ec-8de0-4236-9ecd-0521a99dabc8" providerId="ADAL" clId="{0129A93A-7ED0-4B97-8C6B-22F6E6B4C864}" dt="2022-05-05T12:42:11.556" v="636"/>
        <pc:sldMkLst>
          <pc:docMk/>
          <pc:sldMk cId="269949355" sldId="294"/>
        </pc:sldMkLst>
        <pc:spChg chg="mod">
          <ac:chgData name="Marc Vermeire (BOSA)" userId="dda041ec-8de0-4236-9ecd-0521a99dabc8" providerId="ADAL" clId="{0129A93A-7ED0-4B97-8C6B-22F6E6B4C864}" dt="2022-05-05T12:42:11.556" v="636"/>
          <ac:spMkLst>
            <pc:docMk/>
            <pc:sldMk cId="269949355" sldId="294"/>
            <ac:spMk id="11" creationId="{5A45C59A-88F3-46A4-8B3F-F2A34E561B6A}"/>
          </ac:spMkLst>
        </pc:spChg>
      </pc:sldChg>
      <pc:sldChg chg="del">
        <pc:chgData name="Marc Vermeire (BOSA)" userId="dda041ec-8de0-4236-9ecd-0521a99dabc8" providerId="ADAL" clId="{0129A93A-7ED0-4B97-8C6B-22F6E6B4C864}" dt="2022-05-03T11:46:16.713" v="317" actId="2696"/>
        <pc:sldMkLst>
          <pc:docMk/>
          <pc:sldMk cId="2053662972" sldId="294"/>
        </pc:sldMkLst>
      </pc:sldChg>
      <pc:sldChg chg="add del setBg">
        <pc:chgData name="Marc Vermeire (BOSA)" userId="dda041ec-8de0-4236-9ecd-0521a99dabc8" providerId="ADAL" clId="{0129A93A-7ED0-4B97-8C6B-22F6E6B4C864}" dt="2022-05-03T11:46:26.485" v="319"/>
        <pc:sldMkLst>
          <pc:docMk/>
          <pc:sldMk cId="2112151312" sldId="294"/>
        </pc:sldMkLst>
      </pc:sldChg>
      <pc:sldChg chg="add del setBg">
        <pc:chgData name="Marc Vermeire (BOSA)" userId="dda041ec-8de0-4236-9ecd-0521a99dabc8" providerId="ADAL" clId="{0129A93A-7ED0-4B97-8C6B-22F6E6B4C864}" dt="2022-04-26T12:41:25.250" v="48"/>
        <pc:sldMkLst>
          <pc:docMk/>
          <pc:sldMk cId="2736006107" sldId="295"/>
        </pc:sldMkLst>
      </pc:sldChg>
      <pc:sldChg chg="modSp add mod modNotesTx">
        <pc:chgData name="Marc Vermeire (BOSA)" userId="dda041ec-8de0-4236-9ecd-0521a99dabc8" providerId="ADAL" clId="{0129A93A-7ED0-4B97-8C6B-22F6E6B4C864}" dt="2022-04-26T12:41:46.724" v="53" actId="20577"/>
        <pc:sldMkLst>
          <pc:docMk/>
          <pc:sldMk cId="3812796298" sldId="295"/>
        </pc:sldMkLst>
        <pc:spChg chg="mod">
          <ac:chgData name="Marc Vermeire (BOSA)" userId="dda041ec-8de0-4236-9ecd-0521a99dabc8" providerId="ADAL" clId="{0129A93A-7ED0-4B97-8C6B-22F6E6B4C864}" dt="2022-04-26T12:41:33.536" v="51" actId="20577"/>
          <ac:spMkLst>
            <pc:docMk/>
            <pc:sldMk cId="3812796298" sldId="295"/>
            <ac:spMk id="4" creationId="{ED85CBD7-3C6B-46E4-AC4D-33B413375E5C}"/>
          </ac:spMkLst>
        </pc:spChg>
        <pc:spChg chg="mod">
          <ac:chgData name="Marc Vermeire (BOSA)" userId="dda041ec-8de0-4236-9ecd-0521a99dabc8" providerId="ADAL" clId="{0129A93A-7ED0-4B97-8C6B-22F6E6B4C864}" dt="2022-04-26T12:41:46.724" v="53" actId="20577"/>
          <ac:spMkLst>
            <pc:docMk/>
            <pc:sldMk cId="3812796298" sldId="295"/>
            <ac:spMk id="6" creationId="{4517F586-DA62-4BF2-B0EB-E1930D66E9DA}"/>
          </ac:spMkLst>
        </pc:spChg>
      </pc:sldChg>
      <pc:sldChg chg="modSp add mod">
        <pc:chgData name="Marc Vermeire (BOSA)" userId="dda041ec-8de0-4236-9ecd-0521a99dabc8" providerId="ADAL" clId="{0129A93A-7ED0-4B97-8C6B-22F6E6B4C864}" dt="2022-05-03T11:56:07.131" v="516"/>
        <pc:sldMkLst>
          <pc:docMk/>
          <pc:sldMk cId="145600520" sldId="297"/>
        </pc:sldMkLst>
        <pc:spChg chg="mod">
          <ac:chgData name="Marc Vermeire (BOSA)" userId="dda041ec-8de0-4236-9ecd-0521a99dabc8" providerId="ADAL" clId="{0129A93A-7ED0-4B97-8C6B-22F6E6B4C864}" dt="2022-05-03T11:56:07.131" v="516"/>
          <ac:spMkLst>
            <pc:docMk/>
            <pc:sldMk cId="145600520" sldId="297"/>
            <ac:spMk id="6" creationId="{4C6FECFA-AE50-4EB7-BB81-05FD93A6B3DC}"/>
          </ac:spMkLst>
        </pc:spChg>
        <pc:spChg chg="mod">
          <ac:chgData name="Marc Vermeire (BOSA)" userId="dda041ec-8de0-4236-9ecd-0521a99dabc8" providerId="ADAL" clId="{0129A93A-7ED0-4B97-8C6B-22F6E6B4C864}" dt="2022-05-03T11:43:17.847" v="201" actId="1036"/>
          <ac:spMkLst>
            <pc:docMk/>
            <pc:sldMk cId="145600520" sldId="297"/>
            <ac:spMk id="7" creationId="{41DC656D-FEC3-4765-807A-1B3A626777DF}"/>
          </ac:spMkLst>
        </pc:spChg>
      </pc:sldChg>
      <pc:sldChg chg="modSp add del mod">
        <pc:chgData name="Marc Vermeire (BOSA)" userId="dda041ec-8de0-4236-9ecd-0521a99dabc8" providerId="ADAL" clId="{0129A93A-7ED0-4B97-8C6B-22F6E6B4C864}" dt="2022-05-03T11:46:27.863" v="321" actId="2696"/>
        <pc:sldMkLst>
          <pc:docMk/>
          <pc:sldMk cId="971144798" sldId="298"/>
        </pc:sldMkLst>
        <pc:spChg chg="mod">
          <ac:chgData name="Marc Vermeire (BOSA)" userId="dda041ec-8de0-4236-9ecd-0521a99dabc8" providerId="ADAL" clId="{0129A93A-7ED0-4B97-8C6B-22F6E6B4C864}" dt="2022-05-03T11:45:05.713" v="310" actId="20577"/>
          <ac:spMkLst>
            <pc:docMk/>
            <pc:sldMk cId="971144798" sldId="298"/>
            <ac:spMk id="2" creationId="{9F289C2D-2963-4CC5-ADC5-437873A0D533}"/>
          </ac:spMkLst>
        </pc:spChg>
        <pc:spChg chg="mod">
          <ac:chgData name="Marc Vermeire (BOSA)" userId="dda041ec-8de0-4236-9ecd-0521a99dabc8" providerId="ADAL" clId="{0129A93A-7ED0-4B97-8C6B-22F6E6B4C864}" dt="2022-05-03T11:44:48.759" v="306" actId="27636"/>
          <ac:spMkLst>
            <pc:docMk/>
            <pc:sldMk cId="971144798" sldId="298"/>
            <ac:spMk id="11" creationId="{5A45C59A-88F3-46A4-8B3F-F2A34E561B6A}"/>
          </ac:spMkLst>
        </pc:spChg>
      </pc:sldChg>
      <pc:sldChg chg="add del setBg">
        <pc:chgData name="Marc Vermeire (BOSA)" userId="dda041ec-8de0-4236-9ecd-0521a99dabc8" providerId="ADAL" clId="{0129A93A-7ED0-4B97-8C6B-22F6E6B4C864}" dt="2022-05-03T11:44:23.558" v="255"/>
        <pc:sldMkLst>
          <pc:docMk/>
          <pc:sldMk cId="2652590364" sldId="298"/>
        </pc:sldMkLst>
      </pc:sldChg>
      <pc:sldChg chg="add">
        <pc:chgData name="Marc Vermeire (BOSA)" userId="dda041ec-8de0-4236-9ecd-0521a99dabc8" providerId="ADAL" clId="{0129A93A-7ED0-4B97-8C6B-22F6E6B4C864}" dt="2022-05-03T11:46:35.973" v="324"/>
        <pc:sldMkLst>
          <pc:docMk/>
          <pc:sldMk cId="2751442142" sldId="298"/>
        </pc:sldMkLst>
      </pc:sldChg>
      <pc:sldChg chg="add del setBg">
        <pc:chgData name="Marc Vermeire (BOSA)" userId="dda041ec-8de0-4236-9ecd-0521a99dabc8" providerId="ADAL" clId="{0129A93A-7ED0-4B97-8C6B-22F6E6B4C864}" dt="2022-05-03T11:46:35.966" v="323"/>
        <pc:sldMkLst>
          <pc:docMk/>
          <pc:sldMk cId="3917903953" sldId="298"/>
        </pc:sldMkLst>
      </pc:sldChg>
      <pc:sldChg chg="new del">
        <pc:chgData name="Marc Vermeire (BOSA)" userId="dda041ec-8de0-4236-9ecd-0521a99dabc8" providerId="ADAL" clId="{0129A93A-7ED0-4B97-8C6B-22F6E6B4C864}" dt="2022-05-03T13:26:54.294" v="523" actId="47"/>
        <pc:sldMkLst>
          <pc:docMk/>
          <pc:sldMk cId="3478556792" sldId="300"/>
        </pc:sldMkLst>
      </pc:sldChg>
      <pc:sldChg chg="add del">
        <pc:chgData name="Marc Vermeire (BOSA)" userId="dda041ec-8de0-4236-9ecd-0521a99dabc8" providerId="ADAL" clId="{0129A93A-7ED0-4B97-8C6B-22F6E6B4C864}" dt="2022-05-03T13:26:53.070" v="521"/>
        <pc:sldMkLst>
          <pc:docMk/>
          <pc:sldMk cId="3399753934" sldId="301"/>
        </pc:sldMkLst>
      </pc:sldChg>
      <pc:sldChg chg="addSp delSp modSp add mod ord">
        <pc:chgData name="Marc Vermeire (BOSA)" userId="dda041ec-8de0-4236-9ecd-0521a99dabc8" providerId="ADAL" clId="{0129A93A-7ED0-4B97-8C6B-22F6E6B4C864}" dt="2022-05-03T13:37:52.716" v="612" actId="1076"/>
        <pc:sldMkLst>
          <pc:docMk/>
          <pc:sldMk cId="3924197803" sldId="301"/>
        </pc:sldMkLst>
        <pc:spChg chg="mod">
          <ac:chgData name="Marc Vermeire (BOSA)" userId="dda041ec-8de0-4236-9ecd-0521a99dabc8" providerId="ADAL" clId="{0129A93A-7ED0-4B97-8C6B-22F6E6B4C864}" dt="2022-05-03T13:27:03.460" v="544" actId="20577"/>
          <ac:spMkLst>
            <pc:docMk/>
            <pc:sldMk cId="3924197803" sldId="301"/>
            <ac:spMk id="2" creationId="{E7AD0060-FCFA-4C70-AEB4-7D4C44A54220}"/>
          </ac:spMkLst>
        </pc:spChg>
        <pc:spChg chg="mod">
          <ac:chgData name="Marc Vermeire (BOSA)" userId="dda041ec-8de0-4236-9ecd-0521a99dabc8" providerId="ADAL" clId="{0129A93A-7ED0-4B97-8C6B-22F6E6B4C864}" dt="2022-05-03T13:37:47.906" v="610" actId="114"/>
          <ac:spMkLst>
            <pc:docMk/>
            <pc:sldMk cId="3924197803" sldId="301"/>
            <ac:spMk id="3" creationId="{7F4E2C2F-383F-4E71-84A8-ECFAEC3F0E0F}"/>
          </ac:spMkLst>
        </pc:spChg>
        <pc:spChg chg="add del mod">
          <ac:chgData name="Marc Vermeire (BOSA)" userId="dda041ec-8de0-4236-9ecd-0521a99dabc8" providerId="ADAL" clId="{0129A93A-7ED0-4B97-8C6B-22F6E6B4C864}" dt="2022-05-03T13:28:37.697" v="604"/>
          <ac:spMkLst>
            <pc:docMk/>
            <pc:sldMk cId="3924197803" sldId="301"/>
            <ac:spMk id="5" creationId="{8E65F441-BC20-4D64-9F65-2A157A3F02BA}"/>
          </ac:spMkLst>
        </pc:spChg>
        <pc:graphicFrameChg chg="add del mod">
          <ac:chgData name="Marc Vermeire (BOSA)" userId="dda041ec-8de0-4236-9ecd-0521a99dabc8" providerId="ADAL" clId="{0129A93A-7ED0-4B97-8C6B-22F6E6B4C864}" dt="2022-05-03T13:28:37.697" v="604"/>
          <ac:graphicFrameMkLst>
            <pc:docMk/>
            <pc:sldMk cId="3924197803" sldId="301"/>
            <ac:graphicFrameMk id="4" creationId="{9500480A-439E-4387-8B09-07557B1F07BB}"/>
          </ac:graphicFrameMkLst>
        </pc:graphicFrameChg>
        <pc:picChg chg="add mod">
          <ac:chgData name="Marc Vermeire (BOSA)" userId="dda041ec-8de0-4236-9ecd-0521a99dabc8" providerId="ADAL" clId="{0129A93A-7ED0-4B97-8C6B-22F6E6B4C864}" dt="2022-05-03T13:37:52.716" v="612" actId="1076"/>
          <ac:picMkLst>
            <pc:docMk/>
            <pc:sldMk cId="3924197803" sldId="301"/>
            <ac:picMk id="6" creationId="{EAE8389A-03EF-43FB-8D1B-8DEB54984517}"/>
          </ac:picMkLst>
        </pc:picChg>
      </pc:sldChg>
      <pc:sldChg chg="modSp mod">
        <pc:chgData name="Marc Vermeire (BOSA)" userId="dda041ec-8de0-4236-9ecd-0521a99dabc8" providerId="ADAL" clId="{0129A93A-7ED0-4B97-8C6B-22F6E6B4C864}" dt="2022-05-05T18:13:47.854" v="661" actId="6549"/>
        <pc:sldMkLst>
          <pc:docMk/>
          <pc:sldMk cId="3994508437" sldId="302"/>
        </pc:sldMkLst>
        <pc:spChg chg="mod">
          <ac:chgData name="Marc Vermeire (BOSA)" userId="dda041ec-8de0-4236-9ecd-0521a99dabc8" providerId="ADAL" clId="{0129A93A-7ED0-4B97-8C6B-22F6E6B4C864}" dt="2022-05-05T18:13:47.854" v="661" actId="6549"/>
          <ac:spMkLst>
            <pc:docMk/>
            <pc:sldMk cId="3994508437" sldId="302"/>
            <ac:spMk id="5" creationId="{4ACCE424-A1AF-4E6A-8A07-E228CAFDC0F4}"/>
          </ac:spMkLst>
        </pc:spChg>
      </pc:sldChg>
    </pc:docChg>
  </pc:docChgLst>
  <pc:docChgLst>
    <pc:chgData name="Axel De Nys (BOSA)" userId="S::axel.denys@bosa.fgov.be::2be2006f-ac38-4a38-9c28-822dc898dff0" providerId="AD" clId="Web-{6CD13053-64FF-354B-F8EE-CB57551FD73A}"/>
    <pc:docChg chg="delSld modSld sldOrd">
      <pc:chgData name="Axel De Nys (BOSA)" userId="S::axel.denys@bosa.fgov.be::2be2006f-ac38-4a38-9c28-822dc898dff0" providerId="AD" clId="Web-{6CD13053-64FF-354B-F8EE-CB57551FD73A}" dt="2022-05-04T13:55:16.752" v="142" actId="20577"/>
      <pc:docMkLst>
        <pc:docMk/>
      </pc:docMkLst>
      <pc:sldChg chg="modSp">
        <pc:chgData name="Axel De Nys (BOSA)" userId="S::axel.denys@bosa.fgov.be::2be2006f-ac38-4a38-9c28-822dc898dff0" providerId="AD" clId="Web-{6CD13053-64FF-354B-F8EE-CB57551FD73A}" dt="2022-05-04T12:28:42.435" v="99" actId="20577"/>
        <pc:sldMkLst>
          <pc:docMk/>
          <pc:sldMk cId="704554566" sldId="258"/>
        </pc:sldMkLst>
        <pc:spChg chg="mod">
          <ac:chgData name="Axel De Nys (BOSA)" userId="S::axel.denys@bosa.fgov.be::2be2006f-ac38-4a38-9c28-822dc898dff0" providerId="AD" clId="Web-{6CD13053-64FF-354B-F8EE-CB57551FD73A}" dt="2022-05-04T12:28:42.435" v="99" actId="20577"/>
          <ac:spMkLst>
            <pc:docMk/>
            <pc:sldMk cId="704554566" sldId="258"/>
            <ac:spMk id="6" creationId="{4C6FECFA-AE50-4EB7-BB81-05FD93A6B3DC}"/>
          </ac:spMkLst>
        </pc:spChg>
      </pc:sldChg>
      <pc:sldChg chg="modSp">
        <pc:chgData name="Axel De Nys (BOSA)" userId="S::axel.denys@bosa.fgov.be::2be2006f-ac38-4a38-9c28-822dc898dff0" providerId="AD" clId="Web-{6CD13053-64FF-354B-F8EE-CB57551FD73A}" dt="2022-05-04T12:28:37.075" v="96" actId="20577"/>
        <pc:sldMkLst>
          <pc:docMk/>
          <pc:sldMk cId="2565178176" sldId="266"/>
        </pc:sldMkLst>
        <pc:spChg chg="mod">
          <ac:chgData name="Axel De Nys (BOSA)" userId="S::axel.denys@bosa.fgov.be::2be2006f-ac38-4a38-9c28-822dc898dff0" providerId="AD" clId="Web-{6CD13053-64FF-354B-F8EE-CB57551FD73A}" dt="2022-05-04T12:28:37.075" v="96" actId="20577"/>
          <ac:spMkLst>
            <pc:docMk/>
            <pc:sldMk cId="2565178176" sldId="266"/>
            <ac:spMk id="6" creationId="{4C6FECFA-AE50-4EB7-BB81-05FD93A6B3DC}"/>
          </ac:spMkLst>
        </pc:spChg>
      </pc:sldChg>
      <pc:sldChg chg="del">
        <pc:chgData name="Axel De Nys (BOSA)" userId="S::axel.denys@bosa.fgov.be::2be2006f-ac38-4a38-9c28-822dc898dff0" providerId="AD" clId="Web-{6CD13053-64FF-354B-F8EE-CB57551FD73A}" dt="2022-05-04T12:26:46.105" v="66"/>
        <pc:sldMkLst>
          <pc:docMk/>
          <pc:sldMk cId="2313604123" sldId="274"/>
        </pc:sldMkLst>
      </pc:sldChg>
      <pc:sldChg chg="modSp">
        <pc:chgData name="Axel De Nys (BOSA)" userId="S::axel.denys@bosa.fgov.be::2be2006f-ac38-4a38-9c28-822dc898dff0" providerId="AD" clId="Web-{6CD13053-64FF-354B-F8EE-CB57551FD73A}" dt="2022-05-04T12:27:40.168" v="86" actId="20577"/>
        <pc:sldMkLst>
          <pc:docMk/>
          <pc:sldMk cId="2155768994" sldId="280"/>
        </pc:sldMkLst>
        <pc:spChg chg="mod">
          <ac:chgData name="Axel De Nys (BOSA)" userId="S::axel.denys@bosa.fgov.be::2be2006f-ac38-4a38-9c28-822dc898dff0" providerId="AD" clId="Web-{6CD13053-64FF-354B-F8EE-CB57551FD73A}" dt="2022-05-04T12:27:40.168" v="86" actId="20577"/>
          <ac:spMkLst>
            <pc:docMk/>
            <pc:sldMk cId="2155768994" sldId="280"/>
            <ac:spMk id="6" creationId="{4C6FECFA-AE50-4EB7-BB81-05FD93A6B3DC}"/>
          </ac:spMkLst>
        </pc:spChg>
      </pc:sldChg>
      <pc:sldChg chg="modSp">
        <pc:chgData name="Axel De Nys (BOSA)" userId="S::axel.denys@bosa.fgov.be::2be2006f-ac38-4a38-9c28-822dc898dff0" providerId="AD" clId="Web-{6CD13053-64FF-354B-F8EE-CB57551FD73A}" dt="2022-05-04T12:28:20.403" v="93" actId="20577"/>
        <pc:sldMkLst>
          <pc:docMk/>
          <pc:sldMk cId="1197101662" sldId="282"/>
        </pc:sldMkLst>
        <pc:spChg chg="mod">
          <ac:chgData name="Axel De Nys (BOSA)" userId="S::axel.denys@bosa.fgov.be::2be2006f-ac38-4a38-9c28-822dc898dff0" providerId="AD" clId="Web-{6CD13053-64FF-354B-F8EE-CB57551FD73A}" dt="2022-05-04T12:28:20.403" v="93" actId="20577"/>
          <ac:spMkLst>
            <pc:docMk/>
            <pc:sldMk cId="1197101662" sldId="282"/>
            <ac:spMk id="6" creationId="{4C6FECFA-AE50-4EB7-BB81-05FD93A6B3DC}"/>
          </ac:spMkLst>
        </pc:spChg>
      </pc:sldChg>
      <pc:sldChg chg="modSp ord">
        <pc:chgData name="Axel De Nys (BOSA)" userId="S::axel.denys@bosa.fgov.be::2be2006f-ac38-4a38-9c28-822dc898dff0" providerId="AD" clId="Web-{6CD13053-64FF-354B-F8EE-CB57551FD73A}" dt="2022-05-04T12:26:05.823" v="59" actId="20577"/>
        <pc:sldMkLst>
          <pc:docMk/>
          <pc:sldMk cId="2241532524" sldId="293"/>
        </pc:sldMkLst>
        <pc:spChg chg="mod">
          <ac:chgData name="Axel De Nys (BOSA)" userId="S::axel.denys@bosa.fgov.be::2be2006f-ac38-4a38-9c28-822dc898dff0" providerId="AD" clId="Web-{6CD13053-64FF-354B-F8EE-CB57551FD73A}" dt="2022-05-04T12:26:05.823" v="59" actId="20577"/>
          <ac:spMkLst>
            <pc:docMk/>
            <pc:sldMk cId="2241532524" sldId="293"/>
            <ac:spMk id="2" creationId="{9F289C2D-2963-4CC5-ADC5-437873A0D533}"/>
          </ac:spMkLst>
        </pc:spChg>
      </pc:sldChg>
      <pc:sldChg chg="modSp">
        <pc:chgData name="Axel De Nys (BOSA)" userId="S::axel.denys@bosa.fgov.be::2be2006f-ac38-4a38-9c28-822dc898dff0" providerId="AD" clId="Web-{6CD13053-64FF-354B-F8EE-CB57551FD73A}" dt="2022-05-04T13:55:16.752" v="142" actId="20577"/>
        <pc:sldMkLst>
          <pc:docMk/>
          <pc:sldMk cId="269949355" sldId="294"/>
        </pc:sldMkLst>
        <pc:spChg chg="mod">
          <ac:chgData name="Axel De Nys (BOSA)" userId="S::axel.denys@bosa.fgov.be::2be2006f-ac38-4a38-9c28-822dc898dff0" providerId="AD" clId="Web-{6CD13053-64FF-354B-F8EE-CB57551FD73A}" dt="2022-05-04T13:55:16.752" v="142" actId="20577"/>
          <ac:spMkLst>
            <pc:docMk/>
            <pc:sldMk cId="269949355" sldId="294"/>
            <ac:spMk id="2" creationId="{9F289C2D-2963-4CC5-ADC5-437873A0D533}"/>
          </ac:spMkLst>
        </pc:spChg>
        <pc:spChg chg="mod">
          <ac:chgData name="Axel De Nys (BOSA)" userId="S::axel.denys@bosa.fgov.be::2be2006f-ac38-4a38-9c28-822dc898dff0" providerId="AD" clId="Web-{6CD13053-64FF-354B-F8EE-CB57551FD73A}" dt="2022-05-04T12:26:41.745" v="65" actId="20577"/>
          <ac:spMkLst>
            <pc:docMk/>
            <pc:sldMk cId="269949355" sldId="294"/>
            <ac:spMk id="11" creationId="{5A45C59A-88F3-46A4-8B3F-F2A34E561B6A}"/>
          </ac:spMkLst>
        </pc:spChg>
      </pc:sldChg>
      <pc:sldChg chg="modSp">
        <pc:chgData name="Axel De Nys (BOSA)" userId="S::axel.denys@bosa.fgov.be::2be2006f-ac38-4a38-9c28-822dc898dff0" providerId="AD" clId="Web-{6CD13053-64FF-354B-F8EE-CB57551FD73A}" dt="2022-05-04T12:28:00.247" v="90" actId="20577"/>
        <pc:sldMkLst>
          <pc:docMk/>
          <pc:sldMk cId="145600520" sldId="297"/>
        </pc:sldMkLst>
        <pc:spChg chg="mod">
          <ac:chgData name="Axel De Nys (BOSA)" userId="S::axel.denys@bosa.fgov.be::2be2006f-ac38-4a38-9c28-822dc898dff0" providerId="AD" clId="Web-{6CD13053-64FF-354B-F8EE-CB57551FD73A}" dt="2022-05-04T12:28:00.247" v="90" actId="20577"/>
          <ac:spMkLst>
            <pc:docMk/>
            <pc:sldMk cId="145600520" sldId="297"/>
            <ac:spMk id="6" creationId="{4C6FECFA-AE50-4EB7-BB81-05FD93A6B3DC}"/>
          </ac:spMkLst>
        </pc:spChg>
      </pc:sldChg>
      <pc:sldChg chg="del">
        <pc:chgData name="Axel De Nys (BOSA)" userId="S::axel.denys@bosa.fgov.be::2be2006f-ac38-4a38-9c28-822dc898dff0" providerId="AD" clId="Web-{6CD13053-64FF-354B-F8EE-CB57551FD73A}" dt="2022-05-04T12:26:54.777" v="67"/>
        <pc:sldMkLst>
          <pc:docMk/>
          <pc:sldMk cId="3977500822" sldId="299"/>
        </pc:sldMkLst>
      </pc:sldChg>
    </pc:docChg>
  </pc:docChgLst>
  <pc:docChgLst>
    <pc:chgData name="Axel De Nys (BOSA)" userId="S::axel.denys@bosa.fgov.be::2be2006f-ac38-4a38-9c28-822dc898dff0" providerId="AD" clId="Web-{6B4033DE-7C49-4606-3F42-A3C1833B0D78}"/>
    <pc:docChg chg="modSld">
      <pc:chgData name="Axel De Nys (BOSA)" userId="S::axel.denys@bosa.fgov.be::2be2006f-ac38-4a38-9c28-822dc898dff0" providerId="AD" clId="Web-{6B4033DE-7C49-4606-3F42-A3C1833B0D78}" dt="2022-05-10T11:23:32.676" v="124" actId="20577"/>
      <pc:docMkLst>
        <pc:docMk/>
      </pc:docMkLst>
      <pc:sldChg chg="modSp">
        <pc:chgData name="Axel De Nys (BOSA)" userId="S::axel.denys@bosa.fgov.be::2be2006f-ac38-4a38-9c28-822dc898dff0" providerId="AD" clId="Web-{6B4033DE-7C49-4606-3F42-A3C1833B0D78}" dt="2022-05-10T11:04:46.356" v="9" actId="20577"/>
        <pc:sldMkLst>
          <pc:docMk/>
          <pc:sldMk cId="2241532524" sldId="293"/>
        </pc:sldMkLst>
        <pc:spChg chg="mod">
          <ac:chgData name="Axel De Nys (BOSA)" userId="S::axel.denys@bosa.fgov.be::2be2006f-ac38-4a38-9c28-822dc898dff0" providerId="AD" clId="Web-{6B4033DE-7C49-4606-3F42-A3C1833B0D78}" dt="2022-05-10T11:04:46.356" v="9" actId="20577"/>
          <ac:spMkLst>
            <pc:docMk/>
            <pc:sldMk cId="2241532524" sldId="293"/>
            <ac:spMk id="2" creationId="{9F289C2D-2963-4CC5-ADC5-437873A0D533}"/>
          </ac:spMkLst>
        </pc:spChg>
      </pc:sldChg>
      <pc:sldChg chg="modSp">
        <pc:chgData name="Axel De Nys (BOSA)" userId="S::axel.denys@bosa.fgov.be::2be2006f-ac38-4a38-9c28-822dc898dff0" providerId="AD" clId="Web-{6B4033DE-7C49-4606-3F42-A3C1833B0D78}" dt="2022-05-10T11:23:32.676" v="124" actId="20577"/>
        <pc:sldMkLst>
          <pc:docMk/>
          <pc:sldMk cId="3924197803" sldId="301"/>
        </pc:sldMkLst>
        <pc:spChg chg="mod">
          <ac:chgData name="Axel De Nys (BOSA)" userId="S::axel.denys@bosa.fgov.be::2be2006f-ac38-4a38-9c28-822dc898dff0" providerId="AD" clId="Web-{6B4033DE-7C49-4606-3F42-A3C1833B0D78}" dt="2022-05-10T11:23:32.676" v="124" actId="20577"/>
          <ac:spMkLst>
            <pc:docMk/>
            <pc:sldMk cId="3924197803" sldId="301"/>
            <ac:spMk id="3" creationId="{7F4E2C2F-383F-4E71-84A8-ECFAEC3F0E0F}"/>
          </ac:spMkLst>
        </pc:spChg>
        <pc:picChg chg="mod">
          <ac:chgData name="Axel De Nys (BOSA)" userId="S::axel.denys@bosa.fgov.be::2be2006f-ac38-4a38-9c28-822dc898dff0" providerId="AD" clId="Web-{6B4033DE-7C49-4606-3F42-A3C1833B0D78}" dt="2022-05-10T11:22:33.581" v="90" actId="1076"/>
          <ac:picMkLst>
            <pc:docMk/>
            <pc:sldMk cId="3924197803" sldId="301"/>
            <ac:picMk id="6" creationId="{EAE8389A-03EF-43FB-8D1B-8DEB54984517}"/>
          </ac:picMkLst>
        </pc:picChg>
      </pc:sldChg>
    </pc:docChg>
  </pc:docChgLst>
  <pc:docChgLst>
    <pc:chgData name="Axel De Nys (BOSA)" userId="S::axel.denys@bosa.fgov.be::2be2006f-ac38-4a38-9c28-822dc898dff0" providerId="AD" clId="Web-{07C49A69-9EA3-C8E0-3721-39A53D81997A}"/>
    <pc:docChg chg="addSld modSld">
      <pc:chgData name="Axel De Nys (BOSA)" userId="S::axel.denys@bosa.fgov.be::2be2006f-ac38-4a38-9c28-822dc898dff0" providerId="AD" clId="Web-{07C49A69-9EA3-C8E0-3721-39A53D81997A}" dt="2022-05-04T12:16:29.282" v="203" actId="20577"/>
      <pc:docMkLst>
        <pc:docMk/>
      </pc:docMkLst>
      <pc:sldChg chg="modSp">
        <pc:chgData name="Axel De Nys (BOSA)" userId="S::axel.denys@bosa.fgov.be::2be2006f-ac38-4a38-9c28-822dc898dff0" providerId="AD" clId="Web-{07C49A69-9EA3-C8E0-3721-39A53D81997A}" dt="2022-05-04T12:16:29.282" v="203" actId="20577"/>
        <pc:sldMkLst>
          <pc:docMk/>
          <pc:sldMk cId="269949355" sldId="294"/>
        </pc:sldMkLst>
        <pc:spChg chg="mod">
          <ac:chgData name="Axel De Nys (BOSA)" userId="S::axel.denys@bosa.fgov.be::2be2006f-ac38-4a38-9c28-822dc898dff0" providerId="AD" clId="Web-{07C49A69-9EA3-C8E0-3721-39A53D81997A}" dt="2022-05-04T12:16:29.282" v="203" actId="20577"/>
          <ac:spMkLst>
            <pc:docMk/>
            <pc:sldMk cId="269949355" sldId="294"/>
            <ac:spMk id="2" creationId="{9F289C2D-2963-4CC5-ADC5-437873A0D533}"/>
          </ac:spMkLst>
        </pc:spChg>
        <pc:spChg chg="mod">
          <ac:chgData name="Axel De Nys (BOSA)" userId="S::axel.denys@bosa.fgov.be::2be2006f-ac38-4a38-9c28-822dc898dff0" providerId="AD" clId="Web-{07C49A69-9EA3-C8E0-3721-39A53D81997A}" dt="2022-05-04T12:12:56.090" v="143" actId="20577"/>
          <ac:spMkLst>
            <pc:docMk/>
            <pc:sldMk cId="269949355" sldId="294"/>
            <ac:spMk id="11" creationId="{5A45C59A-88F3-46A4-8B3F-F2A34E561B6A}"/>
          </ac:spMkLst>
        </pc:spChg>
      </pc:sldChg>
      <pc:sldChg chg="addSp delSp modSp new">
        <pc:chgData name="Axel De Nys (BOSA)" userId="S::axel.denys@bosa.fgov.be::2be2006f-ac38-4a38-9c28-822dc898dff0" providerId="AD" clId="Web-{07C49A69-9EA3-C8E0-3721-39A53D81997A}" dt="2022-05-03T11:52:59.245" v="35" actId="20577"/>
        <pc:sldMkLst>
          <pc:docMk/>
          <pc:sldMk cId="3977500822" sldId="299"/>
        </pc:sldMkLst>
        <pc:spChg chg="del">
          <ac:chgData name="Axel De Nys (BOSA)" userId="S::axel.denys@bosa.fgov.be::2be2006f-ac38-4a38-9c28-822dc898dff0" providerId="AD" clId="Web-{07C49A69-9EA3-C8E0-3721-39A53D81997A}" dt="2022-05-03T11:49:26.286" v="1"/>
          <ac:spMkLst>
            <pc:docMk/>
            <pc:sldMk cId="3977500822" sldId="299"/>
            <ac:spMk id="3" creationId="{B30FD38E-9E5C-27B7-20F3-21A0408F92A8}"/>
          </ac:spMkLst>
        </pc:spChg>
        <pc:graphicFrameChg chg="add mod ord modGraphic">
          <ac:chgData name="Axel De Nys (BOSA)" userId="S::axel.denys@bosa.fgov.be::2be2006f-ac38-4a38-9c28-822dc898dff0" providerId="AD" clId="Web-{07C49A69-9EA3-C8E0-3721-39A53D81997A}" dt="2022-05-03T11:52:59.245" v="35" actId="20577"/>
          <ac:graphicFrameMkLst>
            <pc:docMk/>
            <pc:sldMk cId="3977500822" sldId="299"/>
            <ac:graphicFrameMk id="4" creationId="{F4251A16-A781-7711-249D-CC5DEE9B91EB}"/>
          </ac:graphicFrameMkLst>
        </pc:graphicFrameChg>
      </pc:sldChg>
    </pc:docChg>
  </pc:docChgLst>
  <pc:docChgLst>
    <pc:chgData name="Axel De Nys (BOSA)" userId="S::axel.denys@bosa.fgov.be::2be2006f-ac38-4a38-9c28-822dc898dff0" providerId="AD" clId="Web-{73E44C02-0BA6-46C3-74B4-3DBBA4D432DD}"/>
    <pc:docChg chg="modSld">
      <pc:chgData name="Axel De Nys (BOSA)" userId="S::axel.denys@bosa.fgov.be::2be2006f-ac38-4a38-9c28-822dc898dff0" providerId="AD" clId="Web-{73E44C02-0BA6-46C3-74B4-3DBBA4D432DD}" dt="2022-05-05T14:38:51.867" v="22" actId="20577"/>
      <pc:docMkLst>
        <pc:docMk/>
      </pc:docMkLst>
      <pc:sldChg chg="modSp">
        <pc:chgData name="Axel De Nys (BOSA)" userId="S::axel.denys@bosa.fgov.be::2be2006f-ac38-4a38-9c28-822dc898dff0" providerId="AD" clId="Web-{73E44C02-0BA6-46C3-74B4-3DBBA4D432DD}" dt="2022-05-05T14:38:51.867" v="22" actId="20577"/>
        <pc:sldMkLst>
          <pc:docMk/>
          <pc:sldMk cId="269949355" sldId="294"/>
        </pc:sldMkLst>
        <pc:spChg chg="mod">
          <ac:chgData name="Axel De Nys (BOSA)" userId="S::axel.denys@bosa.fgov.be::2be2006f-ac38-4a38-9c28-822dc898dff0" providerId="AD" clId="Web-{73E44C02-0BA6-46C3-74B4-3DBBA4D432DD}" dt="2022-05-05T14:38:51.867" v="22" actId="20577"/>
          <ac:spMkLst>
            <pc:docMk/>
            <pc:sldMk cId="269949355" sldId="294"/>
            <ac:spMk id="2" creationId="{9F289C2D-2963-4CC5-ADC5-437873A0D533}"/>
          </ac:spMkLst>
        </pc:spChg>
        <pc:spChg chg="mod">
          <ac:chgData name="Axel De Nys (BOSA)" userId="S::axel.denys@bosa.fgov.be::2be2006f-ac38-4a38-9c28-822dc898dff0" providerId="AD" clId="Web-{73E44C02-0BA6-46C3-74B4-3DBBA4D432DD}" dt="2022-05-05T12:41:16.052" v="9" actId="20577"/>
          <ac:spMkLst>
            <pc:docMk/>
            <pc:sldMk cId="269949355" sldId="294"/>
            <ac:spMk id="11" creationId="{5A45C59A-88F3-46A4-8B3F-F2A34E561B6A}"/>
          </ac:spMkLst>
        </pc:spChg>
      </pc:sldChg>
    </pc:docChg>
  </pc:docChgLst>
  <pc:docChgLst>
    <pc:chgData name="Marc Vermeire" userId="dda041ec-8de0-4236-9ecd-0521a99dabc8" providerId="ADAL" clId="{0129A93A-7ED0-4B97-8C6B-22F6E6B4C864}"/>
    <pc:docChg chg="custSel addSld delSld modSld">
      <pc:chgData name="Marc Vermeire" userId="dda041ec-8de0-4236-9ecd-0521a99dabc8" providerId="ADAL" clId="{0129A93A-7ED0-4B97-8C6B-22F6E6B4C864}" dt="2022-05-10T14:19:50.960" v="25" actId="6549"/>
      <pc:docMkLst>
        <pc:docMk/>
      </pc:docMkLst>
      <pc:sldChg chg="modNotesTx">
        <pc:chgData name="Marc Vermeire" userId="dda041ec-8de0-4236-9ecd-0521a99dabc8" providerId="ADAL" clId="{0129A93A-7ED0-4B97-8C6B-22F6E6B4C864}" dt="2022-05-10T14:17:51.383" v="0" actId="6549"/>
        <pc:sldMkLst>
          <pc:docMk/>
          <pc:sldMk cId="3103548245" sldId="259"/>
        </pc:sldMkLst>
      </pc:sldChg>
      <pc:sldChg chg="modNotesTx">
        <pc:chgData name="Marc Vermeire" userId="dda041ec-8de0-4236-9ecd-0521a99dabc8" providerId="ADAL" clId="{0129A93A-7ED0-4B97-8C6B-22F6E6B4C864}" dt="2022-05-10T14:19:50.960" v="25" actId="6549"/>
        <pc:sldMkLst>
          <pc:docMk/>
          <pc:sldMk cId="771274276" sldId="260"/>
        </pc:sldMkLst>
      </pc:sldChg>
      <pc:sldChg chg="modSp mod">
        <pc:chgData name="Marc Vermeire" userId="dda041ec-8de0-4236-9ecd-0521a99dabc8" providerId="ADAL" clId="{0129A93A-7ED0-4B97-8C6B-22F6E6B4C864}" dt="2022-05-10T14:19:22.078" v="22" actId="20577"/>
        <pc:sldMkLst>
          <pc:docMk/>
          <pc:sldMk cId="2273133217" sldId="279"/>
        </pc:sldMkLst>
        <pc:spChg chg="mod">
          <ac:chgData name="Marc Vermeire" userId="dda041ec-8de0-4236-9ecd-0521a99dabc8" providerId="ADAL" clId="{0129A93A-7ED0-4B97-8C6B-22F6E6B4C864}" dt="2022-05-10T14:18:39.592" v="13" actId="20577"/>
          <ac:spMkLst>
            <pc:docMk/>
            <pc:sldMk cId="2273133217" sldId="279"/>
            <ac:spMk id="2" creationId="{E7AD0060-FCFA-4C70-AEB4-7D4C44A54220}"/>
          </ac:spMkLst>
        </pc:spChg>
        <pc:spChg chg="mod">
          <ac:chgData name="Marc Vermeire" userId="dda041ec-8de0-4236-9ecd-0521a99dabc8" providerId="ADAL" clId="{0129A93A-7ED0-4B97-8C6B-22F6E6B4C864}" dt="2022-05-10T14:19:22.078" v="22" actId="20577"/>
          <ac:spMkLst>
            <pc:docMk/>
            <pc:sldMk cId="2273133217" sldId="279"/>
            <ac:spMk id="3" creationId="{7F4E2C2F-383F-4E71-84A8-ECFAEC3F0E0F}"/>
          </ac:spMkLst>
        </pc:spChg>
      </pc:sldChg>
      <pc:sldChg chg="modNotesTx">
        <pc:chgData name="Marc Vermeire" userId="dda041ec-8de0-4236-9ecd-0521a99dabc8" providerId="ADAL" clId="{0129A93A-7ED0-4B97-8C6B-22F6E6B4C864}" dt="2022-05-10T14:18:07.415" v="1" actId="20577"/>
        <pc:sldMkLst>
          <pc:docMk/>
          <pc:sldMk cId="2751442142" sldId="298"/>
        </pc:sldMkLst>
      </pc:sldChg>
      <pc:sldChg chg="del">
        <pc:chgData name="Marc Vermeire" userId="dda041ec-8de0-4236-9ecd-0521a99dabc8" providerId="ADAL" clId="{0129A93A-7ED0-4B97-8C6B-22F6E6B4C864}" dt="2022-05-10T14:18:15.904" v="2" actId="47"/>
        <pc:sldMkLst>
          <pc:docMk/>
          <pc:sldMk cId="3994508437" sldId="302"/>
        </pc:sldMkLst>
      </pc:sldChg>
      <pc:sldChg chg="modSp add mod">
        <pc:chgData name="Marc Vermeire" userId="dda041ec-8de0-4236-9ecd-0521a99dabc8" providerId="ADAL" clId="{0129A93A-7ED0-4B97-8C6B-22F6E6B4C864}" dt="2022-05-10T14:19:34.154" v="24" actId="20577"/>
        <pc:sldMkLst>
          <pc:docMk/>
          <pc:sldMk cId="1247224968" sldId="304"/>
        </pc:sldMkLst>
        <pc:spChg chg="mod">
          <ac:chgData name="Marc Vermeire" userId="dda041ec-8de0-4236-9ecd-0521a99dabc8" providerId="ADAL" clId="{0129A93A-7ED0-4B97-8C6B-22F6E6B4C864}" dt="2022-05-10T14:19:34.154" v="24" actId="20577"/>
          <ac:spMkLst>
            <pc:docMk/>
            <pc:sldMk cId="1247224968" sldId="304"/>
            <ac:spMk id="2" creationId="{E7AD0060-FCFA-4C70-AEB4-7D4C44A54220}"/>
          </ac:spMkLst>
        </pc:spChg>
        <pc:spChg chg="mod">
          <ac:chgData name="Marc Vermeire" userId="dda041ec-8de0-4236-9ecd-0521a99dabc8" providerId="ADAL" clId="{0129A93A-7ED0-4B97-8C6B-22F6E6B4C864}" dt="2022-05-10T14:19:08.941" v="20" actId="12"/>
          <ac:spMkLst>
            <pc:docMk/>
            <pc:sldMk cId="1247224968" sldId="304"/>
            <ac:spMk id="3" creationId="{7F4E2C2F-383F-4E71-84A8-ECFAEC3F0E0F}"/>
          </ac:spMkLst>
        </pc:spChg>
      </pc:sldChg>
    </pc:docChg>
  </pc:docChgLst>
  <pc:docChgLst>
    <pc:chgData name="Serge Libert (BOSA)" userId="8c9a1326-5673-4310-b4ed-b88bcf07a861" providerId="ADAL" clId="{20563134-C27F-4119-AB76-D3A42FA41248}"/>
    <pc:docChg chg="undo redo custSel addSld delSld modSld">
      <pc:chgData name="Serge Libert (BOSA)" userId="8c9a1326-5673-4310-b4ed-b88bcf07a861" providerId="ADAL" clId="{20563134-C27F-4119-AB76-D3A42FA41248}" dt="2022-05-10T11:19:53.074" v="2920" actId="207"/>
      <pc:docMkLst>
        <pc:docMk/>
      </pc:docMkLst>
      <pc:sldChg chg="modSp mod">
        <pc:chgData name="Serge Libert (BOSA)" userId="8c9a1326-5673-4310-b4ed-b88bcf07a861" providerId="ADAL" clId="{20563134-C27F-4119-AB76-D3A42FA41248}" dt="2022-05-04T10:44:17.958" v="38" actId="20577"/>
        <pc:sldMkLst>
          <pc:docMk/>
          <pc:sldMk cId="704554566" sldId="258"/>
        </pc:sldMkLst>
        <pc:spChg chg="mod">
          <ac:chgData name="Serge Libert (BOSA)" userId="8c9a1326-5673-4310-b4ed-b88bcf07a861" providerId="ADAL" clId="{20563134-C27F-4119-AB76-D3A42FA41248}" dt="2022-05-04T10:44:17.958" v="38" actId="20577"/>
          <ac:spMkLst>
            <pc:docMk/>
            <pc:sldMk cId="704554566" sldId="258"/>
            <ac:spMk id="6" creationId="{4C6FECFA-AE50-4EB7-BB81-05FD93A6B3DC}"/>
          </ac:spMkLst>
        </pc:spChg>
      </pc:sldChg>
      <pc:sldChg chg="modNotesTx">
        <pc:chgData name="Serge Libert (BOSA)" userId="8c9a1326-5673-4310-b4ed-b88bcf07a861" providerId="ADAL" clId="{20563134-C27F-4119-AB76-D3A42FA41248}" dt="2022-05-09T14:49:15.521" v="966" actId="20577"/>
        <pc:sldMkLst>
          <pc:docMk/>
          <pc:sldMk cId="3103548245" sldId="259"/>
        </pc:sldMkLst>
      </pc:sldChg>
      <pc:sldChg chg="modSp modNotesTx">
        <pc:chgData name="Serge Libert (BOSA)" userId="8c9a1326-5673-4310-b4ed-b88bcf07a861" providerId="ADAL" clId="{20563134-C27F-4119-AB76-D3A42FA41248}" dt="2022-05-10T11:19:53.074" v="2920" actId="207"/>
        <pc:sldMkLst>
          <pc:docMk/>
          <pc:sldMk cId="771274276" sldId="260"/>
        </pc:sldMkLst>
        <pc:graphicFrameChg chg="mod">
          <ac:chgData name="Serge Libert (BOSA)" userId="8c9a1326-5673-4310-b4ed-b88bcf07a861" providerId="ADAL" clId="{20563134-C27F-4119-AB76-D3A42FA41248}" dt="2022-05-10T11:19:53.074" v="2920" actId="20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modSp mod">
        <pc:chgData name="Serge Libert (BOSA)" userId="8c9a1326-5673-4310-b4ed-b88bcf07a861" providerId="ADAL" clId="{20563134-C27F-4119-AB76-D3A42FA41248}" dt="2022-05-04T10:44:30.125" v="40" actId="6549"/>
        <pc:sldMkLst>
          <pc:docMk/>
          <pc:sldMk cId="2565178176" sldId="266"/>
        </pc:sldMkLst>
        <pc:spChg chg="mod">
          <ac:chgData name="Serge Libert (BOSA)" userId="8c9a1326-5673-4310-b4ed-b88bcf07a861" providerId="ADAL" clId="{20563134-C27F-4119-AB76-D3A42FA41248}" dt="2022-05-04T10:44:30.125" v="40" actId="6549"/>
          <ac:spMkLst>
            <pc:docMk/>
            <pc:sldMk cId="2565178176" sldId="266"/>
            <ac:spMk id="6" creationId="{4C6FECFA-AE50-4EB7-BB81-05FD93A6B3DC}"/>
          </ac:spMkLst>
        </pc:spChg>
      </pc:sldChg>
      <pc:sldChg chg="modSp mod">
        <pc:chgData name="Serge Libert (BOSA)" userId="8c9a1326-5673-4310-b4ed-b88bcf07a861" providerId="ADAL" clId="{20563134-C27F-4119-AB76-D3A42FA41248}" dt="2022-05-04T10:48:58.727" v="270" actId="20577"/>
        <pc:sldMkLst>
          <pc:docMk/>
          <pc:sldMk cId="2155768994" sldId="280"/>
        </pc:sldMkLst>
        <pc:spChg chg="mod">
          <ac:chgData name="Serge Libert (BOSA)" userId="8c9a1326-5673-4310-b4ed-b88bcf07a861" providerId="ADAL" clId="{20563134-C27F-4119-AB76-D3A42FA41248}" dt="2022-05-04T10:48:58.727" v="270" actId="20577"/>
          <ac:spMkLst>
            <pc:docMk/>
            <pc:sldMk cId="2155768994" sldId="280"/>
            <ac:spMk id="6" creationId="{4C6FECFA-AE50-4EB7-BB81-05FD93A6B3DC}"/>
          </ac:spMkLst>
        </pc:spChg>
      </pc:sldChg>
      <pc:sldChg chg="modSp mod">
        <pc:chgData name="Serge Libert (BOSA)" userId="8c9a1326-5673-4310-b4ed-b88bcf07a861" providerId="ADAL" clId="{20563134-C27F-4119-AB76-D3A42FA41248}" dt="2022-05-04T10:49:08.160" v="273" actId="6549"/>
        <pc:sldMkLst>
          <pc:docMk/>
          <pc:sldMk cId="1197101662" sldId="282"/>
        </pc:sldMkLst>
        <pc:spChg chg="mod">
          <ac:chgData name="Serge Libert (BOSA)" userId="8c9a1326-5673-4310-b4ed-b88bcf07a861" providerId="ADAL" clId="{20563134-C27F-4119-AB76-D3A42FA41248}" dt="2022-05-04T10:49:08.160" v="273" actId="6549"/>
          <ac:spMkLst>
            <pc:docMk/>
            <pc:sldMk cId="1197101662" sldId="282"/>
            <ac:spMk id="6" creationId="{4C6FECFA-AE50-4EB7-BB81-05FD93A6B3DC}"/>
          </ac:spMkLst>
        </pc:spChg>
      </pc:sldChg>
      <pc:sldChg chg="modSp mod">
        <pc:chgData name="Serge Libert (BOSA)" userId="8c9a1326-5673-4310-b4ed-b88bcf07a861" providerId="ADAL" clId="{20563134-C27F-4119-AB76-D3A42FA41248}" dt="2022-05-04T10:44:38.425" v="43" actId="6549"/>
        <pc:sldMkLst>
          <pc:docMk/>
          <pc:sldMk cId="145600520" sldId="297"/>
        </pc:sldMkLst>
        <pc:spChg chg="mod">
          <ac:chgData name="Serge Libert (BOSA)" userId="8c9a1326-5673-4310-b4ed-b88bcf07a861" providerId="ADAL" clId="{20563134-C27F-4119-AB76-D3A42FA41248}" dt="2022-05-04T10:44:38.425" v="43" actId="6549"/>
          <ac:spMkLst>
            <pc:docMk/>
            <pc:sldMk cId="145600520" sldId="297"/>
            <ac:spMk id="6" creationId="{4C6FECFA-AE50-4EB7-BB81-05FD93A6B3DC}"/>
          </ac:spMkLst>
        </pc:spChg>
      </pc:sldChg>
      <pc:sldChg chg="addSp delSp modSp mod setBg modClrScheme modAnim chgLayout modNotesTx">
        <pc:chgData name="Serge Libert (BOSA)" userId="8c9a1326-5673-4310-b4ed-b88bcf07a861" providerId="ADAL" clId="{20563134-C27F-4119-AB76-D3A42FA41248}" dt="2022-05-09T15:34:45.830" v="2747" actId="27636"/>
        <pc:sldMkLst>
          <pc:docMk/>
          <pc:sldMk cId="2751442142" sldId="298"/>
        </pc:sldMkLst>
        <pc:spChg chg="mod ord">
          <ac:chgData name="Serge Libert (BOSA)" userId="8c9a1326-5673-4310-b4ed-b88bcf07a861" providerId="ADAL" clId="{20563134-C27F-4119-AB76-D3A42FA41248}" dt="2022-05-09T15:12:31.541" v="2033" actId="26606"/>
          <ac:spMkLst>
            <pc:docMk/>
            <pc:sldMk cId="2751442142" sldId="298"/>
            <ac:spMk id="2" creationId="{9F289C2D-2963-4CC5-ADC5-437873A0D533}"/>
          </ac:spMkLst>
        </pc:spChg>
        <pc:spChg chg="add del mod ord">
          <ac:chgData name="Serge Libert (BOSA)" userId="8c9a1326-5673-4310-b4ed-b88bcf07a861" providerId="ADAL" clId="{20563134-C27F-4119-AB76-D3A42FA41248}" dt="2022-05-09T15:12:42.508" v="2034" actId="478"/>
          <ac:spMkLst>
            <pc:docMk/>
            <pc:sldMk cId="2751442142" sldId="298"/>
            <ac:spMk id="5" creationId="{0CF04D6D-7C63-4170-9A38-C0B6760E4E79}"/>
          </ac:spMkLst>
        </pc:spChg>
        <pc:spChg chg="add del mod ord">
          <ac:chgData name="Serge Libert (BOSA)" userId="8c9a1326-5673-4310-b4ed-b88bcf07a861" providerId="ADAL" clId="{20563134-C27F-4119-AB76-D3A42FA41248}" dt="2022-05-09T15:33:06.261" v="2737" actId="20577"/>
          <ac:spMkLst>
            <pc:docMk/>
            <pc:sldMk cId="2751442142" sldId="298"/>
            <ac:spMk id="6" creationId="{467C3AF3-D1E3-4788-A970-BE5F293CB412}"/>
          </ac:spMkLst>
        </pc:spChg>
        <pc:spChg chg="add del mod">
          <ac:chgData name="Serge Libert (BOSA)" userId="8c9a1326-5673-4310-b4ed-b88bcf07a861" providerId="ADAL" clId="{20563134-C27F-4119-AB76-D3A42FA41248}" dt="2022-05-09T15:34:45.830" v="2747" actId="27636"/>
          <ac:spMkLst>
            <pc:docMk/>
            <pc:sldMk cId="2751442142" sldId="298"/>
            <ac:spMk id="11" creationId="{5A45C59A-88F3-46A4-8B3F-F2A34E561B6A}"/>
          </ac:spMkLst>
        </pc:spChg>
        <pc:spChg chg="add del mod">
          <ac:chgData name="Serge Libert (BOSA)" userId="8c9a1326-5673-4310-b4ed-b88bcf07a861" providerId="ADAL" clId="{20563134-C27F-4119-AB76-D3A42FA41248}" dt="2022-05-09T15:12:31.541" v="2033" actId="26606"/>
          <ac:spMkLst>
            <pc:docMk/>
            <pc:sldMk cId="2751442142" sldId="298"/>
            <ac:spMk id="16" creationId="{D20F11A8-F15B-81D4-0BB9-8358C1ABE829}"/>
          </ac:spMkLst>
        </pc:spChg>
        <pc:picChg chg="add mod ord modCrop">
          <ac:chgData name="Serge Libert (BOSA)" userId="8c9a1326-5673-4310-b4ed-b88bcf07a861" providerId="ADAL" clId="{20563134-C27F-4119-AB76-D3A42FA41248}" dt="2022-05-09T15:30:53.216" v="2736" actId="14100"/>
          <ac:picMkLst>
            <pc:docMk/>
            <pc:sldMk cId="2751442142" sldId="298"/>
            <ac:picMk id="4" creationId="{2809F3FB-6147-46D9-9B0C-D0D716115234}"/>
          </ac:picMkLst>
        </pc:picChg>
      </pc:sldChg>
      <pc:sldChg chg="modSp mod">
        <pc:chgData name="Serge Libert (BOSA)" userId="8c9a1326-5673-4310-b4ed-b88bcf07a861" providerId="ADAL" clId="{20563134-C27F-4119-AB76-D3A42FA41248}" dt="2022-05-04T10:46:40.901" v="146" actId="207"/>
        <pc:sldMkLst>
          <pc:docMk/>
          <pc:sldMk cId="3924197803" sldId="301"/>
        </pc:sldMkLst>
        <pc:spChg chg="mod">
          <ac:chgData name="Serge Libert (BOSA)" userId="8c9a1326-5673-4310-b4ed-b88bcf07a861" providerId="ADAL" clId="{20563134-C27F-4119-AB76-D3A42FA41248}" dt="2022-05-04T10:46:40.901" v="146" actId="207"/>
          <ac:spMkLst>
            <pc:docMk/>
            <pc:sldMk cId="3924197803" sldId="301"/>
            <ac:spMk id="2" creationId="{E7AD0060-FCFA-4C70-AEB4-7D4C44A54220}"/>
          </ac:spMkLst>
        </pc:spChg>
      </pc:sldChg>
      <pc:sldChg chg="addSp delSp modSp add mod modShow">
        <pc:chgData name="Serge Libert (BOSA)" userId="8c9a1326-5673-4310-b4ed-b88bcf07a861" providerId="ADAL" clId="{20563134-C27F-4119-AB76-D3A42FA41248}" dt="2022-05-09T14:00:27.504" v="307" actId="729"/>
        <pc:sldMkLst>
          <pc:docMk/>
          <pc:sldMk cId="3994508437" sldId="302"/>
        </pc:sldMkLst>
        <pc:spChg chg="mod">
          <ac:chgData name="Serge Libert (BOSA)" userId="8c9a1326-5673-4310-b4ed-b88bcf07a861" providerId="ADAL" clId="{20563134-C27F-4119-AB76-D3A42FA41248}" dt="2022-05-04T10:47:22.663" v="161" actId="20577"/>
          <ac:spMkLst>
            <pc:docMk/>
            <pc:sldMk cId="3994508437" sldId="302"/>
            <ac:spMk id="2" creationId="{E7AD0060-FCFA-4C70-AEB4-7D4C44A54220}"/>
          </ac:spMkLst>
        </pc:spChg>
        <pc:spChg chg="del mod">
          <ac:chgData name="Serge Libert (BOSA)" userId="8c9a1326-5673-4310-b4ed-b88bcf07a861" providerId="ADAL" clId="{20563134-C27F-4119-AB76-D3A42FA41248}" dt="2022-05-04T10:47:09.593" v="149" actId="478"/>
          <ac:spMkLst>
            <pc:docMk/>
            <pc:sldMk cId="3994508437" sldId="302"/>
            <ac:spMk id="3" creationId="{7F4E2C2F-383F-4E71-84A8-ECFAEC3F0E0F}"/>
          </ac:spMkLst>
        </pc:spChg>
        <pc:spChg chg="add mod">
          <ac:chgData name="Serge Libert (BOSA)" userId="8c9a1326-5673-4310-b4ed-b88bcf07a861" providerId="ADAL" clId="{20563134-C27F-4119-AB76-D3A42FA41248}" dt="2022-05-04T10:47:58.543" v="251" actId="20577"/>
          <ac:spMkLst>
            <pc:docMk/>
            <pc:sldMk cId="3994508437" sldId="302"/>
            <ac:spMk id="5" creationId="{4ACCE424-A1AF-4E6A-8A07-E228CAFDC0F4}"/>
          </ac:spMkLst>
        </pc:spChg>
        <pc:picChg chg="del">
          <ac:chgData name="Serge Libert (BOSA)" userId="8c9a1326-5673-4310-b4ed-b88bcf07a861" providerId="ADAL" clId="{20563134-C27F-4119-AB76-D3A42FA41248}" dt="2022-05-04T10:47:12.727" v="150" actId="478"/>
          <ac:picMkLst>
            <pc:docMk/>
            <pc:sldMk cId="3994508437" sldId="302"/>
            <ac:picMk id="6" creationId="{EAE8389A-03EF-43FB-8D1B-8DEB54984517}"/>
          </ac:picMkLst>
        </pc:picChg>
      </pc:sldChg>
      <pc:sldChg chg="delSp modSp add mod delAnim modAnim modNotesTx">
        <pc:chgData name="Serge Libert (BOSA)" userId="8c9a1326-5673-4310-b4ed-b88bcf07a861" providerId="ADAL" clId="{20563134-C27F-4119-AB76-D3A42FA41248}" dt="2022-05-09T15:47:46.058" v="2879"/>
        <pc:sldMkLst>
          <pc:docMk/>
          <pc:sldMk cId="735623897" sldId="303"/>
        </pc:sldMkLst>
        <pc:spChg chg="mod">
          <ac:chgData name="Serge Libert (BOSA)" userId="8c9a1326-5673-4310-b4ed-b88bcf07a861" providerId="ADAL" clId="{20563134-C27F-4119-AB76-D3A42FA41248}" dt="2022-05-09T15:47:27.274" v="2876" actId="20577"/>
          <ac:spMkLst>
            <pc:docMk/>
            <pc:sldMk cId="735623897" sldId="303"/>
            <ac:spMk id="6" creationId="{467C3AF3-D1E3-4788-A970-BE5F293CB412}"/>
          </ac:spMkLst>
        </pc:spChg>
        <pc:spChg chg="mod">
          <ac:chgData name="Serge Libert (BOSA)" userId="8c9a1326-5673-4310-b4ed-b88bcf07a861" providerId="ADAL" clId="{20563134-C27F-4119-AB76-D3A42FA41248}" dt="2022-05-09T15:35:25.564" v="2758" actId="20577"/>
          <ac:spMkLst>
            <pc:docMk/>
            <pc:sldMk cId="735623897" sldId="303"/>
            <ac:spMk id="11" creationId="{5A45C59A-88F3-46A4-8B3F-F2A34E561B6A}"/>
          </ac:spMkLst>
        </pc:spChg>
        <pc:picChg chg="del">
          <ac:chgData name="Serge Libert (BOSA)" userId="8c9a1326-5673-4310-b4ed-b88bcf07a861" providerId="ADAL" clId="{20563134-C27F-4119-AB76-D3A42FA41248}" dt="2022-05-09T15:35:33.424" v="2759" actId="478"/>
          <ac:picMkLst>
            <pc:docMk/>
            <pc:sldMk cId="735623897" sldId="303"/>
            <ac:picMk id="4" creationId="{2809F3FB-6147-46D9-9B0C-D0D716115234}"/>
          </ac:picMkLst>
        </pc:picChg>
      </pc:sldChg>
      <pc:sldChg chg="new del">
        <pc:chgData name="Serge Libert (BOSA)" userId="8c9a1326-5673-4310-b4ed-b88bcf07a861" providerId="ADAL" clId="{20563134-C27F-4119-AB76-D3A42FA41248}" dt="2022-05-09T14:07:19.111" v="317" actId="47"/>
        <pc:sldMkLst>
          <pc:docMk/>
          <pc:sldMk cId="815947280" sldId="303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0-19T14:59:22.058" idx="1">
    <p:pos x="10" y="10"/>
    <p:text>[@Marc Vermeire (BOSA)] ca me semble plus logique d'inverser l'ordere des bullets non?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DE295-ECE7-48B5-AD21-C9884202179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BE"/>
        </a:p>
      </dgm:t>
    </dgm:pt>
    <dgm:pt modelId="{8E5E8FAD-31CF-4D70-B6C1-F45D879DE517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e-Invoicing event</a:t>
          </a:r>
        </a:p>
      </dgm:t>
    </dgm:pt>
    <dgm:pt modelId="{1ECCEAB4-9D99-4A37-BA77-09B841E631B4}" type="parTrans" cxnId="{58663F6F-6ED9-403B-82EA-D4EE27E78578}">
      <dgm:prSet/>
      <dgm:spPr/>
    </dgm:pt>
    <dgm:pt modelId="{ECC0A38B-FA4A-42AF-868A-2A020A7F64FF}" type="sibTrans" cxnId="{58663F6F-6ED9-403B-82EA-D4EE27E78578}">
      <dgm:prSet/>
      <dgm:spPr/>
    </dgm:pt>
    <dgm:pt modelId="{D5675EF7-6403-40FA-B9A4-E9D52947BA3C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Your topics? (tour de table)</a:t>
          </a:r>
        </a:p>
      </dgm:t>
    </dgm:pt>
    <dgm:pt modelId="{D32F1BC3-A79D-493D-876F-3D1FFCC883B6}" type="parTrans" cxnId="{2AAE5299-A8B4-4F40-9E67-534FB1DA6745}">
      <dgm:prSet/>
      <dgm:spPr/>
      <dgm:t>
        <a:bodyPr/>
        <a:lstStyle/>
        <a:p>
          <a:endParaRPr lang="en-US"/>
        </a:p>
      </dgm:t>
    </dgm:pt>
    <dgm:pt modelId="{9099DF2F-AEA2-4C3C-8ED0-4C44C9003056}" type="sibTrans" cxnId="{2AAE5299-A8B4-4F40-9E67-534FB1DA6745}">
      <dgm:prSet/>
      <dgm:spPr/>
      <dgm:t>
        <a:bodyPr/>
        <a:lstStyle/>
        <a:p>
          <a:endParaRPr lang="en-US"/>
        </a:p>
      </dgm:t>
    </dgm:pt>
    <dgm:pt modelId="{3B7D46BF-FE9F-4D30-BD72-BA18698E0AEF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Next forum</a:t>
          </a:r>
        </a:p>
      </dgm:t>
    </dgm:pt>
    <dgm:pt modelId="{19C133BF-CF42-4F90-B775-B3A919ABA0E4}" type="parTrans" cxnId="{C456C272-C6AC-42ED-A981-30C7D6F80702}">
      <dgm:prSet/>
      <dgm:spPr/>
      <dgm:t>
        <a:bodyPr/>
        <a:lstStyle/>
        <a:p>
          <a:endParaRPr lang="en-US"/>
        </a:p>
      </dgm:t>
    </dgm:pt>
    <dgm:pt modelId="{70906F63-1A0E-43FF-8585-E6C452C95979}" type="sibTrans" cxnId="{C456C272-C6AC-42ED-A981-30C7D6F80702}">
      <dgm:prSet/>
      <dgm:spPr/>
      <dgm:t>
        <a:bodyPr/>
        <a:lstStyle/>
        <a:p>
          <a:endParaRPr lang="en-US"/>
        </a:p>
      </dgm:t>
    </dgm:pt>
    <dgm:pt modelId="{152F084D-A49C-44AC-A729-871CFFEADF84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Teaming on Peppol communication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gm:t>
    </dgm:pt>
    <dgm:pt modelId="{DAD9C7E7-4215-4B6C-AA12-C88C9D1E33AF}" type="parTrans" cxnId="{D5AE1E82-C56B-41B5-A01B-E6929FE8756E}">
      <dgm:prSet/>
      <dgm:spPr/>
    </dgm:pt>
    <dgm:pt modelId="{DCAD11D4-8231-4CC0-BF39-C455568B845B}" type="sibTrans" cxnId="{D5AE1E82-C56B-41B5-A01B-E6929FE8756E}">
      <dgm:prSet/>
      <dgm:spPr/>
    </dgm:pt>
    <dgm:pt modelId="{AA97BF5A-91D6-435B-BBDD-9CE2E8D5AAAA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First digit of Enterprise </a:t>
          </a:r>
          <a:r>
            <a:rPr lang="fr-BE" sz="3600" kern="1200" err="1">
              <a:solidFill>
                <a:srgbClr val="FFFFFF"/>
              </a:solidFill>
              <a:latin typeface="Open Sans"/>
              <a:ea typeface="+mn-ea"/>
              <a:cs typeface="+mn-cs"/>
            </a:rPr>
            <a:t>number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gm:t>
    </dgm:pt>
    <dgm:pt modelId="{46BBD1EA-C227-4A72-A04C-FD4CBABFA45A}" type="parTrans" cxnId="{7D9CF883-84BB-4404-9B66-C86D868821DB}">
      <dgm:prSet/>
      <dgm:spPr/>
    </dgm:pt>
    <dgm:pt modelId="{2E8B4321-2EE2-4494-A34A-5733644B5FBA}" type="sibTrans" cxnId="{7D9CF883-84BB-4404-9B66-C86D868821DB}">
      <dgm:prSet/>
      <dgm:spPr/>
    </dgm:pt>
    <dgm:pt modelId="{EA33D3B2-AEC5-4BC8-88D0-F452E9559B74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New tender e-invoicing continuity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gm:t>
    </dgm:pt>
    <dgm:pt modelId="{F4FC12D3-0665-4510-A15C-44C0E6A81BB8}" type="parTrans" cxnId="{FF0546E9-5DBC-4604-A826-E34CC6044981}">
      <dgm:prSet/>
      <dgm:spPr/>
    </dgm:pt>
    <dgm:pt modelId="{51A9DAE0-0271-41F9-A7C5-F4F93A443DC7}" type="sibTrans" cxnId="{FF0546E9-5DBC-4604-A826-E34CC6044981}">
      <dgm:prSet/>
      <dgm:spPr/>
    </dgm:pt>
    <dgm:pt modelId="{5FD41521-600F-489C-AE44-B360D3CE968E}" type="pres">
      <dgm:prSet presAssocID="{8E6DE295-ECE7-48B5-AD21-C98842021790}" presName="Name0" presStyleCnt="0">
        <dgm:presLayoutVars>
          <dgm:chMax val="7"/>
          <dgm:chPref val="7"/>
          <dgm:dir/>
        </dgm:presLayoutVars>
      </dgm:prSet>
      <dgm:spPr/>
    </dgm:pt>
    <dgm:pt modelId="{791004F5-BB21-49EE-80BF-8D2A30E33A0D}" type="pres">
      <dgm:prSet presAssocID="{8E6DE295-ECE7-48B5-AD21-C98842021790}" presName="Name1" presStyleCnt="0"/>
      <dgm:spPr/>
    </dgm:pt>
    <dgm:pt modelId="{D967D9A6-6E3F-43D1-ABC6-7856AA76CA96}" type="pres">
      <dgm:prSet presAssocID="{8E6DE295-ECE7-48B5-AD21-C98842021790}" presName="cycle" presStyleCnt="0"/>
      <dgm:spPr/>
    </dgm:pt>
    <dgm:pt modelId="{DFB3A9C1-AEC6-42D5-9CC9-D34DA8900EB4}" type="pres">
      <dgm:prSet presAssocID="{8E6DE295-ECE7-48B5-AD21-C98842021790}" presName="srcNode" presStyleLbl="node1" presStyleIdx="0" presStyleCnt="6"/>
      <dgm:spPr/>
    </dgm:pt>
    <dgm:pt modelId="{7292482C-9E94-4FC3-AE8D-8E1297ACC39C}" type="pres">
      <dgm:prSet presAssocID="{8E6DE295-ECE7-48B5-AD21-C98842021790}" presName="conn" presStyleLbl="parChTrans1D2" presStyleIdx="0" presStyleCnt="1"/>
      <dgm:spPr/>
    </dgm:pt>
    <dgm:pt modelId="{BB534A2C-5F26-44D6-A161-C205A25B2A66}" type="pres">
      <dgm:prSet presAssocID="{8E6DE295-ECE7-48B5-AD21-C98842021790}" presName="extraNode" presStyleLbl="node1" presStyleIdx="0" presStyleCnt="6"/>
      <dgm:spPr/>
    </dgm:pt>
    <dgm:pt modelId="{1142F2B1-872E-4429-9E03-DB61BDB87EFA}" type="pres">
      <dgm:prSet presAssocID="{8E6DE295-ECE7-48B5-AD21-C98842021790}" presName="dstNode" presStyleLbl="node1" presStyleIdx="0" presStyleCnt="6"/>
      <dgm:spPr/>
    </dgm:pt>
    <dgm:pt modelId="{AB9597A4-E300-466D-AE87-3AA90930ECE7}" type="pres">
      <dgm:prSet presAssocID="{152F084D-A49C-44AC-A729-871CFFEADF84}" presName="text_1" presStyleLbl="node1" presStyleIdx="0" presStyleCnt="6">
        <dgm:presLayoutVars>
          <dgm:bulletEnabled val="1"/>
        </dgm:presLayoutVars>
      </dgm:prSet>
      <dgm:spPr/>
    </dgm:pt>
    <dgm:pt modelId="{28E2E354-DAD2-4104-86E3-B890D57CF9B6}" type="pres">
      <dgm:prSet presAssocID="{152F084D-A49C-44AC-A729-871CFFEADF84}" presName="accent_1" presStyleCnt="0"/>
      <dgm:spPr/>
    </dgm:pt>
    <dgm:pt modelId="{F36DD062-68CB-42CB-A51C-F5607BB28FE6}" type="pres">
      <dgm:prSet presAssocID="{152F084D-A49C-44AC-A729-871CFFEADF84}" presName="accentRepeatNode" presStyleLbl="solidFgAcc1" presStyleIdx="0" presStyleCnt="6"/>
      <dgm:spPr>
        <a:solidFill>
          <a:srgbClr val="B04346"/>
        </a:solidFill>
      </dgm:spPr>
    </dgm:pt>
    <dgm:pt modelId="{C8D8ACA2-7D3A-4248-97F0-5CF328C8DB6A}" type="pres">
      <dgm:prSet presAssocID="{EA33D3B2-AEC5-4BC8-88D0-F452E9559B74}" presName="text_2" presStyleLbl="node1" presStyleIdx="1" presStyleCnt="6">
        <dgm:presLayoutVars>
          <dgm:bulletEnabled val="1"/>
        </dgm:presLayoutVars>
      </dgm:prSet>
      <dgm:spPr/>
    </dgm:pt>
    <dgm:pt modelId="{13E2CFE7-75A8-4E8F-B97C-F15DB35E9F2D}" type="pres">
      <dgm:prSet presAssocID="{EA33D3B2-AEC5-4BC8-88D0-F452E9559B74}" presName="accent_2" presStyleCnt="0"/>
      <dgm:spPr/>
    </dgm:pt>
    <dgm:pt modelId="{7AA24E5A-E5F7-40BC-8A00-61F81548770D}" type="pres">
      <dgm:prSet presAssocID="{EA33D3B2-AEC5-4BC8-88D0-F452E9559B74}" presName="accentRepeatNode" presStyleLbl="solidFgAcc1" presStyleIdx="1" presStyleCnt="6"/>
      <dgm:spPr/>
    </dgm:pt>
    <dgm:pt modelId="{35865E03-EA54-43AC-84F1-66090BE9E622}" type="pres">
      <dgm:prSet presAssocID="{8E5E8FAD-31CF-4D70-B6C1-F45D879DE517}" presName="text_3" presStyleLbl="node1" presStyleIdx="2" presStyleCnt="6">
        <dgm:presLayoutVars>
          <dgm:bulletEnabled val="1"/>
        </dgm:presLayoutVars>
      </dgm:prSet>
      <dgm:spPr/>
    </dgm:pt>
    <dgm:pt modelId="{100F2882-249C-43E4-A2E5-9D09830832BB}" type="pres">
      <dgm:prSet presAssocID="{8E5E8FAD-31CF-4D70-B6C1-F45D879DE517}" presName="accent_3" presStyleCnt="0"/>
      <dgm:spPr/>
    </dgm:pt>
    <dgm:pt modelId="{96D49AC5-23A1-4803-B919-578788681950}" type="pres">
      <dgm:prSet presAssocID="{8E5E8FAD-31CF-4D70-B6C1-F45D879DE517}" presName="accentRepeatNode" presStyleLbl="solidFgAcc1" presStyleIdx="2" presStyleCnt="6"/>
      <dgm:spPr>
        <a:solidFill>
          <a:srgbClr val="298572"/>
        </a:solidFill>
      </dgm:spPr>
    </dgm:pt>
    <dgm:pt modelId="{74A829D5-94ED-478E-AEF0-6AB946D347C0}" type="pres">
      <dgm:prSet presAssocID="{AA97BF5A-91D6-435B-BBDD-9CE2E8D5AAAA}" presName="text_4" presStyleLbl="node1" presStyleIdx="3" presStyleCnt="6">
        <dgm:presLayoutVars>
          <dgm:bulletEnabled val="1"/>
        </dgm:presLayoutVars>
      </dgm:prSet>
      <dgm:spPr/>
    </dgm:pt>
    <dgm:pt modelId="{96BCA999-6305-43BD-ABD1-6B67C98C0A41}" type="pres">
      <dgm:prSet presAssocID="{AA97BF5A-91D6-435B-BBDD-9CE2E8D5AAAA}" presName="accent_4" presStyleCnt="0"/>
      <dgm:spPr/>
    </dgm:pt>
    <dgm:pt modelId="{31087802-34BB-49A9-915E-E4D99F48D193}" type="pres">
      <dgm:prSet presAssocID="{AA97BF5A-91D6-435B-BBDD-9CE2E8D5AAAA}" presName="accentRepeatNode" presStyleLbl="solidFgAcc1" presStyleIdx="3" presStyleCnt="6"/>
      <dgm:spPr>
        <a:solidFill>
          <a:srgbClr val="535D5F"/>
        </a:solidFill>
      </dgm:spPr>
    </dgm:pt>
    <dgm:pt modelId="{B3904E69-6ACF-4AF4-BC40-9B39E8187DD0}" type="pres">
      <dgm:prSet presAssocID="{D5675EF7-6403-40FA-B9A4-E9D52947BA3C}" presName="text_5" presStyleLbl="node1" presStyleIdx="4" presStyleCnt="6">
        <dgm:presLayoutVars>
          <dgm:bulletEnabled val="1"/>
        </dgm:presLayoutVars>
      </dgm:prSet>
      <dgm:spPr/>
    </dgm:pt>
    <dgm:pt modelId="{A0556F4F-16EA-41CF-9018-A116CDE338D2}" type="pres">
      <dgm:prSet presAssocID="{D5675EF7-6403-40FA-B9A4-E9D52947BA3C}" presName="accent_5" presStyleCnt="0"/>
      <dgm:spPr/>
    </dgm:pt>
    <dgm:pt modelId="{C0B8FC7A-6909-4F62-B110-EF5931B385CB}" type="pres">
      <dgm:prSet presAssocID="{D5675EF7-6403-40FA-B9A4-E9D52947BA3C}" presName="accentRepeatNode" presStyleLbl="solidFgAcc1" presStyleIdx="4" presStyleCnt="6"/>
      <dgm:spPr>
        <a:solidFill>
          <a:srgbClr val="B04346"/>
        </a:solidFill>
      </dgm:spPr>
    </dgm:pt>
    <dgm:pt modelId="{C48C43B1-8B7A-4E3D-9043-EB3130BB0313}" type="pres">
      <dgm:prSet presAssocID="{3B7D46BF-FE9F-4D30-BD72-BA18698E0AEF}" presName="text_6" presStyleLbl="node1" presStyleIdx="5" presStyleCnt="6">
        <dgm:presLayoutVars>
          <dgm:bulletEnabled val="1"/>
        </dgm:presLayoutVars>
      </dgm:prSet>
      <dgm:spPr/>
    </dgm:pt>
    <dgm:pt modelId="{0C6DA8F7-5D5A-43FB-BDDE-CE50DE380660}" type="pres">
      <dgm:prSet presAssocID="{3B7D46BF-FE9F-4D30-BD72-BA18698E0AEF}" presName="accent_6" presStyleCnt="0"/>
      <dgm:spPr/>
    </dgm:pt>
    <dgm:pt modelId="{2AA9260B-CB87-4506-8054-8D178B60C15E}" type="pres">
      <dgm:prSet presAssocID="{3B7D46BF-FE9F-4D30-BD72-BA18698E0AEF}" presName="accentRepeatNode" presStyleLbl="solidFgAcc1" presStyleIdx="5" presStyleCnt="6"/>
      <dgm:spPr>
        <a:solidFill>
          <a:schemeClr val="tx1"/>
        </a:solidFill>
      </dgm:spPr>
    </dgm:pt>
  </dgm:ptLst>
  <dgm:cxnLst>
    <dgm:cxn modelId="{B036670E-C061-4D07-B09A-A42A27641FAA}" type="presOf" srcId="{AA97BF5A-91D6-435B-BBDD-9CE2E8D5AAAA}" destId="{74A829D5-94ED-478E-AEF0-6AB946D347C0}" srcOrd="0" destOrd="0" presId="urn:microsoft.com/office/officeart/2008/layout/VerticalCurvedList"/>
    <dgm:cxn modelId="{ECC4802C-BA48-45B7-AD51-82CBCC9A2C66}" type="presOf" srcId="{D5675EF7-6403-40FA-B9A4-E9D52947BA3C}" destId="{B3904E69-6ACF-4AF4-BC40-9B39E8187DD0}" srcOrd="0" destOrd="0" presId="urn:microsoft.com/office/officeart/2008/layout/VerticalCurvedList"/>
    <dgm:cxn modelId="{3D781945-6CCB-4316-B15A-A3180E89AF94}" type="presOf" srcId="{DCAD11D4-8231-4CC0-BF39-C455568B845B}" destId="{7292482C-9E94-4FC3-AE8D-8E1297ACC39C}" srcOrd="0" destOrd="0" presId="urn:microsoft.com/office/officeart/2008/layout/VerticalCurvedList"/>
    <dgm:cxn modelId="{60271F65-DB3D-416F-90EC-9C3E96451818}" type="presOf" srcId="{8E6DE295-ECE7-48B5-AD21-C98842021790}" destId="{5FD41521-600F-489C-AE44-B360D3CE968E}" srcOrd="0" destOrd="0" presId="urn:microsoft.com/office/officeart/2008/layout/VerticalCurvedList"/>
    <dgm:cxn modelId="{58663F6F-6ED9-403B-82EA-D4EE27E78578}" srcId="{8E6DE295-ECE7-48B5-AD21-C98842021790}" destId="{8E5E8FAD-31CF-4D70-B6C1-F45D879DE517}" srcOrd="2" destOrd="0" parTransId="{1ECCEAB4-9D99-4A37-BA77-09B841E631B4}" sibTransId="{ECC0A38B-FA4A-42AF-868A-2A020A7F64FF}"/>
    <dgm:cxn modelId="{69344F70-43E2-4587-9ED3-0C073CDDF43E}" type="presOf" srcId="{EA33D3B2-AEC5-4BC8-88D0-F452E9559B74}" destId="{C8D8ACA2-7D3A-4248-97F0-5CF328C8DB6A}" srcOrd="0" destOrd="0" presId="urn:microsoft.com/office/officeart/2008/layout/VerticalCurvedList"/>
    <dgm:cxn modelId="{C456C272-C6AC-42ED-A981-30C7D6F80702}" srcId="{8E6DE295-ECE7-48B5-AD21-C98842021790}" destId="{3B7D46BF-FE9F-4D30-BD72-BA18698E0AEF}" srcOrd="5" destOrd="0" parTransId="{19C133BF-CF42-4F90-B775-B3A919ABA0E4}" sibTransId="{70906F63-1A0E-43FF-8585-E6C452C95979}"/>
    <dgm:cxn modelId="{D5AE1E82-C56B-41B5-A01B-E6929FE8756E}" srcId="{8E6DE295-ECE7-48B5-AD21-C98842021790}" destId="{152F084D-A49C-44AC-A729-871CFFEADF84}" srcOrd="0" destOrd="0" parTransId="{DAD9C7E7-4215-4B6C-AA12-C88C9D1E33AF}" sibTransId="{DCAD11D4-8231-4CC0-BF39-C455568B845B}"/>
    <dgm:cxn modelId="{7D9CF883-84BB-4404-9B66-C86D868821DB}" srcId="{8E6DE295-ECE7-48B5-AD21-C98842021790}" destId="{AA97BF5A-91D6-435B-BBDD-9CE2E8D5AAAA}" srcOrd="3" destOrd="0" parTransId="{46BBD1EA-C227-4A72-A04C-FD4CBABFA45A}" sibTransId="{2E8B4321-2EE2-4494-A34A-5733644B5FBA}"/>
    <dgm:cxn modelId="{2AAE5299-A8B4-4F40-9E67-534FB1DA6745}" srcId="{8E6DE295-ECE7-48B5-AD21-C98842021790}" destId="{D5675EF7-6403-40FA-B9A4-E9D52947BA3C}" srcOrd="4" destOrd="0" parTransId="{D32F1BC3-A79D-493D-876F-3D1FFCC883B6}" sibTransId="{9099DF2F-AEA2-4C3C-8ED0-4C44C9003056}"/>
    <dgm:cxn modelId="{B2A0E4B8-3937-40BB-B9B9-E277E2255B10}" type="presOf" srcId="{3B7D46BF-FE9F-4D30-BD72-BA18698E0AEF}" destId="{C48C43B1-8B7A-4E3D-9043-EB3130BB0313}" srcOrd="0" destOrd="0" presId="urn:microsoft.com/office/officeart/2008/layout/VerticalCurvedList"/>
    <dgm:cxn modelId="{139400DB-AE45-4A9F-918A-429437C5CC95}" type="presOf" srcId="{152F084D-A49C-44AC-A729-871CFFEADF84}" destId="{AB9597A4-E300-466D-AE87-3AA90930ECE7}" srcOrd="0" destOrd="0" presId="urn:microsoft.com/office/officeart/2008/layout/VerticalCurvedList"/>
    <dgm:cxn modelId="{FF0546E9-5DBC-4604-A826-E34CC6044981}" srcId="{8E6DE295-ECE7-48B5-AD21-C98842021790}" destId="{EA33D3B2-AEC5-4BC8-88D0-F452E9559B74}" srcOrd="1" destOrd="0" parTransId="{F4FC12D3-0665-4510-A15C-44C0E6A81BB8}" sibTransId="{51A9DAE0-0271-41F9-A7C5-F4F93A443DC7}"/>
    <dgm:cxn modelId="{D853ADEF-1B6A-4191-B948-CE4252C10192}" type="presOf" srcId="{8E5E8FAD-31CF-4D70-B6C1-F45D879DE517}" destId="{35865E03-EA54-43AC-84F1-66090BE9E622}" srcOrd="0" destOrd="0" presId="urn:microsoft.com/office/officeart/2008/layout/VerticalCurvedList"/>
    <dgm:cxn modelId="{36129127-A6FC-4BF5-9B07-7D136986AC8F}" type="presParOf" srcId="{5FD41521-600F-489C-AE44-B360D3CE968E}" destId="{791004F5-BB21-49EE-80BF-8D2A30E33A0D}" srcOrd="0" destOrd="0" presId="urn:microsoft.com/office/officeart/2008/layout/VerticalCurvedList"/>
    <dgm:cxn modelId="{3A28239F-5569-4C0A-BA73-283979400323}" type="presParOf" srcId="{791004F5-BB21-49EE-80BF-8D2A30E33A0D}" destId="{D967D9A6-6E3F-43D1-ABC6-7856AA76CA96}" srcOrd="0" destOrd="0" presId="urn:microsoft.com/office/officeart/2008/layout/VerticalCurvedList"/>
    <dgm:cxn modelId="{A7194E06-326D-439A-8C16-972A40BF609E}" type="presParOf" srcId="{D967D9A6-6E3F-43D1-ABC6-7856AA76CA96}" destId="{DFB3A9C1-AEC6-42D5-9CC9-D34DA8900EB4}" srcOrd="0" destOrd="0" presId="urn:microsoft.com/office/officeart/2008/layout/VerticalCurvedList"/>
    <dgm:cxn modelId="{76A618BB-C149-4B1B-B8FB-16BA953F8C56}" type="presParOf" srcId="{D967D9A6-6E3F-43D1-ABC6-7856AA76CA96}" destId="{7292482C-9E94-4FC3-AE8D-8E1297ACC39C}" srcOrd="1" destOrd="0" presId="urn:microsoft.com/office/officeart/2008/layout/VerticalCurvedList"/>
    <dgm:cxn modelId="{2B437964-A550-44CB-9217-8237CED901F2}" type="presParOf" srcId="{D967D9A6-6E3F-43D1-ABC6-7856AA76CA96}" destId="{BB534A2C-5F26-44D6-A161-C205A25B2A66}" srcOrd="2" destOrd="0" presId="urn:microsoft.com/office/officeart/2008/layout/VerticalCurvedList"/>
    <dgm:cxn modelId="{99FD0529-A3FB-492A-BB40-3F03B4CAC79C}" type="presParOf" srcId="{D967D9A6-6E3F-43D1-ABC6-7856AA76CA96}" destId="{1142F2B1-872E-4429-9E03-DB61BDB87EFA}" srcOrd="3" destOrd="0" presId="urn:microsoft.com/office/officeart/2008/layout/VerticalCurvedList"/>
    <dgm:cxn modelId="{A0CA1307-E2BC-4B96-8989-B2FD8C683F73}" type="presParOf" srcId="{791004F5-BB21-49EE-80BF-8D2A30E33A0D}" destId="{AB9597A4-E300-466D-AE87-3AA90930ECE7}" srcOrd="1" destOrd="0" presId="urn:microsoft.com/office/officeart/2008/layout/VerticalCurvedList"/>
    <dgm:cxn modelId="{9CE854C4-95AC-4463-A49F-11AFBAEACAD0}" type="presParOf" srcId="{791004F5-BB21-49EE-80BF-8D2A30E33A0D}" destId="{28E2E354-DAD2-4104-86E3-B890D57CF9B6}" srcOrd="2" destOrd="0" presId="urn:microsoft.com/office/officeart/2008/layout/VerticalCurvedList"/>
    <dgm:cxn modelId="{75BC7CD0-E007-4632-9B63-7CDFC613E7EE}" type="presParOf" srcId="{28E2E354-DAD2-4104-86E3-B890D57CF9B6}" destId="{F36DD062-68CB-42CB-A51C-F5607BB28FE6}" srcOrd="0" destOrd="0" presId="urn:microsoft.com/office/officeart/2008/layout/VerticalCurvedList"/>
    <dgm:cxn modelId="{A3299AE1-24FA-4C27-9754-46AE36ABE432}" type="presParOf" srcId="{791004F5-BB21-49EE-80BF-8D2A30E33A0D}" destId="{C8D8ACA2-7D3A-4248-97F0-5CF328C8DB6A}" srcOrd="3" destOrd="0" presId="urn:microsoft.com/office/officeart/2008/layout/VerticalCurvedList"/>
    <dgm:cxn modelId="{DDCE55F3-3DF8-450E-90D6-9B8FB14485C6}" type="presParOf" srcId="{791004F5-BB21-49EE-80BF-8D2A30E33A0D}" destId="{13E2CFE7-75A8-4E8F-B97C-F15DB35E9F2D}" srcOrd="4" destOrd="0" presId="urn:microsoft.com/office/officeart/2008/layout/VerticalCurvedList"/>
    <dgm:cxn modelId="{60E20519-74DB-40A7-9A1A-E69D2033504F}" type="presParOf" srcId="{13E2CFE7-75A8-4E8F-B97C-F15DB35E9F2D}" destId="{7AA24E5A-E5F7-40BC-8A00-61F81548770D}" srcOrd="0" destOrd="0" presId="urn:microsoft.com/office/officeart/2008/layout/VerticalCurvedList"/>
    <dgm:cxn modelId="{0CC6E3F8-5119-4834-B575-6D13734FEF9F}" type="presParOf" srcId="{791004F5-BB21-49EE-80BF-8D2A30E33A0D}" destId="{35865E03-EA54-43AC-84F1-66090BE9E622}" srcOrd="5" destOrd="0" presId="urn:microsoft.com/office/officeart/2008/layout/VerticalCurvedList"/>
    <dgm:cxn modelId="{153E19B9-38D6-438F-B710-3A86F544A70F}" type="presParOf" srcId="{791004F5-BB21-49EE-80BF-8D2A30E33A0D}" destId="{100F2882-249C-43E4-A2E5-9D09830832BB}" srcOrd="6" destOrd="0" presId="urn:microsoft.com/office/officeart/2008/layout/VerticalCurvedList"/>
    <dgm:cxn modelId="{F2F04C48-0C50-4541-AF8C-BA25F9142CE4}" type="presParOf" srcId="{100F2882-249C-43E4-A2E5-9D09830832BB}" destId="{96D49AC5-23A1-4803-B919-578788681950}" srcOrd="0" destOrd="0" presId="urn:microsoft.com/office/officeart/2008/layout/VerticalCurvedList"/>
    <dgm:cxn modelId="{220AD669-E262-4329-83DF-350CBA9EC212}" type="presParOf" srcId="{791004F5-BB21-49EE-80BF-8D2A30E33A0D}" destId="{74A829D5-94ED-478E-AEF0-6AB946D347C0}" srcOrd="7" destOrd="0" presId="urn:microsoft.com/office/officeart/2008/layout/VerticalCurvedList"/>
    <dgm:cxn modelId="{E2162ACD-DD83-4A7F-AC82-0B2DF930691B}" type="presParOf" srcId="{791004F5-BB21-49EE-80BF-8D2A30E33A0D}" destId="{96BCA999-6305-43BD-ABD1-6B67C98C0A41}" srcOrd="8" destOrd="0" presId="urn:microsoft.com/office/officeart/2008/layout/VerticalCurvedList"/>
    <dgm:cxn modelId="{1E91947E-6575-4AEE-9B83-27B43B8EA7A6}" type="presParOf" srcId="{96BCA999-6305-43BD-ABD1-6B67C98C0A41}" destId="{31087802-34BB-49A9-915E-E4D99F48D193}" srcOrd="0" destOrd="0" presId="urn:microsoft.com/office/officeart/2008/layout/VerticalCurvedList"/>
    <dgm:cxn modelId="{3C0ABE8E-F8D8-4014-97CE-56273491F4EC}" type="presParOf" srcId="{791004F5-BB21-49EE-80BF-8D2A30E33A0D}" destId="{B3904E69-6ACF-4AF4-BC40-9B39E8187DD0}" srcOrd="9" destOrd="0" presId="urn:microsoft.com/office/officeart/2008/layout/VerticalCurvedList"/>
    <dgm:cxn modelId="{A19AE999-F0BF-4C0A-A9A5-388ADF28A24E}" type="presParOf" srcId="{791004F5-BB21-49EE-80BF-8D2A30E33A0D}" destId="{A0556F4F-16EA-41CF-9018-A116CDE338D2}" srcOrd="10" destOrd="0" presId="urn:microsoft.com/office/officeart/2008/layout/VerticalCurvedList"/>
    <dgm:cxn modelId="{B005E473-2D7B-4A67-BF72-12AF047EE3F4}" type="presParOf" srcId="{A0556F4F-16EA-41CF-9018-A116CDE338D2}" destId="{C0B8FC7A-6909-4F62-B110-EF5931B385CB}" srcOrd="0" destOrd="0" presId="urn:microsoft.com/office/officeart/2008/layout/VerticalCurvedList"/>
    <dgm:cxn modelId="{5DE9A5BC-608B-4D11-A190-0F8BBED78C1F}" type="presParOf" srcId="{791004F5-BB21-49EE-80BF-8D2A30E33A0D}" destId="{C48C43B1-8B7A-4E3D-9043-EB3130BB0313}" srcOrd="11" destOrd="0" presId="urn:microsoft.com/office/officeart/2008/layout/VerticalCurvedList"/>
    <dgm:cxn modelId="{F514B041-7D1B-4CFB-BF2F-DE893F148BE9}" type="presParOf" srcId="{791004F5-BB21-49EE-80BF-8D2A30E33A0D}" destId="{0C6DA8F7-5D5A-43FB-BDDE-CE50DE380660}" srcOrd="12" destOrd="0" presId="urn:microsoft.com/office/officeart/2008/layout/VerticalCurvedList"/>
    <dgm:cxn modelId="{3B4CC328-9B93-4BF5-85D8-8B486E06E3C7}" type="presParOf" srcId="{0C6DA8F7-5D5A-43FB-BDDE-CE50DE380660}" destId="{2AA9260B-CB87-4506-8054-8D178B60C1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2482C-9E94-4FC3-AE8D-8E1297ACC39C}">
      <dsp:nvSpPr>
        <dsp:cNvPr id="0" name=""/>
        <dsp:cNvSpPr/>
      </dsp:nvSpPr>
      <dsp:spPr>
        <a:xfrm>
          <a:off x="-4964656" y="-760706"/>
          <a:ext cx="5912730" cy="5912730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597A4-E300-466D-AE87-3AA90930ECE7}">
      <dsp:nvSpPr>
        <dsp:cNvPr id="0" name=""/>
        <dsp:cNvSpPr/>
      </dsp:nvSpPr>
      <dsp:spPr>
        <a:xfrm>
          <a:off x="353744" y="231246"/>
          <a:ext cx="8859178" cy="462317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965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Teaming on Peppol communication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sp:txBody>
      <dsp:txXfrm>
        <a:off x="353744" y="231246"/>
        <a:ext cx="8859178" cy="462317"/>
      </dsp:txXfrm>
    </dsp:sp>
    <dsp:sp modelId="{F36DD062-68CB-42CB-A51C-F5607BB28FE6}">
      <dsp:nvSpPr>
        <dsp:cNvPr id="0" name=""/>
        <dsp:cNvSpPr/>
      </dsp:nvSpPr>
      <dsp:spPr>
        <a:xfrm>
          <a:off x="64796" y="173457"/>
          <a:ext cx="577897" cy="577897"/>
        </a:xfrm>
        <a:prstGeom prst="ellipse">
          <a:avLst/>
        </a:prstGeom>
        <a:solidFill>
          <a:srgbClr val="B04346"/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8ACA2-7D3A-4248-97F0-5CF328C8DB6A}">
      <dsp:nvSpPr>
        <dsp:cNvPr id="0" name=""/>
        <dsp:cNvSpPr/>
      </dsp:nvSpPr>
      <dsp:spPr>
        <a:xfrm>
          <a:off x="734033" y="924635"/>
          <a:ext cx="8478890" cy="462317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965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New tender e-invoicing continuity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sp:txBody>
      <dsp:txXfrm>
        <a:off x="734033" y="924635"/>
        <a:ext cx="8478890" cy="462317"/>
      </dsp:txXfrm>
    </dsp:sp>
    <dsp:sp modelId="{7AA24E5A-E5F7-40BC-8A00-61F81548770D}">
      <dsp:nvSpPr>
        <dsp:cNvPr id="0" name=""/>
        <dsp:cNvSpPr/>
      </dsp:nvSpPr>
      <dsp:spPr>
        <a:xfrm>
          <a:off x="445084" y="866845"/>
          <a:ext cx="577897" cy="577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2237588"/>
              <a:satOff val="6915"/>
              <a:lumOff val="5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65E03-EA54-43AC-84F1-66090BE9E622}">
      <dsp:nvSpPr>
        <dsp:cNvPr id="0" name=""/>
        <dsp:cNvSpPr/>
      </dsp:nvSpPr>
      <dsp:spPr>
        <a:xfrm>
          <a:off x="907929" y="1618024"/>
          <a:ext cx="8304994" cy="462317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965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e-Invoicing event</a:t>
          </a:r>
        </a:p>
      </dsp:txBody>
      <dsp:txXfrm>
        <a:off x="907929" y="1618024"/>
        <a:ext cx="8304994" cy="462317"/>
      </dsp:txXfrm>
    </dsp:sp>
    <dsp:sp modelId="{96D49AC5-23A1-4803-B919-578788681950}">
      <dsp:nvSpPr>
        <dsp:cNvPr id="0" name=""/>
        <dsp:cNvSpPr/>
      </dsp:nvSpPr>
      <dsp:spPr>
        <a:xfrm>
          <a:off x="618980" y="1560234"/>
          <a:ext cx="577897" cy="577897"/>
        </a:xfrm>
        <a:prstGeom prst="ellipse">
          <a:avLst/>
        </a:prstGeom>
        <a:solidFill>
          <a:srgbClr val="298572"/>
        </a:solidFill>
        <a:ln w="10795" cap="flat" cmpd="sng" algn="ctr">
          <a:solidFill>
            <a:schemeClr val="accent3">
              <a:hueOff val="4475177"/>
              <a:satOff val="13829"/>
              <a:lumOff val="10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829D5-94ED-478E-AEF0-6AB946D347C0}">
      <dsp:nvSpPr>
        <dsp:cNvPr id="0" name=""/>
        <dsp:cNvSpPr/>
      </dsp:nvSpPr>
      <dsp:spPr>
        <a:xfrm>
          <a:off x="907929" y="2310974"/>
          <a:ext cx="8304994" cy="462317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965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First digit of Enterprise </a:t>
          </a:r>
          <a:r>
            <a:rPr lang="fr-BE" sz="3600" kern="1200" err="1">
              <a:solidFill>
                <a:srgbClr val="FFFFFF"/>
              </a:solidFill>
              <a:latin typeface="Open Sans"/>
              <a:ea typeface="+mn-ea"/>
              <a:cs typeface="+mn-cs"/>
            </a:rPr>
            <a:t>number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sp:txBody>
      <dsp:txXfrm>
        <a:off x="907929" y="2310974"/>
        <a:ext cx="8304994" cy="462317"/>
      </dsp:txXfrm>
    </dsp:sp>
    <dsp:sp modelId="{31087802-34BB-49A9-915E-E4D99F48D193}">
      <dsp:nvSpPr>
        <dsp:cNvPr id="0" name=""/>
        <dsp:cNvSpPr/>
      </dsp:nvSpPr>
      <dsp:spPr>
        <a:xfrm>
          <a:off x="618980" y="2253184"/>
          <a:ext cx="577897" cy="577897"/>
        </a:xfrm>
        <a:prstGeom prst="ellipse">
          <a:avLst/>
        </a:prstGeom>
        <a:solidFill>
          <a:srgbClr val="535D5F"/>
        </a:solidFill>
        <a:ln w="10795" cap="flat" cmpd="sng" algn="ctr">
          <a:solidFill>
            <a:schemeClr val="accent3">
              <a:hueOff val="6712766"/>
              <a:satOff val="20744"/>
              <a:lumOff val="15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04E69-6ACF-4AF4-BC40-9B39E8187DD0}">
      <dsp:nvSpPr>
        <dsp:cNvPr id="0" name=""/>
        <dsp:cNvSpPr/>
      </dsp:nvSpPr>
      <dsp:spPr>
        <a:xfrm>
          <a:off x="734033" y="3004363"/>
          <a:ext cx="8478890" cy="462317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965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Your topics? (tour de table)</a:t>
          </a:r>
        </a:p>
      </dsp:txBody>
      <dsp:txXfrm>
        <a:off x="734033" y="3004363"/>
        <a:ext cx="8478890" cy="462317"/>
      </dsp:txXfrm>
    </dsp:sp>
    <dsp:sp modelId="{C0B8FC7A-6909-4F62-B110-EF5931B385CB}">
      <dsp:nvSpPr>
        <dsp:cNvPr id="0" name=""/>
        <dsp:cNvSpPr/>
      </dsp:nvSpPr>
      <dsp:spPr>
        <a:xfrm>
          <a:off x="445084" y="2946573"/>
          <a:ext cx="577897" cy="577897"/>
        </a:xfrm>
        <a:prstGeom prst="ellipse">
          <a:avLst/>
        </a:prstGeom>
        <a:solidFill>
          <a:srgbClr val="B04346"/>
        </a:solidFill>
        <a:ln w="10795" cap="flat" cmpd="sng" algn="ctr">
          <a:solidFill>
            <a:schemeClr val="accent3">
              <a:hueOff val="8950354"/>
              <a:satOff val="27658"/>
              <a:lumOff val="20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C43B1-8B7A-4E3D-9043-EB3130BB0313}">
      <dsp:nvSpPr>
        <dsp:cNvPr id="0" name=""/>
        <dsp:cNvSpPr/>
      </dsp:nvSpPr>
      <dsp:spPr>
        <a:xfrm>
          <a:off x="353744" y="3697752"/>
          <a:ext cx="8859178" cy="462317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965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Next forum</a:t>
          </a:r>
        </a:p>
      </dsp:txBody>
      <dsp:txXfrm>
        <a:off x="353744" y="3697752"/>
        <a:ext cx="8859178" cy="462317"/>
      </dsp:txXfrm>
    </dsp:sp>
    <dsp:sp modelId="{2AA9260B-CB87-4506-8054-8D178B60C15E}">
      <dsp:nvSpPr>
        <dsp:cNvPr id="0" name=""/>
        <dsp:cNvSpPr/>
      </dsp:nvSpPr>
      <dsp:spPr>
        <a:xfrm>
          <a:off x="64796" y="3639962"/>
          <a:ext cx="577897" cy="577897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accent3">
              <a:hueOff val="11187942"/>
              <a:satOff val="34573"/>
              <a:lumOff val="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B4AD2-A267-4797-8792-ED21EF2DF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5E49E-9599-485F-B96D-75BCBCB2A5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5DA4-A8DC-453E-A5F7-88F0AE5319D4}" type="datetimeFigureOut">
              <a:rPr lang="nl-BE" smtClean="0"/>
              <a:t>10/05/2022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48548-A960-44B4-BE11-354F69248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F923D-7299-4EAE-B0A9-373C095263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4BD8-6764-4489-9838-E8C8F515EC5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5773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2508-5353-4BD4-B9CC-1DB34B125BDB}" type="datetimeFigureOut">
              <a:rPr lang="nl-BE" smtClean="0"/>
              <a:t>10/05/2022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BCF80-27EB-4596-8F5B-426A2A64C64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30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8580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5278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056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fr-BE"/>
          </a:p>
          <a:p>
            <a:pPr marL="0" lvl="0" indent="0">
              <a:buFont typeface="Arial" panose="020B0604020202020204" pitchFamily="34" charset="0"/>
              <a:buNone/>
            </a:pP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65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56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39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094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25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00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01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062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21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02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8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76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4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F87C94-1E5B-47AA-B5FF-FDB40D5C3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79DA2-CC16-48C0-949E-FB656E682DB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1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0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5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8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4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06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accent5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7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50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548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2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67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7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10.05.22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63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53531-74F9-46DB-8226-2C37E7D3FBBB}" type="datetime3">
              <a:rPr kumimoji="0" lang="nl-B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10.05.22</a:t>
            </a:fld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DAD88-78F8-43C4-9AF1-FA54ECAE1AE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72EA197-7EA9-47D4-A571-0C33C8BFED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E5033-EAEA-FF45-BCF8-795059E125A0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1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ppol.eu/edelivery/codelists/v8.0/Peppol%20Code%20Lists%20-%20Participant%20identifier%20schemes%20v8.0.xlsx" TargetMode="External"/><Relationship Id="rId2" Type="http://schemas.openxmlformats.org/officeDocument/2006/relationships/hyperlink" Target="https://docs.peppol.eu/edelivery/codelist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docs.google.com%2Fdocument%2Fd%2F1mJpPsjp3vf4Vi9fDbq2JsguGfjdkpLwC%2Fedit%3Fusp%3Dsharing%26ouid%3D105469359652835948544%26rtpof%3Dtrue%26sd%3Dtrue&amp;data=05%7C01%7C%7C2e8f5db5a57f41820e8d08da29f2c94c%7Cc25649757ab9414e8497dfa292210147%7C0%7C0%7C637868419994913628%7CUnknown%7CTWFpbGZsb3d8eyJWIjoiMC4wLjAwMDAiLCJQIjoiV2luMzIiLCJBTiI6Ik1haWwiLCJXVCI6Mn0%3D%7C3000%7C%7C%7C&amp;sdata=r7afexbiU2GyFwY%2BxKOQMEP69heBJaPyjkTaNuiMMuc%3D&amp;reserved=0" TargetMode="External"/><Relationship Id="rId2" Type="http://schemas.openxmlformats.org/officeDocument/2006/relationships/hyperlink" Target="https://eur01.safelinks.protection.outlook.com/?url=https%3A%2F%2Fdocs.google.com%2Fdocument%2Fd%2F1W8KFiucESr7QZOZSY_HaqSBt_OqALMne%2Fedit%3Fusp%3Dsharing%26ouid%3D105469359652835948544%26rtpof%3Dtrue%26sd%3Dtrue&amp;data=05%7C01%7C%7C2e8f5db5a57f41820e8d08da29f2c94c%7Cc25649757ab9414e8497dfa292210147%7C0%7C0%7C637868419994913628%7CUnknown%7CTWFpbGZsb3d8eyJWIjoiMC4wLjAwMDAiLCJQIjoiV2luMzIiLCJBTiI6Ik1haWwiLCJXVCI6Mn0%3D%7C3000%7C%7C%7C&amp;sdata=KXhbRIBW3yndWqQf8tiSqzPt%2BSLdmnrS0sOpu6EUHtc%3D&amp;reserved=0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penpeppol.atlassian.net/servicedesk/customer/portal/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peppol.atlassian.net/wiki/spaces/AF/pages/2756772112/List+of+PA+Specific+Requirements+-+2022+upda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peppol.atlassian.net/wiki/download/attachments/2756772071/Internal%20Regulations%20-%20Use%20of%20Peppol%20Network_v1.0%20APPROVED%202021.11.16.pdf?api=v2" TargetMode="External"/><Relationship Id="rId5" Type="http://schemas.openxmlformats.org/officeDocument/2006/relationships/hyperlink" Target="mailto:openpeppol@peppol.eu" TargetMode="External"/><Relationship Id="rId4" Type="http://schemas.openxmlformats.org/officeDocument/2006/relationships/hyperlink" Target="https://openpeppol.atlassian.net/wiki/download/attachments/2756772112/CommentTemplate%20-%20PASR.xlsx?api=v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peppol.atlassian.net/wiki/spaces/AF/pages/2756772112/2022.02.21+-+Review+of+PA+Specific+Requirements+Wave+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penpeppol.atlassian.net/wiki/download/attachments/2756772071/Internal%20Regulations%20-%20Use%20of%20Peppol%20Network_v1.0%20APPROVED%202021.11.16.pdf?api=v2" TargetMode="External"/><Relationship Id="rId4" Type="http://schemas.openxmlformats.org/officeDocument/2006/relationships/hyperlink" Target="https://openpeppol.atlassian.net/wiki/download/attachments/2756772112/PASR%20Wave%201%20Review%20Consolidated%20comments%20v2%202022.03.30.xlsx?api=v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BDB3-93BE-4EE0-96C1-435429A1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/>
              <a:t>Belgian Peppol APs Forum</a:t>
            </a:r>
            <a:br>
              <a:rPr lang="en-GB"/>
            </a:b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35A5-ED5F-47D1-ACAC-A07DC8D4D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/>
              <a:t>23</a:t>
            </a:r>
            <a:r>
              <a:rPr lang="en-GB" sz="4000" b="1" baseline="30000"/>
              <a:t>rd</a:t>
            </a:r>
            <a:r>
              <a:rPr lang="en-GB" sz="4000" b="1"/>
              <a:t> edition</a:t>
            </a:r>
          </a:p>
          <a:p>
            <a:endParaRPr lang="en-GB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r>
              <a:rPr lang="fr-BE"/>
              <a:t>10.5.2022</a:t>
            </a:r>
          </a:p>
          <a:p>
            <a:pPr marL="0" indent="0">
              <a:buNone/>
            </a:pPr>
            <a:r>
              <a:rPr lang="fr-BE"/>
              <a:t>BOSA-DT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C2A06B3-2299-48EE-AC0D-09ED782B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98" y="2643342"/>
            <a:ext cx="6493701" cy="15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75553" y="3950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181B">
                    <a:lumMod val="10000"/>
                    <a:lumOff val="9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Invoice Message Response (IMR) </a:t>
            </a:r>
            <a:b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181B">
                    <a:lumMod val="10000"/>
                    <a:lumOff val="9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</a:br>
            <a:r>
              <a:rPr lang="en-US" sz="2400">
                <a:solidFill>
                  <a:srgbClr val="09181B">
                    <a:lumMod val="10000"/>
                    <a:lumOff val="90000"/>
                  </a:srgbClr>
                </a:solidFill>
                <a:latin typeface="Montserrat"/>
              </a:rPr>
              <a:t>Live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9181B">
                    <a:lumMod val="10000"/>
                    <a:lumOff val="9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since 10/03/2022</a:t>
            </a: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9F289C2D-2963-4CC5-ADC5-437873A0D533}"/>
              </a:ext>
            </a:extLst>
          </p:cNvPr>
          <p:cNvSpPr txBox="1">
            <a:spLocks/>
          </p:cNvSpPr>
          <p:nvPr/>
        </p:nvSpPr>
        <p:spPr>
          <a:xfrm>
            <a:off x="875552" y="1795743"/>
            <a:ext cx="10351771" cy="49754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514350">
              <a:lnSpc>
                <a:spcPct val="160000"/>
              </a:lnSpc>
              <a:buAutoNum type="arabicPeriod"/>
              <a:defRPr/>
            </a:pPr>
            <a:r>
              <a:rPr lang="en-US">
                <a:solidFill>
                  <a:schemeClr val="tx1"/>
                </a:solidFill>
                <a:latin typeface="Open Sans"/>
              </a:rPr>
              <a:t>(Outbound) IMR : Business Response from Mercurius Partners</a:t>
            </a:r>
            <a:endParaRPr lang="en-US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914400" lvl="1" indent="-342900">
              <a:lnSpc>
                <a:spcPct val="160000"/>
              </a:lnSpc>
              <a:defRPr/>
            </a:pPr>
            <a:r>
              <a:rPr lang="en-US">
                <a:solidFill>
                  <a:schemeClr val="tx1"/>
                </a:solidFill>
                <a:latin typeface="Open Sans"/>
              </a:rPr>
              <a:t>To IMR Receivers +2000 times</a:t>
            </a:r>
            <a:endParaRPr lang="en-US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914400" lvl="1" indent="-342900">
              <a:lnSpc>
                <a:spcPct val="160000"/>
              </a:lnSpc>
              <a:defRPr/>
            </a:pPr>
            <a:r>
              <a:rPr lang="en-US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To others (non IMR Receivers) via email +8000 times</a:t>
            </a:r>
          </a:p>
          <a:p>
            <a:pPr marL="914400" lvl="1" indent="-342900">
              <a:lnSpc>
                <a:spcPct val="160000"/>
              </a:lnSpc>
              <a:defRPr/>
            </a:pPr>
            <a:r>
              <a:rPr lang="en-US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Biggest user : VDAB and Stad Gent </a:t>
            </a:r>
          </a:p>
          <a:p>
            <a:pPr marL="742950" indent="-514350">
              <a:lnSpc>
                <a:spcPct val="160000"/>
              </a:lnSpc>
              <a:buAutoNum type="arabicPeriod"/>
              <a:defRPr/>
            </a:pPr>
            <a:r>
              <a:rPr lang="en-US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IMR : Mercurius responds to Business Pre-Processing Rule Violations</a:t>
            </a:r>
          </a:p>
          <a:p>
            <a:pPr marL="914400" lvl="1" indent="-342900">
              <a:lnSpc>
                <a:spcPct val="160000"/>
              </a:lnSpc>
              <a:defRPr/>
            </a:pPr>
            <a:r>
              <a:rPr lang="en-US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Inbound : IMR Receivers +5000 and via email +2300</a:t>
            </a:r>
          </a:p>
          <a:p>
            <a:pPr marL="571500" lvl="1" indent="0">
              <a:lnSpc>
                <a:spcPct val="160000"/>
              </a:lnSpc>
              <a:buNone/>
              <a:defRPr/>
            </a:pPr>
            <a:endParaRPr lang="en-US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994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Agreement Framework Revision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Invoice response: IMR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live since 10/03/2022 - Update</a:t>
            </a: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Royal Decree – publications of IT solutions (B /G)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  <a:endParaRPr lang="en-US" sz="2800" b="1">
              <a:solidFill>
                <a:schemeClr val="accent1">
                  <a:lumMod val="75000"/>
                </a:schemeClr>
              </a:solidFill>
              <a:ea typeface="Open Sans"/>
              <a:cs typeface="Open Sans"/>
            </a:endParaRP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3379066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6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75553" y="3950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9181B">
                    <a:lumMod val="10000"/>
                    <a:lumOff val="9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Royal decree: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9181B">
                    <a:lumMod val="10000"/>
                    <a:lumOff val="9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Publication of IT solutions (1/2)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9181B">
                  <a:lumMod val="10000"/>
                  <a:lumOff val="90000"/>
                </a:srgbClr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9F289C2D-2963-4CC5-ADC5-437873A0D533}"/>
              </a:ext>
            </a:extLst>
          </p:cNvPr>
          <p:cNvSpPr txBox="1">
            <a:spLocks/>
          </p:cNvSpPr>
          <p:nvPr/>
        </p:nvSpPr>
        <p:spPr>
          <a:xfrm>
            <a:off x="875552" y="1795743"/>
            <a:ext cx="10351771" cy="466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9181B">
                  <a:lumMod val="10000"/>
                  <a:lumOff val="9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9F3FB-6147-46D9-9B0C-D0D716115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1" t="15095" r="34134" b="22683"/>
          <a:stretch/>
        </p:blipFill>
        <p:spPr>
          <a:xfrm>
            <a:off x="6365630" y="1795743"/>
            <a:ext cx="4466493" cy="24859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C3AF3-D1E3-4788-A970-BE5F293CB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254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fr-BE" u="sng" err="1">
                <a:solidFill>
                  <a:schemeClr val="tx1"/>
                </a:solidFill>
              </a:rPr>
              <a:t>Recap</a:t>
            </a:r>
            <a:r>
              <a:rPr lang="fr-BE">
                <a:solidFill>
                  <a:schemeClr val="tx1"/>
                </a:solidFill>
              </a:rPr>
              <a:t>: 	</a:t>
            </a:r>
            <a:r>
              <a:rPr lang="fr-BE" err="1">
                <a:solidFill>
                  <a:schemeClr val="tx1"/>
                </a:solidFill>
              </a:rPr>
              <a:t>cf</a:t>
            </a:r>
            <a:r>
              <a:rPr lang="fr-BE">
                <a:solidFill>
                  <a:schemeClr val="tx1"/>
                </a:solidFill>
              </a:rPr>
              <a:t> forum 20, 14/12/2021:</a:t>
            </a:r>
          </a:p>
          <a:p>
            <a:pPr>
              <a:lnSpc>
                <a:spcPct val="150000"/>
              </a:lnSpc>
            </a:pPr>
            <a:r>
              <a:rPr lang="fr-BE" u="sng">
                <a:solidFill>
                  <a:schemeClr val="tx1"/>
                </a:solidFill>
              </a:rPr>
              <a:t>Project</a:t>
            </a:r>
            <a:r>
              <a:rPr lang="fr-BE">
                <a:solidFill>
                  <a:schemeClr val="tx1"/>
                </a:solidFill>
              </a:rPr>
              <a:t>: 	</a:t>
            </a:r>
            <a:r>
              <a:rPr lang="fr-BE" b="1">
                <a:solidFill>
                  <a:schemeClr val="tx1"/>
                </a:solidFill>
              </a:rPr>
              <a:t>BOSA </a:t>
            </a:r>
            <a:r>
              <a:rPr lang="fr-BE" b="1" err="1">
                <a:solidFill>
                  <a:schemeClr val="tx1"/>
                </a:solidFill>
              </a:rPr>
              <a:t>supporting</a:t>
            </a:r>
            <a:r>
              <a:rPr lang="fr-BE" b="1">
                <a:solidFill>
                  <a:schemeClr val="tx1"/>
                </a:solidFill>
              </a:rPr>
              <a:t> </a:t>
            </a:r>
            <a:r>
              <a:rPr lang="fr-BE" b="1" err="1">
                <a:solidFill>
                  <a:schemeClr val="tx1"/>
                </a:solidFill>
              </a:rPr>
              <a:t>measures</a:t>
            </a:r>
            <a:br>
              <a:rPr lang="fr-BE" b="1">
                <a:solidFill>
                  <a:schemeClr val="tx1"/>
                </a:solidFill>
              </a:rPr>
            </a:br>
            <a:r>
              <a:rPr lang="fr-BE" b="1">
                <a:solidFill>
                  <a:schemeClr val="tx1"/>
                </a:solidFill>
              </a:rPr>
              <a:t>		to R.D. </a:t>
            </a:r>
            <a:r>
              <a:rPr lang="fr-BE" b="1" err="1">
                <a:solidFill>
                  <a:schemeClr val="tx1"/>
                </a:solidFill>
              </a:rPr>
              <a:t>rollout</a:t>
            </a:r>
            <a:r>
              <a:rPr lang="fr-BE" b="1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BE" u="sng">
                <a:solidFill>
                  <a:schemeClr val="tx1"/>
                </a:solidFill>
              </a:rPr>
              <a:t>Goal</a:t>
            </a:r>
            <a:r>
              <a:rPr lang="fr-BE">
                <a:solidFill>
                  <a:schemeClr val="tx1"/>
                </a:solidFill>
              </a:rPr>
              <a:t>: 		</a:t>
            </a:r>
            <a:r>
              <a:rPr lang="fr-BE" err="1">
                <a:solidFill>
                  <a:schemeClr val="tx1"/>
                </a:solidFill>
              </a:rPr>
              <a:t>facilitate</a:t>
            </a:r>
            <a:r>
              <a:rPr lang="fr-BE">
                <a:solidFill>
                  <a:schemeClr val="tx1"/>
                </a:solidFill>
              </a:rPr>
              <a:t> </a:t>
            </a:r>
            <a:r>
              <a:rPr lang="fr-BE" err="1">
                <a:solidFill>
                  <a:schemeClr val="tx1"/>
                </a:solidFill>
              </a:rPr>
              <a:t>suppliers</a:t>
            </a:r>
            <a:r>
              <a:rPr lang="fr-BE">
                <a:solidFill>
                  <a:schemeClr val="tx1"/>
                </a:solidFill>
              </a:rPr>
              <a:t> </a:t>
            </a:r>
            <a:r>
              <a:rPr lang="fr-BE" err="1">
                <a:solidFill>
                  <a:schemeClr val="tx1"/>
                </a:solidFill>
              </a:rPr>
              <a:t>onboarding</a:t>
            </a:r>
            <a:endParaRPr lang="fr-BE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BE" u="sng">
                <a:solidFill>
                  <a:schemeClr val="tx1"/>
                </a:solidFill>
              </a:rPr>
              <a:t>Component</a:t>
            </a:r>
            <a:r>
              <a:rPr lang="fr-BE">
                <a:solidFill>
                  <a:schemeClr val="tx1"/>
                </a:solidFill>
              </a:rPr>
              <a:t>: 	IT solutions publication (B / G)</a:t>
            </a:r>
            <a:endParaRPr lang="fr-BE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fr-BE" u="sng">
                <a:solidFill>
                  <a:schemeClr val="tx1"/>
                </a:solidFill>
                <a:sym typeface="Wingdings" panose="05000000000000000000" pitchFamily="2" charset="2"/>
              </a:rPr>
              <a:t>Condition</a:t>
            </a:r>
            <a:r>
              <a:rPr lang="fr-BE">
                <a:solidFill>
                  <a:schemeClr val="tx1"/>
                </a:solidFill>
                <a:sym typeface="Wingdings" panose="05000000000000000000" pitchFamily="2" charset="2"/>
              </a:rPr>
              <a:t>: 	</a:t>
            </a:r>
            <a:r>
              <a:rPr lang="fr-BE" err="1">
                <a:solidFill>
                  <a:schemeClr val="tx1"/>
                </a:solidFill>
                <a:sym typeface="Wingdings" panose="05000000000000000000" pitchFamily="2" charset="2"/>
              </a:rPr>
              <a:t>procedures</a:t>
            </a:r>
            <a:endParaRPr lang="fr-BE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fr-BE" u="sng" err="1">
                <a:solidFill>
                  <a:schemeClr val="tx1"/>
                </a:solidFill>
                <a:sym typeface="Wingdings" panose="05000000000000000000" pitchFamily="2" charset="2"/>
              </a:rPr>
              <a:t>Announced</a:t>
            </a:r>
            <a:r>
              <a:rPr lang="fr-BE">
                <a:solidFill>
                  <a:schemeClr val="tx1"/>
                </a:solidFill>
                <a:sym typeface="Wingdings" panose="05000000000000000000" pitchFamily="2" charset="2"/>
              </a:rPr>
              <a:t>: 	BEG 31/03 + </a:t>
            </a:r>
            <a:r>
              <a:rPr lang="fr-BE" err="1">
                <a:solidFill>
                  <a:schemeClr val="tx1"/>
                </a:solidFill>
                <a:sym typeface="Wingdings" panose="05000000000000000000" pitchFamily="2" charset="2"/>
              </a:rPr>
              <a:t>Agoria</a:t>
            </a:r>
            <a:r>
              <a:rPr lang="fr-BE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BE" u="sng" err="1">
                <a:solidFill>
                  <a:schemeClr val="tx1"/>
                </a:solidFill>
                <a:sym typeface="Wingdings" panose="05000000000000000000" pitchFamily="2" charset="2"/>
              </a:rPr>
              <a:t>Status</a:t>
            </a:r>
            <a:r>
              <a:rPr lang="fr-BE">
                <a:solidFill>
                  <a:schemeClr val="tx1"/>
                </a:solidFill>
                <a:sym typeface="Wingdings" panose="05000000000000000000" pitchFamily="2" charset="2"/>
              </a:rPr>
              <a:t>: 	</a:t>
            </a:r>
            <a:r>
              <a:rPr lang="fr-BE">
                <a:solidFill>
                  <a:schemeClr val="tx1"/>
                </a:solidFill>
              </a:rPr>
              <a:t>Initial draft </a:t>
            </a:r>
            <a:r>
              <a:rPr lang="fr-BE" err="1">
                <a:solidFill>
                  <a:schemeClr val="tx1"/>
                </a:solidFill>
              </a:rPr>
              <a:t>under</a:t>
            </a:r>
            <a:r>
              <a:rPr lang="fr-BE">
                <a:solidFill>
                  <a:schemeClr val="tx1"/>
                </a:solidFill>
              </a:rPr>
              <a:t> public </a:t>
            </a:r>
            <a:r>
              <a:rPr lang="fr-BE" err="1">
                <a:solidFill>
                  <a:schemeClr val="tx1"/>
                </a:solidFill>
              </a:rPr>
              <a:t>review</a:t>
            </a:r>
            <a:r>
              <a:rPr lang="fr-BE">
                <a:solidFill>
                  <a:schemeClr val="tx1"/>
                </a:solidFill>
              </a:rPr>
              <a:t> and </a:t>
            </a:r>
            <a:r>
              <a:rPr lang="fr-BE" err="1">
                <a:solidFill>
                  <a:schemeClr val="tx1"/>
                </a:solidFill>
              </a:rPr>
              <a:t>comments</a:t>
            </a:r>
            <a:r>
              <a:rPr lang="fr-BE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BE" u="sng">
                <a:solidFill>
                  <a:schemeClr val="tx1"/>
                </a:solidFill>
              </a:rPr>
              <a:t>Next</a:t>
            </a:r>
            <a:r>
              <a:rPr lang="fr-BE">
                <a:solidFill>
                  <a:schemeClr val="tx1"/>
                </a:solidFill>
              </a:rPr>
              <a:t>: </a:t>
            </a:r>
            <a:r>
              <a:rPr lang="en-US" sz="2300">
                <a:solidFill>
                  <a:schemeClr val="tx1"/>
                </a:solidFill>
              </a:rPr>
              <a:t>Incorporate comments and suggestions, publish procedures, collect requests, publish solutions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75553" y="3950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9181B">
                    <a:lumMod val="10000"/>
                    <a:lumOff val="9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Royal decree: Publication of IT solutions (2/2)</a:t>
            </a: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9F289C2D-2963-4CC5-ADC5-437873A0D533}"/>
              </a:ext>
            </a:extLst>
          </p:cNvPr>
          <p:cNvSpPr txBox="1">
            <a:spLocks/>
          </p:cNvSpPr>
          <p:nvPr/>
        </p:nvSpPr>
        <p:spPr>
          <a:xfrm>
            <a:off x="875552" y="1795743"/>
            <a:ext cx="10351771" cy="466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9181B">
                  <a:lumMod val="10000"/>
                  <a:lumOff val="9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C3AF3-D1E3-4788-A970-BE5F293CB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25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BE">
                <a:solidFill>
                  <a:schemeClr val="tx1"/>
                </a:solidFill>
              </a:rPr>
              <a:t>- Issues 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>
                <a:solidFill>
                  <a:schemeClr val="tx1"/>
                </a:solidFill>
              </a:rPr>
              <a:t>How to </a:t>
            </a:r>
            <a:r>
              <a:rPr lang="fr-BE" err="1">
                <a:solidFill>
                  <a:schemeClr val="tx1"/>
                </a:solidFill>
              </a:rPr>
              <a:t>assess</a:t>
            </a:r>
            <a:r>
              <a:rPr lang="fr-BE">
                <a:solidFill>
                  <a:schemeClr val="tx1"/>
                </a:solidFill>
              </a:rPr>
              <a:t> solution </a:t>
            </a:r>
            <a:r>
              <a:rPr lang="fr-BE" err="1">
                <a:solidFill>
                  <a:schemeClr val="tx1"/>
                </a:solidFill>
              </a:rPr>
              <a:t>coverage</a:t>
            </a:r>
            <a:r>
              <a:rPr lang="fr-BE">
                <a:solidFill>
                  <a:schemeClr val="tx1"/>
                </a:solidFill>
              </a:rPr>
              <a:t> (Business Scenarios)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err="1">
                <a:solidFill>
                  <a:schemeClr val="tx1"/>
                </a:solidFill>
              </a:rPr>
              <a:t>Any</a:t>
            </a:r>
            <a:r>
              <a:rPr lang="fr-BE">
                <a:solidFill>
                  <a:schemeClr val="tx1"/>
                </a:solidFill>
              </a:rPr>
              <a:t> </a:t>
            </a:r>
            <a:r>
              <a:rPr lang="fr-BE" err="1">
                <a:solidFill>
                  <a:schemeClr val="tx1"/>
                </a:solidFill>
              </a:rPr>
              <a:t>other</a:t>
            </a:r>
            <a:r>
              <a:rPr lang="fr-BE">
                <a:solidFill>
                  <a:schemeClr val="tx1"/>
                </a:solidFill>
              </a:rPr>
              <a:t>?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Agreement Framework Revision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Invoice response: IMR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live since 10/03/2022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-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Update</a:t>
            </a:r>
            <a:endParaRPr lang="en-US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Royal Decree – publications of IT solutions (B /G)</a:t>
            </a:r>
            <a:endParaRPr lang="en-US" sz="2800" b="1">
              <a:solidFill>
                <a:schemeClr val="accent1">
                  <a:lumMod val="75000"/>
                </a:schemeClr>
              </a:solidFill>
              <a:ea typeface="Open Sans"/>
              <a:cs typeface="Open Sans"/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  <a:endParaRPr lang="en-US" sz="2800" b="1">
              <a:solidFill>
                <a:schemeClr val="accent1">
                  <a:lumMod val="75000"/>
                </a:schemeClr>
              </a:solidFill>
              <a:ea typeface="Open Sans"/>
              <a:cs typeface="Open Sans"/>
            </a:endParaRP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4101661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2C7C39-5BE3-413A-A5E8-743BA5E3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135492"/>
              </p:ext>
            </p:extLst>
          </p:nvPr>
        </p:nvGraphicFramePr>
        <p:xfrm>
          <a:off x="2277035" y="1561248"/>
          <a:ext cx="9273280" cy="439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BE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Backlog / AOB / Next forum</a:t>
            </a:r>
          </a:p>
        </p:txBody>
      </p:sp>
    </p:spTree>
    <p:extLst>
      <p:ext uri="{BB962C8B-B14F-4D97-AF65-F5344CB8AC3E}">
        <p14:creationId xmlns:p14="http://schemas.microsoft.com/office/powerpoint/2010/main" val="771274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fr-BE" sz="4000" kern="1200">
                <a:latin typeface="Open Sans"/>
                <a:ea typeface="+mn-ea"/>
                <a:cs typeface="+mn-cs"/>
              </a:rPr>
              <a:t>First digit of Enterprise </a:t>
            </a:r>
            <a:r>
              <a:rPr lang="fr-BE" sz="4000" kern="1200" err="1">
                <a:latin typeface="Open Sans"/>
                <a:ea typeface="+mn-ea"/>
                <a:cs typeface="+mn-cs"/>
              </a:rPr>
              <a:t>number</a:t>
            </a:r>
            <a:endParaRPr lang="en-US" sz="4000" kern="1200">
              <a:latin typeface="Open Sans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2C2F-383F-4E71-84A8-ECFAEC3F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326"/>
            <a:ext cx="10515600" cy="4351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1800">
                <a:latin typeface="Calibri"/>
                <a:ea typeface="Calibri"/>
                <a:cs typeface="Calibri"/>
              </a:rPr>
              <a:t>Question received :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800" i="1">
                <a:latin typeface="Calibri"/>
                <a:ea typeface="Calibri"/>
                <a:cs typeface="Calibri"/>
              </a:rPr>
              <a:t>"I received a mail </a:t>
            </a:r>
            <a:r>
              <a:rPr lang="en-US" sz="1800" i="1">
                <a:effectLst/>
                <a:latin typeface="Calibri"/>
                <a:ea typeface="Calibri"/>
                <a:cs typeface="Calibri"/>
              </a:rPr>
              <a:t>from FOD </a:t>
            </a:r>
            <a:r>
              <a:rPr lang="en-US" sz="1800" i="1" err="1">
                <a:effectLst/>
                <a:latin typeface="Calibri"/>
                <a:ea typeface="Calibri"/>
                <a:cs typeface="Calibri"/>
              </a:rPr>
              <a:t>Economie</a:t>
            </a:r>
            <a:r>
              <a:rPr lang="en-US" sz="1800" i="1">
                <a:effectLst/>
                <a:latin typeface="Calibri"/>
                <a:ea typeface="Calibri"/>
                <a:cs typeface="Calibri"/>
              </a:rPr>
              <a:t> that in the “near future” the new CBE numbers will start with 1 at the first position instead of 0 as it is now.</a:t>
            </a:r>
            <a:r>
              <a:rPr lang="en-US" sz="1800" i="1">
                <a:latin typeface="Calibri"/>
                <a:ea typeface="Calibri"/>
                <a:cs typeface="Calibri"/>
              </a:rPr>
              <a:t> 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800" i="1">
                <a:effectLst/>
                <a:latin typeface="Calibri"/>
                <a:ea typeface="Calibri"/>
                <a:cs typeface="Calibri"/>
              </a:rPr>
              <a:t>Has this any effect on the validations/rules/</a:t>
            </a:r>
            <a:r>
              <a:rPr lang="en-US" sz="1800" i="1" err="1">
                <a:effectLst/>
                <a:latin typeface="Calibri"/>
                <a:ea typeface="Calibri"/>
                <a:cs typeface="Calibri"/>
              </a:rPr>
              <a:t>schematrons</a:t>
            </a:r>
            <a:r>
              <a:rPr lang="en-US" sz="1800" i="1">
                <a:effectLst/>
                <a:latin typeface="Calibri"/>
                <a:ea typeface="Calibri"/>
                <a:cs typeface="Calibri"/>
              </a:rPr>
              <a:t>/use on the </a:t>
            </a:r>
            <a:r>
              <a:rPr lang="en-US" sz="1800" i="1" err="1">
                <a:effectLst/>
                <a:latin typeface="Calibri"/>
                <a:ea typeface="Calibri"/>
                <a:cs typeface="Calibri"/>
              </a:rPr>
              <a:t>Peppol</a:t>
            </a:r>
            <a:r>
              <a:rPr lang="en-US" sz="1800" i="1">
                <a:effectLst/>
                <a:latin typeface="Calibri"/>
                <a:ea typeface="Calibri"/>
                <a:cs typeface="Calibri"/>
              </a:rPr>
              <a:t> network or SMP.BELGIUM.BE or </a:t>
            </a:r>
            <a:r>
              <a:rPr lang="en-US" sz="1800" i="1">
                <a:latin typeface="Calibri"/>
                <a:ea typeface="Calibri"/>
                <a:cs typeface="Calibri"/>
              </a:rPr>
              <a:t>…"</a:t>
            </a:r>
            <a:endParaRPr lang="en-US">
              <a:ea typeface="Open Sans"/>
              <a:cs typeface="Open Sans"/>
            </a:endParaRPr>
          </a:p>
          <a:p>
            <a:pPr marL="285750" indent="-285750"/>
            <a:r>
              <a:rPr lang="en-US" sz="1800">
                <a:latin typeface="Calibri"/>
                <a:ea typeface="Calibri" panose="020F0502020204030204" pitchFamily="34" charset="0"/>
                <a:cs typeface="Calibri"/>
              </a:rPr>
              <a:t>Answer :</a:t>
            </a:r>
            <a:endParaRPr lang="fr-FR" sz="1200">
              <a:latin typeface="system-ui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r>
              <a:rPr lang="en-US" sz="1800">
                <a:latin typeface="Calibri"/>
                <a:ea typeface="Calibri" panose="020F0502020204030204" pitchFamily="34" charset="0"/>
                <a:cs typeface="Calibri"/>
              </a:rPr>
              <a:t>Relevant information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800">
                <a:latin typeface="Calibri"/>
                <a:ea typeface="Calibri" panose="020F0502020204030204" pitchFamily="34" charset="0"/>
                <a:cs typeface="Calibri"/>
              </a:rPr>
              <a:t>can be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Calibri"/>
              </a:rPr>
              <a:t> found on </a:t>
            </a:r>
            <a:r>
              <a:rPr lang="fr-FR" sz="1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OpenPeppol eDEC Code Lists</a:t>
            </a:r>
            <a:r>
              <a:rPr lang="fr-FR" sz="1800"/>
              <a:t> : </a:t>
            </a:r>
            <a:endParaRPr lang="fr-FR" sz="1200">
              <a:latin typeface="system-ui"/>
            </a:endParaRPr>
          </a:p>
          <a:p>
            <a:pPr marL="0" indent="0">
              <a:buNone/>
            </a:pPr>
            <a:r>
              <a:rPr lang="fr-FR" sz="1800" err="1">
                <a:latin typeface="Calibri"/>
                <a:cs typeface="Calibri"/>
              </a:rPr>
              <a:t>See</a:t>
            </a:r>
            <a:r>
              <a:rPr lang="fr-FR" sz="1800">
                <a:latin typeface="Calibri"/>
                <a:cs typeface="Calibri"/>
              </a:rPr>
              <a:t> Participant Identifier </a:t>
            </a:r>
            <a:r>
              <a:rPr lang="fr-FR" sz="1800" err="1">
                <a:latin typeface="Calibri"/>
                <a:cs typeface="Calibri"/>
              </a:rPr>
              <a:t>Schemes</a:t>
            </a:r>
            <a:r>
              <a:rPr lang="fr-FR" sz="1800">
                <a:latin typeface="Calibri"/>
                <a:cs typeface="Calibri"/>
              </a:rPr>
              <a:t> v8.0 for the relevant </a:t>
            </a:r>
            <a:r>
              <a:rPr lang="fr-FR" sz="1800" err="1">
                <a:latin typeface="Calibri"/>
                <a:cs typeface="Calibri"/>
              </a:rPr>
              <a:t>rules</a:t>
            </a:r>
            <a:r>
              <a:rPr lang="fr-FR" sz="1800">
                <a:latin typeface="Calibri"/>
                <a:cs typeface="Calibri"/>
              </a:rPr>
              <a:t> :</a:t>
            </a:r>
            <a:endParaRPr lang="fr-FR" sz="1800">
              <a:solidFill>
                <a:srgbClr val="212529"/>
              </a:solidFill>
              <a:latin typeface="system-ui"/>
            </a:endParaRPr>
          </a:p>
          <a:p>
            <a:pPr marL="0" indent="0">
              <a:buNone/>
            </a:pPr>
            <a:r>
              <a:rPr lang="fr-FR" sz="1800" b="0" i="0">
                <a:solidFill>
                  <a:srgbClr val="212529"/>
                </a:solidFill>
                <a:effectLst/>
                <a:latin typeface="system-ui"/>
                <a:hlinkClick r:id="rId3"/>
              </a:rPr>
              <a:t>https://docs.peppol.eu/edelivery/codelists/v8.0/Peppol%20Code%20Lists%20-%20Participant%20identifier%20schemes%20v8.0.xlsx</a:t>
            </a:r>
            <a:endParaRPr lang="fr-FR" sz="1800" b="0" i="0">
              <a:solidFill>
                <a:srgbClr val="212529"/>
              </a:solidFill>
              <a:effectLst/>
              <a:latin typeface="system-ui"/>
            </a:endParaRPr>
          </a:p>
          <a:p>
            <a:pPr marL="0" indent="0">
              <a:buNone/>
            </a:pP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8389A-03EF-43FB-8D1B-8DEB54984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15" y="5005941"/>
            <a:ext cx="11307920" cy="11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97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Thanks for your attendance!</a:t>
            </a:r>
            <a:endParaRPr lang="fr-BE" noProof="0"/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B1813250-997D-48D5-8B5B-4B6A6503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5E6744D3-47EE-48A5-8BD6-781BF90A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8AF6D73-80D7-4562-9096-165C4862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47" y="2792639"/>
            <a:ext cx="7775681" cy="18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Wrap up (1/2)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2C2F-383F-4E71-84A8-ECFAEC3F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24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1. Agreement Framework Revision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(a) translation delayed – BOSA recommends SP to rely on English original for their internal preparation to re-signing, as the translation will match exactly. SPs haven’t raised issue with this approach.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(b) PA SR comments received and processedµ</a:t>
            </a:r>
          </a:p>
          <a:p>
            <a:pPr marL="0" indent="0" algn="l">
              <a:buNone/>
            </a:pPr>
            <a:endParaRPr lang="en-US" b="0" i="0">
              <a:solidFill>
                <a:srgbClr val="091E42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2. Invoice response: status update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(a) </a:t>
            </a:r>
            <a:r>
              <a:rPr lang="en-US" b="0" i="0" err="1">
                <a:solidFill>
                  <a:srgbClr val="091E42"/>
                </a:solidFill>
                <a:effectLst/>
                <a:latin typeface="-apple-system"/>
              </a:rPr>
              <a:t>Billit</a:t>
            </a: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 remark about wording of emails transposing IMR when receiver has not suitable RC’s: BOSA confirms  it refers to IMR, not MLR – however some Gov entities are still sending MLRs (not yet migrated to IMR), which may get turned into emails too when the receiver has no MLR RC.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(b) BOSA will investigate the feasibility of tuning such email body.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(c) </a:t>
            </a:r>
            <a:r>
              <a:rPr lang="en-US" b="0" i="0" err="1">
                <a:solidFill>
                  <a:srgbClr val="091E42"/>
                </a:solidFill>
                <a:effectLst/>
                <a:latin typeface="-apple-system"/>
              </a:rPr>
              <a:t>Billit</a:t>
            </a: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 will check if his remark matches this scenario.</a:t>
            </a:r>
          </a:p>
        </p:txBody>
      </p:sp>
    </p:spTree>
    <p:extLst>
      <p:ext uri="{BB962C8B-B14F-4D97-AF65-F5344CB8AC3E}">
        <p14:creationId xmlns:p14="http://schemas.microsoft.com/office/powerpoint/2010/main" val="2273133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Wrap up (2/2)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2C2F-383F-4E71-84A8-ECFAEC3F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240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3. Royal Decree – publications of IT solutions (B /G)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(a) Anyone who can help, is welcome to participate. The initiative has been duly communicated and broadcasted.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(b) The main priority is to help the senders. The vast majority of senders who will need help in the short/medium term, need tools to send invoices. Therefore the main focus of the list that Government must publish, is on such tools.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(c) Link to the procedures :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- </a:t>
            </a:r>
            <a:r>
              <a:rPr lang="en-US" b="0" i="0" u="none" strike="noStrike">
                <a:solidFill>
                  <a:srgbClr val="0052CC"/>
                </a:solidFill>
                <a:effectLst/>
                <a:latin typeface="-apple-system"/>
                <a:hlinkClick r:id="rId2"/>
              </a:rPr>
              <a:t>NL version</a:t>
            </a:r>
            <a:endParaRPr lang="en-US" b="0" i="0">
              <a:solidFill>
                <a:srgbClr val="091E42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- </a:t>
            </a:r>
            <a:r>
              <a:rPr lang="en-US" b="0" i="0" u="none" strike="noStrike">
                <a:solidFill>
                  <a:srgbClr val="0052CC"/>
                </a:solidFill>
                <a:effectLst/>
                <a:latin typeface="-apple-system"/>
                <a:hlinkClick r:id="rId3"/>
              </a:rPr>
              <a:t>FR version</a:t>
            </a:r>
            <a:endParaRPr lang="en-US" b="0" i="0">
              <a:solidFill>
                <a:srgbClr val="091E42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(d) Translation is not provided by BOSA. SPs operating in Belgium are supposed to be OK with FR and/or NL.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4. Backlog / AOB / Next forum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(a) Upcoming change in CBE ID (0208) first digit : </a:t>
            </a:r>
            <a:r>
              <a:rPr lang="en-US" b="0" i="0" err="1">
                <a:solidFill>
                  <a:srgbClr val="091E42"/>
                </a:solidFill>
                <a:effectLst/>
                <a:latin typeface="-apple-system"/>
              </a:rPr>
              <a:t>Billit</a:t>
            </a: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 to verify that </a:t>
            </a:r>
            <a:r>
              <a:rPr lang="en-US" b="0" i="0" err="1">
                <a:solidFill>
                  <a:srgbClr val="091E42"/>
                </a:solidFill>
                <a:effectLst/>
                <a:latin typeface="-apple-system"/>
              </a:rPr>
              <a:t>schematron</a:t>
            </a: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 implementation matches the requirement and if not, issue request on </a:t>
            </a:r>
            <a:r>
              <a:rPr lang="en-US" b="0" i="0" u="none" strike="noStrike">
                <a:solidFill>
                  <a:srgbClr val="0052CC"/>
                </a:solidFill>
                <a:effectLst/>
                <a:latin typeface="-apple-system"/>
                <a:hlinkClick r:id="rId4"/>
              </a:rPr>
              <a:t>https://openpeppol.atlassian.net/servicedesk/customer/portal/1</a:t>
            </a:r>
            <a:endParaRPr lang="en-US" b="0" i="0">
              <a:solidFill>
                <a:srgbClr val="091E42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(b) Your topics: synch issue SMP-Peppol Directory: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- Known in the SP community, recommendation is to foresee retry mechanisms to overcome possible timeouts in the processing e.g. at the level of the push to Peppol Directory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- Issue also reported today by UP to BOSA, is on its way to BOSA’s subcontractor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(c) Next Forum on June 21</a:t>
            </a:r>
            <a:r>
              <a:rPr lang="en-US" b="0" i="0" baseline="30000">
                <a:solidFill>
                  <a:srgbClr val="091E42"/>
                </a:solidFill>
                <a:effectLst/>
                <a:latin typeface="-apple-system"/>
              </a:rPr>
              <a:t>st</a:t>
            </a: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– please send us your topics. Thanks in advance for your constructive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124722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noProof="0" err="1"/>
              <a:t>Welcome</a:t>
            </a: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E3C5-343D-4C26-B1FB-5417841C5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310354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Agreement Framework Revision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Invoice response: IMR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live since 10/03/2022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-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Update</a:t>
            </a:r>
            <a:endParaRPr lang="en-US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Royal Decree – publications of IT solutions (B /G)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  <a:p>
            <a:pPr>
              <a:lnSpc>
                <a:spcPct val="150000"/>
              </a:lnSpc>
            </a:pP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7BCB550D-947D-4C31-91A5-2294D7ED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Agreement Framework Revision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Invoice response: IMR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live since 10/03/2022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-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Update</a:t>
            </a:r>
            <a:endParaRPr lang="en-US">
              <a:ea typeface="+mn-lt"/>
              <a:cs typeface="+mn-lt"/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Royal Decree – publications of IT solutions (B /G)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  <a:endParaRPr lang="en-US" sz="2800" b="1">
              <a:solidFill>
                <a:schemeClr val="accent1">
                  <a:lumMod val="75000"/>
                </a:schemeClr>
              </a:solidFill>
              <a:ea typeface="Open Sans"/>
              <a:cs typeface="Open Sans"/>
            </a:endParaRP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1858631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200" y="1928657"/>
            <a:ext cx="10515600" cy="394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BE" b="1">
                <a:solidFill>
                  <a:schemeClr val="tx1"/>
                </a:solidFill>
              </a:rPr>
              <a:t> - </a:t>
            </a:r>
            <a:r>
              <a:rPr lang="fr-BE" b="1" err="1">
                <a:solidFill>
                  <a:schemeClr val="tx1"/>
                </a:solidFill>
              </a:rPr>
              <a:t>Recap</a:t>
            </a:r>
            <a:r>
              <a:rPr lang="fr-BE" b="1">
                <a:solidFill>
                  <a:schemeClr val="tx1"/>
                </a:solidFill>
              </a:rPr>
              <a:t> Last meeting (</a:t>
            </a:r>
            <a:r>
              <a:rPr lang="fr-BE" b="1" err="1">
                <a:solidFill>
                  <a:schemeClr val="tx1"/>
                </a:solidFill>
              </a:rPr>
              <a:t>see</a:t>
            </a:r>
            <a:r>
              <a:rPr lang="fr-BE" b="1">
                <a:solidFill>
                  <a:schemeClr val="tx1"/>
                </a:solidFill>
              </a:rPr>
              <a:t> minutes) –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BE" b="1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Agreement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framework</a:t>
            </a: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revision</a:t>
            </a:r>
            <a:endParaRPr kumimoji="0" lang="nl-BE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5CBD7-3C6B-46E4-AC4D-33B413375E5C}"/>
              </a:ext>
            </a:extLst>
          </p:cNvPr>
          <p:cNvSpPr txBox="1"/>
          <p:nvPr/>
        </p:nvSpPr>
        <p:spPr>
          <a:xfrm>
            <a:off x="1364343" y="2570212"/>
            <a:ext cx="94633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Each SP signs new agreement with the PA in which it is legally established.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Annex 5 is replaced by PA specific requirements. It is not subject to separate signing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Belgian PA will adjust practical details accordingly (ex: “APs” becomes “SPs” on 30/6/2022), including the organization of Belgian forum. Such adjustments should be as transparent as possible for service providers.</a:t>
            </a:r>
          </a:p>
        </p:txBody>
      </p:sp>
    </p:spTree>
    <p:extLst>
      <p:ext uri="{BB962C8B-B14F-4D97-AF65-F5344CB8AC3E}">
        <p14:creationId xmlns:p14="http://schemas.microsoft.com/office/powerpoint/2010/main" val="265236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199" y="1928657"/>
            <a:ext cx="10690781" cy="394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BE" b="1">
                <a:solidFill>
                  <a:schemeClr val="tx1"/>
                </a:solidFill>
              </a:rPr>
              <a:t> </a:t>
            </a:r>
          </a:p>
          <a:p>
            <a:r>
              <a:rPr lang="en-US" sz="1800">
                <a:solidFill>
                  <a:schemeClr val="tx1"/>
                </a:solidFill>
              </a:rPr>
              <a:t>SP agreement French translation being finalized. We expect to send FR and NL version by end of this month/beginning of next month for re-signing.</a:t>
            </a:r>
          </a:p>
          <a:p>
            <a:r>
              <a:rPr lang="en-US" sz="1800">
                <a:solidFill>
                  <a:schemeClr val="tx1"/>
                </a:solidFill>
              </a:rPr>
              <a:t>A set of PASR is now made available to all SPs and PAs for review </a:t>
            </a:r>
            <a:r>
              <a:rPr lang="en-US" sz="1800" err="1">
                <a:solidFill>
                  <a:schemeClr val="tx1"/>
                </a:solidFill>
              </a:rPr>
              <a:t>cfr</a:t>
            </a:r>
            <a:r>
              <a:rPr lang="en-US" sz="1800">
                <a:solidFill>
                  <a:schemeClr val="tx1"/>
                </a:solidFill>
              </a:rPr>
              <a:t>. mail </a:t>
            </a:r>
            <a:r>
              <a:rPr lang="en-US" sz="1800" err="1">
                <a:solidFill>
                  <a:schemeClr val="tx1"/>
                </a:solidFill>
              </a:rPr>
              <a:t>OpenPeppol</a:t>
            </a:r>
            <a:r>
              <a:rPr lang="en-US" sz="1800">
                <a:solidFill>
                  <a:schemeClr val="tx1"/>
                </a:solidFill>
              </a:rPr>
              <a:t> dd. 21/02 and reminder dd. 9/3:</a:t>
            </a:r>
          </a:p>
          <a:p>
            <a:pPr lvl="1"/>
            <a:r>
              <a:rPr lang="en-US" sz="1400">
                <a:solidFill>
                  <a:schemeClr val="tx1"/>
                </a:solidFill>
              </a:rPr>
              <a:t>Published on Confluence: </a:t>
            </a:r>
            <a:r>
              <a:rPr lang="en-US" sz="1100">
                <a:hlinkClick r:id="rId3"/>
              </a:rPr>
              <a:t>List of PA Specific Requirements - 2022 update - Peppol Agreements Revision - Confluence (atlassian.net)</a:t>
            </a:r>
            <a:endParaRPr lang="en-US" sz="1100">
              <a:solidFill>
                <a:schemeClr val="tx1"/>
              </a:solidFill>
            </a:endParaRPr>
          </a:p>
          <a:p>
            <a:pPr lvl="1"/>
            <a:r>
              <a:rPr lang="en-GB" sz="1400">
                <a:solidFill>
                  <a:schemeClr val="tx1"/>
                </a:solidFill>
              </a:rPr>
              <a:t>Any comments can be submitted by using the </a:t>
            </a:r>
            <a:r>
              <a:rPr lang="en-GB" sz="1800" b="1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comment template</a:t>
            </a:r>
            <a:r>
              <a:rPr lang="en-GB" sz="1400">
                <a:solidFill>
                  <a:schemeClr val="tx1"/>
                </a:solidFill>
              </a:rPr>
              <a:t>. This template must be mailed to </a:t>
            </a:r>
            <a:r>
              <a:rPr lang="en-GB" sz="1800" b="1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openpeppol@peppol.eu</a:t>
            </a:r>
            <a:endParaRPr lang="en-GB" sz="1800" b="1" u="sng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400">
                <a:solidFill>
                  <a:schemeClr val="tx1"/>
                </a:solidFill>
              </a:rPr>
              <a:t>The review period is 4 weeks and ends on 21 March 2022. All comments submitted in the review period will be processed and made available to the PAs concerned, as well as to the MC.</a:t>
            </a:r>
            <a:endParaRPr lang="en-GB" sz="1800" b="1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400">
                <a:solidFill>
                  <a:schemeClr val="tx1"/>
                </a:solidFill>
              </a:rPr>
              <a:t>For reference, the Internal Regulations can be </a:t>
            </a:r>
            <a:r>
              <a:rPr lang="en-GB" sz="1800" b="1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found here</a:t>
            </a:r>
            <a:r>
              <a:rPr lang="en-GB" sz="1400">
                <a:solidFill>
                  <a:schemeClr val="tx1"/>
                </a:solidFill>
              </a:rPr>
              <a:t>. The Policy on PASR is described in Chapter 7.</a:t>
            </a:r>
            <a:br>
              <a:rPr lang="nl-BE" sz="1400">
                <a:solidFill>
                  <a:schemeClr val="tx1"/>
                </a:solidFill>
              </a:rPr>
            </a:br>
            <a:endParaRPr lang="nl-BE" sz="140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n-US" sz="2000">
                <a:solidFill>
                  <a:schemeClr val="tx1"/>
                </a:solidFill>
              </a:rPr>
              <a:t>ANY QUESTIONS OR REMARKS?</a:t>
            </a:r>
            <a:endParaRPr lang="nl-BE" sz="200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Agreement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framework</a:t>
            </a: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revision</a:t>
            </a:r>
            <a:endParaRPr kumimoji="0" lang="nl-BE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80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199" y="1928657"/>
            <a:ext cx="10690781" cy="394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BE" b="1">
                <a:solidFill>
                  <a:schemeClr val="tx1"/>
                </a:solidFill>
              </a:rPr>
              <a:t> </a:t>
            </a:r>
          </a:p>
          <a:p>
            <a:r>
              <a:rPr lang="en-US" sz="1800">
                <a:solidFill>
                  <a:schemeClr val="tx1"/>
                </a:solidFill>
              </a:rPr>
              <a:t>SP agreement French translation being finalized. We expect to send FR and NL version by end of this month for re-signing.</a:t>
            </a:r>
          </a:p>
          <a:p>
            <a:r>
              <a:rPr lang="en-US" sz="1800">
                <a:solidFill>
                  <a:schemeClr val="tx1"/>
                </a:solidFill>
              </a:rPr>
              <a:t>A set of PASR was made available to all SPs and PAs for review </a:t>
            </a:r>
            <a:r>
              <a:rPr lang="en-US" sz="1800" err="1">
                <a:solidFill>
                  <a:schemeClr val="tx1"/>
                </a:solidFill>
              </a:rPr>
              <a:t>cfr</a:t>
            </a:r>
            <a:r>
              <a:rPr lang="en-US" sz="1800">
                <a:solidFill>
                  <a:schemeClr val="tx1"/>
                </a:solidFill>
              </a:rPr>
              <a:t>. mail </a:t>
            </a:r>
            <a:r>
              <a:rPr lang="en-US" sz="1800" err="1">
                <a:solidFill>
                  <a:schemeClr val="tx1"/>
                </a:solidFill>
              </a:rPr>
              <a:t>OpenPeppol</a:t>
            </a:r>
            <a:r>
              <a:rPr lang="en-US" sz="1800">
                <a:solidFill>
                  <a:schemeClr val="tx1"/>
                </a:solidFill>
              </a:rPr>
              <a:t> dd. 21/02 and reminder dd. 9/3:</a:t>
            </a:r>
          </a:p>
          <a:p>
            <a:pPr lvl="1"/>
            <a:r>
              <a:rPr lang="en-US" sz="1400">
                <a:solidFill>
                  <a:schemeClr val="tx1"/>
                </a:solidFill>
              </a:rPr>
              <a:t>This set is still available on Confluence: </a:t>
            </a:r>
            <a:r>
              <a:rPr lang="en-US" sz="1000">
                <a:hlinkClick r:id="rId3"/>
              </a:rPr>
              <a:t>2022.02.21 - Review of PA Specific Requirements (Wave 1) - Peppol Agreements Revision - Confluence (atlassian.net)</a:t>
            </a:r>
            <a:r>
              <a:rPr lang="en-US" sz="1000"/>
              <a:t> </a:t>
            </a:r>
            <a:r>
              <a:rPr lang="en-GB" sz="1400">
                <a:solidFill>
                  <a:schemeClr val="tx1"/>
                </a:solidFill>
              </a:rPr>
              <a:t> together with the consolidated </a:t>
            </a:r>
            <a:r>
              <a:rPr lang="en-GB" sz="1400">
                <a:solidFill>
                  <a:schemeClr val="tx1"/>
                </a:solidFill>
                <a:hlinkClick r:id="rId4"/>
              </a:rPr>
              <a:t>Comment Log</a:t>
            </a:r>
            <a:r>
              <a:rPr lang="en-GB" sz="1400">
                <a:solidFill>
                  <a:schemeClr val="tx1"/>
                </a:solidFill>
              </a:rPr>
              <a:t>.</a:t>
            </a:r>
            <a:endParaRPr lang="en-GB" sz="1800" b="1" u="sng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nl-BE" sz="1400">
                <a:solidFill>
                  <a:schemeClr val="tx1"/>
                </a:solidFill>
              </a:rPr>
              <a:t>In cooperation </a:t>
            </a:r>
            <a:r>
              <a:rPr lang="nl-BE" sz="1400" err="1">
                <a:solidFill>
                  <a:schemeClr val="tx1"/>
                </a:solidFill>
              </a:rPr>
              <a:t>with</a:t>
            </a:r>
            <a:r>
              <a:rPr lang="nl-BE" sz="1400">
                <a:solidFill>
                  <a:schemeClr val="tx1"/>
                </a:solidFill>
              </a:rPr>
              <a:t> </a:t>
            </a:r>
            <a:r>
              <a:rPr lang="nl-BE" sz="1400" err="1">
                <a:solidFill>
                  <a:schemeClr val="tx1"/>
                </a:solidFill>
              </a:rPr>
              <a:t>the</a:t>
            </a:r>
            <a:r>
              <a:rPr lang="nl-BE" sz="1400">
                <a:solidFill>
                  <a:schemeClr val="tx1"/>
                </a:solidFill>
              </a:rPr>
              <a:t> </a:t>
            </a:r>
            <a:r>
              <a:rPr lang="nl-BE" sz="1400" err="1">
                <a:solidFill>
                  <a:schemeClr val="tx1"/>
                </a:solidFill>
              </a:rPr>
              <a:t>PAs</a:t>
            </a:r>
            <a:r>
              <a:rPr lang="nl-BE" sz="1400">
                <a:solidFill>
                  <a:schemeClr val="tx1"/>
                </a:solidFill>
              </a:rPr>
              <a:t>, OO is </a:t>
            </a:r>
            <a:r>
              <a:rPr lang="nl-BE" sz="1400" err="1">
                <a:solidFill>
                  <a:schemeClr val="tx1"/>
                </a:solidFill>
              </a:rPr>
              <a:t>now</a:t>
            </a:r>
            <a:r>
              <a:rPr lang="nl-BE" sz="1400">
                <a:solidFill>
                  <a:schemeClr val="tx1"/>
                </a:solidFill>
              </a:rPr>
              <a:t> processing </a:t>
            </a:r>
            <a:r>
              <a:rPr lang="nl-BE" sz="1400" err="1">
                <a:solidFill>
                  <a:schemeClr val="tx1"/>
                </a:solidFill>
              </a:rPr>
              <a:t>the</a:t>
            </a:r>
            <a:r>
              <a:rPr lang="nl-BE" sz="1400">
                <a:solidFill>
                  <a:schemeClr val="tx1"/>
                </a:solidFill>
              </a:rPr>
              <a:t> </a:t>
            </a:r>
            <a:r>
              <a:rPr lang="nl-BE" sz="1400" err="1">
                <a:solidFill>
                  <a:schemeClr val="tx1"/>
                </a:solidFill>
              </a:rPr>
              <a:t>comments</a:t>
            </a:r>
            <a:r>
              <a:rPr lang="nl-BE" sz="1400">
                <a:solidFill>
                  <a:schemeClr val="tx1"/>
                </a:solidFill>
              </a:rPr>
              <a:t>. The </a:t>
            </a:r>
            <a:r>
              <a:rPr lang="nl-BE" sz="1400" err="1">
                <a:solidFill>
                  <a:schemeClr val="tx1"/>
                </a:solidFill>
              </a:rPr>
              <a:t>Belgian</a:t>
            </a:r>
            <a:r>
              <a:rPr lang="nl-BE" sz="1400">
                <a:solidFill>
                  <a:schemeClr val="tx1"/>
                </a:solidFill>
              </a:rPr>
              <a:t> PA </a:t>
            </a:r>
            <a:r>
              <a:rPr lang="nl-BE" sz="1400" err="1">
                <a:solidFill>
                  <a:schemeClr val="tx1"/>
                </a:solidFill>
              </a:rPr>
              <a:t>did</a:t>
            </a:r>
            <a:r>
              <a:rPr lang="nl-BE" sz="1400">
                <a:solidFill>
                  <a:schemeClr val="tx1"/>
                </a:solidFill>
              </a:rPr>
              <a:t> </a:t>
            </a:r>
            <a:r>
              <a:rPr lang="nl-BE" sz="1400" err="1">
                <a:solidFill>
                  <a:schemeClr val="tx1"/>
                </a:solidFill>
              </a:rPr>
              <a:t>provide</a:t>
            </a:r>
            <a:r>
              <a:rPr lang="nl-BE" sz="1400">
                <a:solidFill>
                  <a:schemeClr val="tx1"/>
                </a:solidFill>
              </a:rPr>
              <a:t> feedback </a:t>
            </a:r>
            <a:r>
              <a:rPr lang="nl-BE" sz="1400" err="1">
                <a:solidFill>
                  <a:schemeClr val="tx1"/>
                </a:solidFill>
              </a:rPr>
              <a:t>to</a:t>
            </a:r>
            <a:r>
              <a:rPr lang="nl-BE" sz="1400">
                <a:solidFill>
                  <a:schemeClr val="tx1"/>
                </a:solidFill>
              </a:rPr>
              <a:t> OO.</a:t>
            </a:r>
            <a:endParaRPr lang="en-GB" sz="1400">
              <a:solidFill>
                <a:schemeClr val="tx1"/>
              </a:solidFill>
            </a:endParaRPr>
          </a:p>
          <a:p>
            <a:pPr lvl="1"/>
            <a:r>
              <a:rPr lang="en-GB" sz="1400">
                <a:solidFill>
                  <a:schemeClr val="tx1"/>
                </a:solidFill>
              </a:rPr>
              <a:t>For reference, the Internal Regulations can be </a:t>
            </a:r>
            <a:r>
              <a:rPr lang="en-GB" sz="1800" b="1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found here</a:t>
            </a:r>
            <a:r>
              <a:rPr lang="en-GB" sz="1400">
                <a:solidFill>
                  <a:schemeClr val="tx1"/>
                </a:solidFill>
              </a:rPr>
              <a:t>. The Policy on PASR is described in Chapter 7.</a:t>
            </a:r>
            <a:br>
              <a:rPr lang="nl-BE" sz="1400">
                <a:solidFill>
                  <a:schemeClr val="tx1"/>
                </a:solidFill>
              </a:rPr>
            </a:br>
            <a:endParaRPr lang="nl-BE" sz="140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n-US" sz="2000">
                <a:solidFill>
                  <a:schemeClr val="tx1"/>
                </a:solidFill>
              </a:rPr>
              <a:t>ANY QUESTIONS OR REMARKS?</a:t>
            </a:r>
            <a:endParaRPr lang="nl-BE" sz="200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Agreement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framework</a:t>
            </a: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revision</a:t>
            </a:r>
            <a:endParaRPr kumimoji="0" lang="nl-BE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816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Agreement Framework Revision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Invoice response: IMR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live since 10/03/2022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-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Update</a:t>
            </a:r>
            <a:endParaRPr lang="en-US">
              <a:ea typeface="+mn-lt"/>
              <a:cs typeface="+mn-lt"/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Royal Decree – publications of IT solutions (B /G)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  <a:endParaRPr lang="en-US" sz="2800" b="1">
              <a:solidFill>
                <a:schemeClr val="accent1">
                  <a:lumMod val="75000"/>
                </a:schemeClr>
              </a:solidFill>
              <a:ea typeface="Open Sans"/>
              <a:cs typeface="Open Sans"/>
            </a:endParaRP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2584499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75553" y="3950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181B">
                    <a:lumMod val="10000"/>
                    <a:lumOff val="9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Invoice Message Response (IMR) </a:t>
            </a:r>
            <a:b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181B">
                    <a:lumMod val="10000"/>
                    <a:lumOff val="9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</a:br>
            <a:r>
              <a:rPr lang="en-US" sz="2400">
                <a:solidFill>
                  <a:srgbClr val="09181B">
                    <a:lumMod val="10000"/>
                    <a:lumOff val="90000"/>
                  </a:srgbClr>
                </a:solidFill>
                <a:latin typeface="Montserrat"/>
              </a:rPr>
              <a:t>Live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9181B">
                    <a:lumMod val="10000"/>
                    <a:lumOff val="9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since 10/03/2022</a:t>
            </a: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9F289C2D-2963-4CC5-ADC5-437873A0D533}"/>
              </a:ext>
            </a:extLst>
          </p:cNvPr>
          <p:cNvSpPr txBox="1">
            <a:spLocks/>
          </p:cNvSpPr>
          <p:nvPr/>
        </p:nvSpPr>
        <p:spPr>
          <a:xfrm>
            <a:off x="875552" y="1795743"/>
            <a:ext cx="10351771" cy="466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514350">
              <a:lnSpc>
                <a:spcPct val="160000"/>
              </a:lnSpc>
              <a:buAutoNum type="arabicPeriod"/>
              <a:defRPr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Mercurius Partners can respond to (inbound B2G) invoices with IMR. Response with “old MLR” is still possible until end of migration period (= end of 09/2022)</a:t>
            </a:r>
          </a:p>
          <a:p>
            <a:pPr marL="742950" marR="0" lvl="0" indent="-514350" algn="l" defTabSz="91440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IMR is applied to the Business Pre Processing Layer : failure to the 4 Business Rules results in IMR, no longer “old” MLR.</a:t>
            </a:r>
            <a:endParaRPr lang="en-US">
              <a:solidFill>
                <a:schemeClr val="tx1"/>
              </a:solidFill>
              <a:ea typeface="Open Sans"/>
              <a:cs typeface="Open Sans"/>
            </a:endParaRPr>
          </a:p>
          <a:p>
            <a:pPr marL="742950" indent="-514350">
              <a:lnSpc>
                <a:spcPct val="160000"/>
              </a:lnSpc>
              <a:buAutoNum type="arabicPeriod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Mercurius accepts inbound IMR (new flow) in response to outbound </a:t>
            </a:r>
            <a:r>
              <a:rPr lang="en-US">
                <a:solidFill>
                  <a:schemeClr val="tx1"/>
                </a:solidFill>
                <a:latin typeface="Open Sans"/>
              </a:rPr>
              <a:t>(G2B) Invoicing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41532524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theme">
  <a:themeElements>
    <a:clrScheme name="BOSA 0365 - Defaults">
      <a:dk1>
        <a:srgbClr val="09181B"/>
      </a:dk1>
      <a:lt1>
        <a:srgbClr val="FFFFFF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F5420CFA-AB62-49F5-9F4B-BD23C6845222}"/>
    </a:ext>
  </a:extLst>
</a:theme>
</file>

<file path=ppt/theme/theme2.xml><?xml version="1.0" encoding="utf-8"?>
<a:theme xmlns:a="http://schemas.openxmlformats.org/drawingml/2006/main" name="Dark theme">
  <a:themeElements>
    <a:clrScheme name="0365 - Dark Mode">
      <a:dk1>
        <a:srgbClr val="09181B"/>
      </a:dk1>
      <a:lt1>
        <a:srgbClr val="FFFFFF"/>
      </a:lt1>
      <a:dk2>
        <a:srgbClr val="00566B"/>
      </a:dk2>
      <a:lt2>
        <a:srgbClr val="FFF8DC"/>
      </a:lt2>
      <a:accent1>
        <a:srgbClr val="057A8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FFED75"/>
      </a:hlink>
      <a:folHlink>
        <a:srgbClr val="FFF8DC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A3DAC8A1-A94C-4D28-86A5-77FDFA0EA2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06722F0880244A9A4ABAEF5F0D78F" ma:contentTypeVersion="2769" ma:contentTypeDescription="Create a new document." ma:contentTypeScope="" ma:versionID="4d38c8605c1bba89dc3ebc116c8c2bca">
  <xsd:schema xmlns:xsd="http://www.w3.org/2001/XMLSchema" xmlns:xs="http://www.w3.org/2001/XMLSchema" xmlns:p="http://schemas.microsoft.com/office/2006/metadata/properties" xmlns:ns2="81244d14-5ce4-4a7b-8743-301f920c1a25" xmlns:ns3="500941e7-a1e3-450c-a564-77bc138a22e4" xmlns:ns4="86ac52e8-28bc-4a17-9ed0-ff9d6f1a4334" targetNamespace="http://schemas.microsoft.com/office/2006/metadata/properties" ma:root="true" ma:fieldsID="99b21ab7d620c3246aa08189eb1f38a7" ns2:_="" ns3:_="" ns4:_="">
    <xsd:import namespace="81244d14-5ce4-4a7b-8743-301f920c1a25"/>
    <xsd:import namespace="500941e7-a1e3-450c-a564-77bc138a22e4"/>
    <xsd:import namespace="86ac52e8-28bc-4a17-9ed0-ff9d6f1a43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44d14-5ce4-4a7b-8743-301f920c1a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941e7-a1e3-450c-a564-77bc138a2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c52e8-28bc-4a17-9ed0-ff9d6f1a43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244d14-5ce4-4a7b-8743-301f920c1a25">BOSATEMP-1776936762-239544</_dlc_DocId>
    <_dlc_DocIdUrl xmlns="81244d14-5ce4-4a7b-8743-301f920c1a25">
      <Url>https://gcloudbelgium.sharepoint.com/sites/BOSA-TEMP/DT/_layouts/15/DocIdRedir.aspx?ID=BOSATEMP-1776936762-239544</Url>
      <Description>BOSATEMP-1776936762-239544</Description>
    </_dlc_DocIdUrl>
  </documentManagement>
</p:properties>
</file>

<file path=customXml/itemProps1.xml><?xml version="1.0" encoding="utf-8"?>
<ds:datastoreItem xmlns:ds="http://schemas.openxmlformats.org/officeDocument/2006/customXml" ds:itemID="{81EAD3B2-9521-4025-BF23-7022EF8EA42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E9A69DA-972F-4782-9556-0955EB85B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6B7159-BD46-4C69-9F10-BBCF42D8E91A}">
  <ds:schemaRefs>
    <ds:schemaRef ds:uri="500941e7-a1e3-450c-a564-77bc138a22e4"/>
    <ds:schemaRef ds:uri="81244d14-5ce4-4a7b-8743-301f920c1a25"/>
    <ds:schemaRef ds:uri="86ac52e8-28bc-4a17-9ed0-ff9d6f1a4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C3230FCF-7E2C-49A6-9845-CBD6D2D1FEFD}">
  <ds:schemaRefs>
    <ds:schemaRef ds:uri="500941e7-a1e3-450c-a564-77bc138a22e4"/>
    <ds:schemaRef ds:uri="81244d14-5ce4-4a7b-8743-301f920c1a25"/>
    <ds:schemaRef ds:uri="86ac52e8-28bc-4a17-9ed0-ff9d6f1a4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BOSA O365 PowerPoint Template FR final</Template>
  <TotalTime>0</TotalTime>
  <Application>Microsoft Office PowerPoint</Application>
  <PresentationFormat>Widescreen</PresentationFormat>
  <Slides>19</Slides>
  <Notes>13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Light theme</vt:lpstr>
      <vt:lpstr>Dark theme</vt:lpstr>
      <vt:lpstr>Belgian Peppol APs Forum </vt:lpstr>
      <vt:lpstr>Welcome</vt:lpstr>
      <vt:lpstr>Agenda</vt:lpstr>
      <vt:lpstr>Agenda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Agenda</vt:lpstr>
      <vt:lpstr>PowerPoint Presentation</vt:lpstr>
      <vt:lpstr>PowerPoint Presentation</vt:lpstr>
      <vt:lpstr>Agenda</vt:lpstr>
      <vt:lpstr>PowerPoint Presentation</vt:lpstr>
      <vt:lpstr>First digit of Enterprise number</vt:lpstr>
      <vt:lpstr>Thanks for your attendance!</vt:lpstr>
      <vt:lpstr>Wrap up (1/2)</vt:lpstr>
      <vt:lpstr>Wrap up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</dc:title>
  <dc:creator>VERMEIRE Marc</dc:creator>
  <cp:revision>1</cp:revision>
  <dcterms:created xsi:type="dcterms:W3CDTF">2021-10-12T09:08:02Z</dcterms:created>
  <dcterms:modified xsi:type="dcterms:W3CDTF">2022-05-10T14:19:57Z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0x01010078306722F0880244A9A4ABAEF5F0D78F</vt:lpwstr>
  </property>
  <property fmtid="{D5CDD505-2E9C-101B-9397-08002B2CF9AE}" pid="3" name="_dlc_DocIdItemGuid">
    <vt:lpwstr>9eb991c6-8204-43d7-a006-24cd82afd969</vt:lpwstr>
  </property>
  <property fmtid="{D5CDD505-2E9C-101B-9397-08002B2CF9AE}" pid="4" name="ThemeFR">
    <vt:lpwstr>339;#Charte de style|3a13075a-f53c-44e4-9551-b10b77b7571b</vt:lpwstr>
  </property>
</Properties>
</file>