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5"/>
    <p:sldMasterId id="2147483682" r:id="rId6"/>
  </p:sldMasterIdLst>
  <p:notesMasterIdLst>
    <p:notesMasterId r:id="rId24"/>
  </p:notesMasterIdLst>
  <p:handoutMasterIdLst>
    <p:handoutMasterId r:id="rId25"/>
  </p:handoutMasterIdLst>
  <p:sldIdLst>
    <p:sldId id="257" r:id="rId7"/>
    <p:sldId id="259" r:id="rId8"/>
    <p:sldId id="258" r:id="rId9"/>
    <p:sldId id="266" r:id="rId10"/>
    <p:sldId id="272" r:id="rId11"/>
    <p:sldId id="289" r:id="rId12"/>
    <p:sldId id="288" r:id="rId13"/>
    <p:sldId id="280" r:id="rId14"/>
    <p:sldId id="290" r:id="rId15"/>
    <p:sldId id="282" r:id="rId16"/>
    <p:sldId id="274" r:id="rId17"/>
    <p:sldId id="291" r:id="rId18"/>
    <p:sldId id="292" r:id="rId19"/>
    <p:sldId id="283" r:id="rId20"/>
    <p:sldId id="293" r:id="rId21"/>
    <p:sldId id="271" r:id="rId22"/>
    <p:sldId id="279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Doucet (BOSA)" initials="GD(" lastIdx="1" clrIdx="0">
    <p:extLst>
      <p:ext uri="{19B8F6BF-5375-455C-9EA6-DF929625EA0E}">
        <p15:presenceInfo xmlns:p15="http://schemas.microsoft.com/office/powerpoint/2012/main" userId="S::Guido.Doucet@bosa.fgov.be::e581be33-abb2-4ec2-9ef0-8c0c98ee118b" providerId="AD"/>
      </p:ext>
    </p:extLst>
  </p:cmAuthor>
  <p:cmAuthor id="2" name="Serge Libert (BOSA)" initials="SL(" lastIdx="2" clrIdx="1">
    <p:extLst>
      <p:ext uri="{19B8F6BF-5375-455C-9EA6-DF929625EA0E}">
        <p15:presenceInfo xmlns:p15="http://schemas.microsoft.com/office/powerpoint/2012/main" userId="S::serge.libert@bosa.fgov.be::8c9a1326-5673-4310-b4ed-b88bcf07a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346"/>
    <a:srgbClr val="298572"/>
    <a:srgbClr val="535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80D45-5AF8-465F-9901-D6E223FA8B53}" v="16" dt="2022-01-27T08:27:16.773"/>
    <p1510:client id="{8143600F-A182-45AC-9EC5-3919C40CF974}" v="163" dt="2022-01-25T13:21:11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De Nys (BOSA)" userId="S::axel.denys@bosa.fgov.be::2be2006f-ac38-4a38-9c28-822dc898dff0" providerId="AD" clId="Web-{9E6F4BBB-B43C-99DC-8F65-79EF3362524C}"/>
    <pc:docChg chg="addSld modSld sldOrd">
      <pc:chgData name="Axel De Nys (BOSA)" userId="S::axel.denys@bosa.fgov.be::2be2006f-ac38-4a38-9c28-822dc898dff0" providerId="AD" clId="Web-{9E6F4BBB-B43C-99DC-8F65-79EF3362524C}" dt="2022-01-25T10:49:38.402" v="85"/>
      <pc:docMkLst>
        <pc:docMk/>
      </pc:docMkLst>
      <pc:sldChg chg="modSp">
        <pc:chgData name="Axel De Nys (BOSA)" userId="S::axel.denys@bosa.fgov.be::2be2006f-ac38-4a38-9c28-822dc898dff0" providerId="AD" clId="Web-{9E6F4BBB-B43C-99DC-8F65-79EF3362524C}" dt="2022-01-25T10:46:10.563" v="22" actId="20577"/>
        <pc:sldMkLst>
          <pc:docMk/>
          <pc:sldMk cId="4130594465" sldId="274"/>
        </pc:sldMkLst>
        <pc:spChg chg="mod">
          <ac:chgData name="Axel De Nys (BOSA)" userId="S::axel.denys@bosa.fgov.be::2be2006f-ac38-4a38-9c28-822dc898dff0" providerId="AD" clId="Web-{9E6F4BBB-B43C-99DC-8F65-79EF3362524C}" dt="2022-01-25T10:45:17.576" v="17" actId="1076"/>
          <ac:spMkLst>
            <pc:docMk/>
            <pc:sldMk cId="4130594465" sldId="274"/>
            <ac:spMk id="2" creationId="{9F289C2D-2963-4CC5-ADC5-437873A0D533}"/>
          </ac:spMkLst>
        </pc:spChg>
        <pc:spChg chg="mod">
          <ac:chgData name="Axel De Nys (BOSA)" userId="S::axel.denys@bosa.fgov.be::2be2006f-ac38-4a38-9c28-822dc898dff0" providerId="AD" clId="Web-{9E6F4BBB-B43C-99DC-8F65-79EF3362524C}" dt="2022-01-25T10:46:10.563" v="22" actId="20577"/>
          <ac:spMkLst>
            <pc:docMk/>
            <pc:sldMk cId="4130594465" sldId="274"/>
            <ac:spMk id="11" creationId="{5A45C59A-88F3-46A4-8B3F-F2A34E561B6A}"/>
          </ac:spMkLst>
        </pc:spChg>
        <pc:picChg chg="mod">
          <ac:chgData name="Axel De Nys (BOSA)" userId="S::axel.denys@bosa.fgov.be::2be2006f-ac38-4a38-9c28-822dc898dff0" providerId="AD" clId="Web-{9E6F4BBB-B43C-99DC-8F65-79EF3362524C}" dt="2022-01-25T10:43:47.258" v="7" actId="1076"/>
          <ac:picMkLst>
            <pc:docMk/>
            <pc:sldMk cId="4130594465" sldId="274"/>
            <ac:picMk id="3" creationId="{D9C1C681-A36F-4C74-BA51-DEB1CB5FA532}"/>
          </ac:picMkLst>
        </pc:picChg>
      </pc:sldChg>
      <pc:sldChg chg="modSp">
        <pc:chgData name="Axel De Nys (BOSA)" userId="S::axel.denys@bosa.fgov.be::2be2006f-ac38-4a38-9c28-822dc898dff0" providerId="AD" clId="Web-{9E6F4BBB-B43C-99DC-8F65-79EF3362524C}" dt="2022-01-25T10:46:32.377" v="31" actId="20577"/>
        <pc:sldMkLst>
          <pc:docMk/>
          <pc:sldMk cId="607970178" sldId="291"/>
        </pc:sldMkLst>
        <pc:spChg chg="mod">
          <ac:chgData name="Axel De Nys (BOSA)" userId="S::axel.denys@bosa.fgov.be::2be2006f-ac38-4a38-9c28-822dc898dff0" providerId="AD" clId="Web-{9E6F4BBB-B43C-99DC-8F65-79EF3362524C}" dt="2022-01-25T10:46:32.377" v="31" actId="20577"/>
          <ac:spMkLst>
            <pc:docMk/>
            <pc:sldMk cId="607970178" sldId="291"/>
            <ac:spMk id="2" creationId="{9F289C2D-2963-4CC5-ADC5-437873A0D533}"/>
          </ac:spMkLst>
        </pc:spChg>
      </pc:sldChg>
      <pc:sldChg chg="addSp delSp modSp add ord replId delAnim">
        <pc:chgData name="Axel De Nys (BOSA)" userId="S::axel.denys@bosa.fgov.be::2be2006f-ac38-4a38-9c28-822dc898dff0" providerId="AD" clId="Web-{9E6F4BBB-B43C-99DC-8F65-79EF3362524C}" dt="2022-01-25T10:49:38.402" v="85"/>
        <pc:sldMkLst>
          <pc:docMk/>
          <pc:sldMk cId="2866689972" sldId="292"/>
        </pc:sldMkLst>
        <pc:spChg chg="add del">
          <ac:chgData name="Axel De Nys (BOSA)" userId="S::axel.denys@bosa.fgov.be::2be2006f-ac38-4a38-9c28-822dc898dff0" providerId="AD" clId="Web-{9E6F4BBB-B43C-99DC-8F65-79EF3362524C}" dt="2022-01-25T10:46:41.862" v="34"/>
          <ac:spMkLst>
            <pc:docMk/>
            <pc:sldMk cId="2866689972" sldId="292"/>
            <ac:spMk id="2" creationId="{F6F0E838-A652-413F-9F59-D8185FCC5A0A}"/>
          </ac:spMkLst>
        </pc:spChg>
        <pc:spChg chg="mod">
          <ac:chgData name="Axel De Nys (BOSA)" userId="S::axel.denys@bosa.fgov.be::2be2006f-ac38-4a38-9c28-822dc898dff0" providerId="AD" clId="Web-{9E6F4BBB-B43C-99DC-8F65-79EF3362524C}" dt="2022-01-25T10:49:38.402" v="85"/>
          <ac:spMkLst>
            <pc:docMk/>
            <pc:sldMk cId="2866689972" sldId="292"/>
            <ac:spMk id="11" creationId="{5A45C59A-88F3-46A4-8B3F-F2A34E561B6A}"/>
          </ac:spMkLst>
        </pc:spChg>
        <pc:spChg chg="mod">
          <ac:chgData name="Axel De Nys (BOSA)" userId="S::axel.denys@bosa.fgov.be::2be2006f-ac38-4a38-9c28-822dc898dff0" providerId="AD" clId="Web-{9E6F4BBB-B43C-99DC-8F65-79EF3362524C}" dt="2022-01-25T10:48:37.805" v="74" actId="20577"/>
          <ac:spMkLst>
            <pc:docMk/>
            <pc:sldMk cId="2866689972" sldId="292"/>
            <ac:spMk id="14" creationId="{2D4A8BC4-8094-45EA-B560-AE3E67642F06}"/>
          </ac:spMkLst>
        </pc:spChg>
        <pc:spChg chg="add del mod">
          <ac:chgData name="Axel De Nys (BOSA)" userId="S::axel.denys@bosa.fgov.be::2be2006f-ac38-4a38-9c28-822dc898dff0" providerId="AD" clId="Web-{9E6F4BBB-B43C-99DC-8F65-79EF3362524C}" dt="2022-01-25T10:48:09.163" v="64"/>
          <ac:spMkLst>
            <pc:docMk/>
            <pc:sldMk cId="2866689972" sldId="292"/>
            <ac:spMk id="15" creationId="{06A0FCFE-938E-4322-AF45-C6921BE68DAE}"/>
          </ac:spMkLst>
        </pc:spChg>
        <pc:spChg chg="del mod topLvl">
          <ac:chgData name="Axel De Nys (BOSA)" userId="S::axel.denys@bosa.fgov.be::2be2006f-ac38-4a38-9c28-822dc898dff0" providerId="AD" clId="Web-{9E6F4BBB-B43C-99DC-8F65-79EF3362524C}" dt="2022-01-25T10:47:30.317" v="54"/>
          <ac:spMkLst>
            <pc:docMk/>
            <pc:sldMk cId="2866689972" sldId="292"/>
            <ac:spMk id="18" creationId="{813F2430-0C56-4E88-AE03-E12B62964196}"/>
          </ac:spMkLst>
        </pc:spChg>
        <pc:spChg chg="del topLvl">
          <ac:chgData name="Axel De Nys (BOSA)" userId="S::axel.denys@bosa.fgov.be::2be2006f-ac38-4a38-9c28-822dc898dff0" providerId="AD" clId="Web-{9E6F4BBB-B43C-99DC-8F65-79EF3362524C}" dt="2022-01-25T10:47:40.833" v="57"/>
          <ac:spMkLst>
            <pc:docMk/>
            <pc:sldMk cId="2866689972" sldId="292"/>
            <ac:spMk id="19" creationId="{2BA6BC72-0440-4EFC-94E2-435D42EA1E9C}"/>
          </ac:spMkLst>
        </pc:spChg>
        <pc:grpChg chg="del">
          <ac:chgData name="Axel De Nys (BOSA)" userId="S::axel.denys@bosa.fgov.be::2be2006f-ac38-4a38-9c28-822dc898dff0" providerId="AD" clId="Web-{9E6F4BBB-B43C-99DC-8F65-79EF3362524C}" dt="2022-01-25T10:46:37.768" v="32"/>
          <ac:grpSpMkLst>
            <pc:docMk/>
            <pc:sldMk cId="2866689972" sldId="292"/>
            <ac:grpSpMk id="5" creationId="{7893657D-F77A-4F26-A3C2-D3323DBE36D1}"/>
          </ac:grpSpMkLst>
        </pc:grpChg>
        <pc:grpChg chg="mod">
          <ac:chgData name="Axel De Nys (BOSA)" userId="S::axel.denys@bosa.fgov.be::2be2006f-ac38-4a38-9c28-822dc898dff0" providerId="AD" clId="Web-{9E6F4BBB-B43C-99DC-8F65-79EF3362524C}" dt="2022-01-25T10:49:01.322" v="79" actId="1076"/>
          <ac:grpSpMkLst>
            <pc:docMk/>
            <pc:sldMk cId="2866689972" sldId="292"/>
            <ac:grpSpMk id="7" creationId="{814F4132-ED4E-4A2D-9D39-303F9A4E24EF}"/>
          </ac:grpSpMkLst>
        </pc:grpChg>
        <pc:grpChg chg="del">
          <ac:chgData name="Axel De Nys (BOSA)" userId="S::axel.denys@bosa.fgov.be::2be2006f-ac38-4a38-9c28-822dc898dff0" providerId="AD" clId="Web-{9E6F4BBB-B43C-99DC-8F65-79EF3362524C}" dt="2022-01-25T10:47:30.317" v="54"/>
          <ac:grpSpMkLst>
            <pc:docMk/>
            <pc:sldMk cId="2866689972" sldId="292"/>
            <ac:grpSpMk id="10" creationId="{A964635B-6A7F-402F-9AFC-4F2E91EE2B03}"/>
          </ac:grpSpMkLst>
        </pc:grpChg>
        <pc:grpChg chg="del">
          <ac:chgData name="Axel De Nys (BOSA)" userId="S::axel.denys@bosa.fgov.be::2be2006f-ac38-4a38-9c28-822dc898dff0" providerId="AD" clId="Web-{9E6F4BBB-B43C-99DC-8F65-79EF3362524C}" dt="2022-01-25T10:47:34.583" v="55"/>
          <ac:grpSpMkLst>
            <pc:docMk/>
            <pc:sldMk cId="2866689972" sldId="292"/>
            <ac:grpSpMk id="12" creationId="{B454FEF1-4A8C-4834-BEE2-DAE2189DD2F2}"/>
          </ac:grpSpMkLst>
        </pc:grpChg>
        <pc:picChg chg="del">
          <ac:chgData name="Axel De Nys (BOSA)" userId="S::axel.denys@bosa.fgov.be::2be2006f-ac38-4a38-9c28-822dc898dff0" providerId="AD" clId="Web-{9E6F4BBB-B43C-99DC-8F65-79EF3362524C}" dt="2022-01-25T10:47:41.037" v="58"/>
          <ac:picMkLst>
            <pc:docMk/>
            <pc:sldMk cId="2866689972" sldId="292"/>
            <ac:picMk id="6" creationId="{BE6AF7E8-7A33-4502-88AA-193EE9F6FF4F}"/>
          </ac:picMkLst>
        </pc:picChg>
        <pc:picChg chg="del">
          <ac:chgData name="Axel De Nys (BOSA)" userId="S::axel.denys@bosa.fgov.be::2be2006f-ac38-4a38-9c28-822dc898dff0" providerId="AD" clId="Web-{9E6F4BBB-B43C-99DC-8F65-79EF3362524C}" dt="2022-01-25T10:46:37.768" v="32"/>
          <ac:picMkLst>
            <pc:docMk/>
            <pc:sldMk cId="2866689972" sldId="292"/>
            <ac:picMk id="8" creationId="{4209DB1F-D399-4C82-9737-8ED058812B79}"/>
          </ac:picMkLst>
        </pc:picChg>
        <pc:picChg chg="del">
          <ac:chgData name="Axel De Nys (BOSA)" userId="S::axel.denys@bosa.fgov.be::2be2006f-ac38-4a38-9c28-822dc898dff0" providerId="AD" clId="Web-{9E6F4BBB-B43C-99DC-8F65-79EF3362524C}" dt="2022-01-25T10:49:15.057" v="83"/>
          <ac:picMkLst>
            <pc:docMk/>
            <pc:sldMk cId="2866689972" sldId="292"/>
            <ac:picMk id="9" creationId="{5F050765-BCAA-43EF-A25A-26A3BC2925DD}"/>
          </ac:picMkLst>
        </pc:picChg>
        <pc:picChg chg="add del mod">
          <ac:chgData name="Axel De Nys (BOSA)" userId="S::axel.denys@bosa.fgov.be::2be2006f-ac38-4a38-9c28-822dc898dff0" providerId="AD" clId="Web-{9E6F4BBB-B43C-99DC-8F65-79EF3362524C}" dt="2022-01-25T10:49:12.260" v="82" actId="1076"/>
          <ac:picMkLst>
            <pc:docMk/>
            <pc:sldMk cId="2866689972" sldId="292"/>
            <ac:picMk id="17" creationId="{36F6A19E-F77F-4078-ACFC-C52193D53EC2}"/>
          </ac:picMkLst>
        </pc:picChg>
        <pc:picChg chg="mod">
          <ac:chgData name="Axel De Nys (BOSA)" userId="S::axel.denys@bosa.fgov.be::2be2006f-ac38-4a38-9c28-822dc898dff0" providerId="AD" clId="Web-{9E6F4BBB-B43C-99DC-8F65-79EF3362524C}" dt="2022-01-25T10:49:19.854" v="84" actId="1076"/>
          <ac:picMkLst>
            <pc:docMk/>
            <pc:sldMk cId="2866689972" sldId="292"/>
            <ac:picMk id="20" creationId="{3E373E9F-A314-4252-93FA-4C8C4EF96942}"/>
          </ac:picMkLst>
        </pc:picChg>
      </pc:sldChg>
    </pc:docChg>
  </pc:docChgLst>
  <pc:docChgLst>
    <pc:chgData name="Guido Doucet (BOSA)" userId="e581be33-abb2-4ec2-9ef0-8c0c98ee118b" providerId="ADAL" clId="{B38F039B-93AE-4917-9ED7-72682BC5A75A}"/>
    <pc:docChg chg="undo custSel delSld modSld">
      <pc:chgData name="Guido Doucet (BOSA)" userId="e581be33-abb2-4ec2-9ef0-8c0c98ee118b" providerId="ADAL" clId="{B38F039B-93AE-4917-9ED7-72682BC5A75A}" dt="2022-01-18T16:03:38.190" v="222" actId="20577"/>
      <pc:docMkLst>
        <pc:docMk/>
      </pc:docMkLst>
      <pc:sldChg chg="modSp mod">
        <pc:chgData name="Guido Doucet (BOSA)" userId="e581be33-abb2-4ec2-9ef0-8c0c98ee118b" providerId="ADAL" clId="{B38F039B-93AE-4917-9ED7-72682BC5A75A}" dt="2022-01-18T16:03:38.190" v="222" actId="20577"/>
        <pc:sldMkLst>
          <pc:docMk/>
          <pc:sldMk cId="2652368132" sldId="272"/>
        </pc:sldMkLst>
        <pc:spChg chg="mod">
          <ac:chgData name="Guido Doucet (BOSA)" userId="e581be33-abb2-4ec2-9ef0-8c0c98ee118b" providerId="ADAL" clId="{B38F039B-93AE-4917-9ED7-72682BC5A75A}" dt="2022-01-18T16:03:38.190" v="222" actId="20577"/>
          <ac:spMkLst>
            <pc:docMk/>
            <pc:sldMk cId="2652368132" sldId="272"/>
            <ac:spMk id="6" creationId="{4517F586-DA62-4BF2-B0EB-E1930D66E9DA}"/>
          </ac:spMkLst>
        </pc:spChg>
      </pc:sldChg>
      <pc:sldChg chg="del">
        <pc:chgData name="Guido Doucet (BOSA)" userId="e581be33-abb2-4ec2-9ef0-8c0c98ee118b" providerId="ADAL" clId="{B38F039B-93AE-4917-9ED7-72682BC5A75A}" dt="2022-01-18T15:02:33.298" v="0" actId="47"/>
        <pc:sldMkLst>
          <pc:docMk/>
          <pc:sldMk cId="3122869458" sldId="286"/>
        </pc:sldMkLst>
      </pc:sldChg>
      <pc:sldChg chg="modSp mod">
        <pc:chgData name="Guido Doucet (BOSA)" userId="e581be33-abb2-4ec2-9ef0-8c0c98ee118b" providerId="ADAL" clId="{B38F039B-93AE-4917-9ED7-72682BC5A75A}" dt="2022-01-18T15:06:28.845" v="192" actId="20577"/>
        <pc:sldMkLst>
          <pc:docMk/>
          <pc:sldMk cId="448244052" sldId="289"/>
        </pc:sldMkLst>
        <pc:spChg chg="mod">
          <ac:chgData name="Guido Doucet (BOSA)" userId="e581be33-abb2-4ec2-9ef0-8c0c98ee118b" providerId="ADAL" clId="{B38F039B-93AE-4917-9ED7-72682BC5A75A}" dt="2022-01-18T15:06:28.845" v="192" actId="20577"/>
          <ac:spMkLst>
            <pc:docMk/>
            <pc:sldMk cId="448244052" sldId="289"/>
            <ac:spMk id="12" creationId="{16A90FDF-8BAF-4B19-93BB-125733541B0A}"/>
          </ac:spMkLst>
        </pc:spChg>
      </pc:sldChg>
      <pc:sldChg chg="del">
        <pc:chgData name="Guido Doucet (BOSA)" userId="e581be33-abb2-4ec2-9ef0-8c0c98ee118b" providerId="ADAL" clId="{B38F039B-93AE-4917-9ED7-72682BC5A75A}" dt="2022-01-18T15:03:39.868" v="10" actId="47"/>
        <pc:sldMkLst>
          <pc:docMk/>
          <pc:sldMk cId="3348202513" sldId="290"/>
        </pc:sldMkLst>
      </pc:sldChg>
      <pc:sldChg chg="del">
        <pc:chgData name="Guido Doucet (BOSA)" userId="e581be33-abb2-4ec2-9ef0-8c0c98ee118b" providerId="ADAL" clId="{B38F039B-93AE-4917-9ED7-72682BC5A75A}" dt="2022-01-18T15:02:58.214" v="2" actId="47"/>
        <pc:sldMkLst>
          <pc:docMk/>
          <pc:sldMk cId="1930733407" sldId="291"/>
        </pc:sldMkLst>
      </pc:sldChg>
      <pc:sldChg chg="del">
        <pc:chgData name="Guido Doucet (BOSA)" userId="e581be33-abb2-4ec2-9ef0-8c0c98ee118b" providerId="ADAL" clId="{B38F039B-93AE-4917-9ED7-72682BC5A75A}" dt="2022-01-18T15:02:55.048" v="1" actId="47"/>
        <pc:sldMkLst>
          <pc:docMk/>
          <pc:sldMk cId="341910142" sldId="292"/>
        </pc:sldMkLst>
      </pc:sldChg>
    </pc:docChg>
  </pc:docChgLst>
  <pc:docChgLst>
    <pc:chgData name="Serge Libert (BOSA)" userId="8c9a1326-5673-4310-b4ed-b88bcf07a861" providerId="ADAL" clId="{8143600F-A182-45AC-9EC5-3919C40CF974}"/>
    <pc:docChg chg="undo custSel addSld delSld modSld">
      <pc:chgData name="Serge Libert (BOSA)" userId="8c9a1326-5673-4310-b4ed-b88bcf07a861" providerId="ADAL" clId="{8143600F-A182-45AC-9EC5-3919C40CF974}" dt="2022-01-26T11:10:39.669" v="2137" actId="20577"/>
      <pc:docMkLst>
        <pc:docMk/>
      </pc:docMkLst>
      <pc:sldChg chg="modSp mod">
        <pc:chgData name="Serge Libert (BOSA)" userId="8c9a1326-5673-4310-b4ed-b88bcf07a861" providerId="ADAL" clId="{8143600F-A182-45AC-9EC5-3919C40CF974}" dt="2022-01-18T17:09:58.866" v="40" actId="20577"/>
        <pc:sldMkLst>
          <pc:docMk/>
          <pc:sldMk cId="704554566" sldId="258"/>
        </pc:sldMkLst>
        <pc:spChg chg="mod">
          <ac:chgData name="Serge Libert (BOSA)" userId="8c9a1326-5673-4310-b4ed-b88bcf07a861" providerId="ADAL" clId="{8143600F-A182-45AC-9EC5-3919C40CF974}" dt="2022-01-18T17:09:58.866" v="40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modSp">
        <pc:chgData name="Serge Libert (BOSA)" userId="8c9a1326-5673-4310-b4ed-b88bcf07a861" providerId="ADAL" clId="{8143600F-A182-45AC-9EC5-3919C40CF974}" dt="2022-01-25T13:21:11.261" v="2133" actId="20577"/>
        <pc:sldMkLst>
          <pc:docMk/>
          <pc:sldMk cId="771274276" sldId="260"/>
        </pc:sldMkLst>
        <pc:graphicFrameChg chg="mod">
          <ac:chgData name="Serge Libert (BOSA)" userId="8c9a1326-5673-4310-b4ed-b88bcf07a861" providerId="ADAL" clId="{8143600F-A182-45AC-9EC5-3919C40CF974}" dt="2022-01-25T13:21:11.261" v="2133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">
        <pc:chgData name="Serge Libert (BOSA)" userId="8c9a1326-5673-4310-b4ed-b88bcf07a861" providerId="ADAL" clId="{8143600F-A182-45AC-9EC5-3919C40CF974}" dt="2022-01-18T17:09:50.929" v="27" actId="20577"/>
        <pc:sldMkLst>
          <pc:docMk/>
          <pc:sldMk cId="2565178176" sldId="266"/>
        </pc:sldMkLst>
        <pc:spChg chg="mod">
          <ac:chgData name="Serge Libert (BOSA)" userId="8c9a1326-5673-4310-b4ed-b88bcf07a861" providerId="ADAL" clId="{8143600F-A182-45AC-9EC5-3919C40CF974}" dt="2022-01-18T17:09:50.929" v="27" actId="20577"/>
          <ac:spMkLst>
            <pc:docMk/>
            <pc:sldMk cId="2565178176" sldId="266"/>
            <ac:spMk id="6" creationId="{4C6FECFA-AE50-4EB7-BB81-05FD93A6B3DC}"/>
          </ac:spMkLst>
        </pc:spChg>
      </pc:sldChg>
      <pc:sldChg chg="addSp delSp modSp del mod setBg modNotesTx">
        <pc:chgData name="Serge Libert (BOSA)" userId="8c9a1326-5673-4310-b4ed-b88bcf07a861" providerId="ADAL" clId="{8143600F-A182-45AC-9EC5-3919C40CF974}" dt="2022-01-25T10:25:56.239" v="2049" actId="2696"/>
        <pc:sldMkLst>
          <pc:docMk/>
          <pc:sldMk cId="1719878782" sldId="273"/>
        </pc:sldMkLst>
        <pc:spChg chg="add del mod">
          <ac:chgData name="Serge Libert (BOSA)" userId="8c9a1326-5673-4310-b4ed-b88bcf07a861" providerId="ADAL" clId="{8143600F-A182-45AC-9EC5-3919C40CF974}" dt="2022-01-18T18:26:51.805" v="1643" actId="931"/>
          <ac:spMkLst>
            <pc:docMk/>
            <pc:sldMk cId="1719878782" sldId="273"/>
            <ac:spMk id="4" creationId="{4B63BBE0-B88B-4A21-8ADD-5BCB79C7B5B2}"/>
          </ac:spMkLst>
        </pc:spChg>
        <pc:spChg chg="mod">
          <ac:chgData name="Serge Libert (BOSA)" userId="8c9a1326-5673-4310-b4ed-b88bcf07a861" providerId="ADAL" clId="{8143600F-A182-45AC-9EC5-3919C40CF974}" dt="2022-01-18T18:33:34.006" v="1687"/>
          <ac:spMkLst>
            <pc:docMk/>
            <pc:sldMk cId="1719878782" sldId="273"/>
            <ac:spMk id="11" creationId="{5A45C59A-88F3-46A4-8B3F-F2A34E561B6A}"/>
          </ac:spMkLst>
        </pc:spChg>
        <pc:spChg chg="del mod">
          <ac:chgData name="Serge Libert (BOSA)" userId="8c9a1326-5673-4310-b4ed-b88bcf07a861" providerId="ADAL" clId="{8143600F-A182-45AC-9EC5-3919C40CF974}" dt="2022-01-18T18:17:27.840" v="1622" actId="931"/>
          <ac:spMkLst>
            <pc:docMk/>
            <pc:sldMk cId="1719878782" sldId="273"/>
            <ac:spMk id="12" creationId="{16A90FDF-8BAF-4B19-93BB-125733541B0A}"/>
          </ac:spMkLst>
        </pc:spChg>
        <pc:spChg chg="add mod">
          <ac:chgData name="Serge Libert (BOSA)" userId="8c9a1326-5673-4310-b4ed-b88bcf07a861" providerId="ADAL" clId="{8143600F-A182-45AC-9EC5-3919C40CF974}" dt="2022-01-18T18:35:52.775" v="1735" actId="1037"/>
          <ac:spMkLst>
            <pc:docMk/>
            <pc:sldMk cId="1719878782" sldId="273"/>
            <ac:spMk id="14" creationId="{2D4A8BC4-8094-45EA-B560-AE3E67642F06}"/>
          </ac:spMkLst>
        </pc:spChg>
        <pc:spChg chg="add mod">
          <ac:chgData name="Serge Libert (BOSA)" userId="8c9a1326-5673-4310-b4ed-b88bcf07a861" providerId="ADAL" clId="{8143600F-A182-45AC-9EC5-3919C40CF974}" dt="2022-01-18T18:36:15.655" v="1736" actId="403"/>
          <ac:spMkLst>
            <pc:docMk/>
            <pc:sldMk cId="1719878782" sldId="273"/>
            <ac:spMk id="18" creationId="{813F2430-0C56-4E88-AE03-E12B62964196}"/>
          </ac:spMkLst>
        </pc:spChg>
        <pc:spChg chg="add mod">
          <ac:chgData name="Serge Libert (BOSA)" userId="8c9a1326-5673-4310-b4ed-b88bcf07a861" providerId="ADAL" clId="{8143600F-A182-45AC-9EC5-3919C40CF974}" dt="2022-01-18T18:38:43.346" v="1793" actId="20577"/>
          <ac:spMkLst>
            <pc:docMk/>
            <pc:sldMk cId="1719878782" sldId="273"/>
            <ac:spMk id="19" creationId="{2BA6BC72-0440-4EFC-94E2-435D42EA1E9C}"/>
          </ac:spMkLst>
        </pc:spChg>
        <pc:grpChg chg="add mod">
          <ac:chgData name="Serge Libert (BOSA)" userId="8c9a1326-5673-4310-b4ed-b88bcf07a861" providerId="ADAL" clId="{8143600F-A182-45AC-9EC5-3919C40CF974}" dt="2022-01-18T18:32:07.236" v="1681" actId="164"/>
          <ac:grpSpMkLst>
            <pc:docMk/>
            <pc:sldMk cId="1719878782" sldId="273"/>
            <ac:grpSpMk id="13" creationId="{CDF5EC65-CA2A-4BFF-BCCD-07BC3EA00ABC}"/>
          </ac:grpSpMkLst>
        </pc:grpChg>
        <pc:grpChg chg="add mod">
          <ac:chgData name="Serge Libert (BOSA)" userId="8c9a1326-5673-4310-b4ed-b88bcf07a861" providerId="ADAL" clId="{8143600F-A182-45AC-9EC5-3919C40CF974}" dt="2022-01-18T18:32:07.236" v="1681" actId="164"/>
          <ac:grpSpMkLst>
            <pc:docMk/>
            <pc:sldMk cId="1719878782" sldId="273"/>
            <ac:grpSpMk id="15" creationId="{7F45D691-DD18-43A3-88A8-75D4900471AE}"/>
          </ac:grpSpMkLst>
        </pc:grpChg>
        <pc:graphicFrameChg chg="add del mod modGraphic">
          <ac:chgData name="Serge Libert (BOSA)" userId="8c9a1326-5673-4310-b4ed-b88bcf07a861" providerId="ADAL" clId="{8143600F-A182-45AC-9EC5-3919C40CF974}" dt="2022-01-18T18:17:51.831" v="1626" actId="478"/>
          <ac:graphicFrameMkLst>
            <pc:docMk/>
            <pc:sldMk cId="1719878782" sldId="273"/>
            <ac:graphicFrameMk id="2" creationId="{4C5B1768-9073-4411-BFD8-354784849184}"/>
          </ac:graphicFrameMkLst>
        </pc:graphicFrameChg>
        <pc:picChg chg="add mod modCrop">
          <ac:chgData name="Serge Libert (BOSA)" userId="8c9a1326-5673-4310-b4ed-b88bcf07a861" providerId="ADAL" clId="{8143600F-A182-45AC-9EC5-3919C40CF974}" dt="2022-01-18T18:39:07.100" v="1798" actId="1038"/>
          <ac:picMkLst>
            <pc:docMk/>
            <pc:sldMk cId="1719878782" sldId="273"/>
            <ac:picMk id="6" creationId="{BE6AF7E8-7A33-4502-88AA-193EE9F6FF4F}"/>
          </ac:picMkLst>
        </pc:picChg>
        <pc:picChg chg="add mod">
          <ac:chgData name="Serge Libert (BOSA)" userId="8c9a1326-5673-4310-b4ed-b88bcf07a861" providerId="ADAL" clId="{8143600F-A182-45AC-9EC5-3919C40CF974}" dt="2022-01-18T18:31:50.417" v="1678" actId="164"/>
          <ac:picMkLst>
            <pc:docMk/>
            <pc:sldMk cId="1719878782" sldId="273"/>
            <ac:picMk id="8" creationId="{4209DB1F-D399-4C82-9737-8ED058812B79}"/>
          </ac:picMkLst>
        </pc:picChg>
        <pc:picChg chg="add mod modCrop">
          <ac:chgData name="Serge Libert (BOSA)" userId="8c9a1326-5673-4310-b4ed-b88bcf07a861" providerId="ADAL" clId="{8143600F-A182-45AC-9EC5-3919C40CF974}" dt="2022-01-18T18:35:45.379" v="1730" actId="1076"/>
          <ac:picMkLst>
            <pc:docMk/>
            <pc:sldMk cId="1719878782" sldId="273"/>
            <ac:picMk id="9" creationId="{5F050765-BCAA-43EF-A25A-26A3BC2925DD}"/>
          </ac:picMkLst>
        </pc:picChg>
        <pc:picChg chg="add mod">
          <ac:chgData name="Serge Libert (BOSA)" userId="8c9a1326-5673-4310-b4ed-b88bcf07a861" providerId="ADAL" clId="{8143600F-A182-45AC-9EC5-3919C40CF974}" dt="2022-01-18T18:40:52.203" v="1801" actId="1076"/>
          <ac:picMkLst>
            <pc:docMk/>
            <pc:sldMk cId="1719878782" sldId="273"/>
            <ac:picMk id="20" creationId="{3E373E9F-A314-4252-93FA-4C8C4EF96942}"/>
          </ac:picMkLst>
        </pc:picChg>
        <pc:picChg chg="add del mod">
          <ac:chgData name="Serge Libert (BOSA)" userId="8c9a1326-5673-4310-b4ed-b88bcf07a861" providerId="ADAL" clId="{8143600F-A182-45AC-9EC5-3919C40CF974}" dt="2022-01-18T18:22:08.898" v="1642" actId="478"/>
          <ac:picMkLst>
            <pc:docMk/>
            <pc:sldMk cId="1719878782" sldId="273"/>
            <ac:picMk id="1026" creationId="{12C76E5E-089F-4D33-94D7-1752140A4601}"/>
          </ac:picMkLst>
        </pc:picChg>
      </pc:sldChg>
      <pc:sldChg chg="modNotesTx">
        <pc:chgData name="Serge Libert (BOSA)" userId="8c9a1326-5673-4310-b4ed-b88bcf07a861" providerId="ADAL" clId="{8143600F-A182-45AC-9EC5-3919C40CF974}" dt="2022-01-26T11:10:21.870" v="2136" actId="6549"/>
        <pc:sldMkLst>
          <pc:docMk/>
          <pc:sldMk cId="4130594465" sldId="274"/>
        </pc:sldMkLst>
      </pc:sldChg>
      <pc:sldChg chg="modSp mod">
        <pc:chgData name="Serge Libert (BOSA)" userId="8c9a1326-5673-4310-b4ed-b88bcf07a861" providerId="ADAL" clId="{8143600F-A182-45AC-9EC5-3919C40CF974}" dt="2022-01-18T17:09:41.148" v="14" actId="20577"/>
        <pc:sldMkLst>
          <pc:docMk/>
          <pc:sldMk cId="2155768994" sldId="280"/>
        </pc:sldMkLst>
        <pc:spChg chg="mod">
          <ac:chgData name="Serge Libert (BOSA)" userId="8c9a1326-5673-4310-b4ed-b88bcf07a861" providerId="ADAL" clId="{8143600F-A182-45AC-9EC5-3919C40CF974}" dt="2022-01-18T17:09:41.148" v="14" actId="20577"/>
          <ac:spMkLst>
            <pc:docMk/>
            <pc:sldMk cId="2155768994" sldId="280"/>
            <ac:spMk id="6" creationId="{4C6FECFA-AE50-4EB7-BB81-05FD93A6B3DC}"/>
          </ac:spMkLst>
        </pc:spChg>
      </pc:sldChg>
      <pc:sldChg chg="modSp mod">
        <pc:chgData name="Serge Libert (BOSA)" userId="8c9a1326-5673-4310-b4ed-b88bcf07a861" providerId="ADAL" clId="{8143600F-A182-45AC-9EC5-3919C40CF974}" dt="2022-01-25T12:42:29.400" v="2128" actId="20577"/>
        <pc:sldMkLst>
          <pc:docMk/>
          <pc:sldMk cId="448244052" sldId="289"/>
        </pc:sldMkLst>
        <pc:spChg chg="mod">
          <ac:chgData name="Serge Libert (BOSA)" userId="8c9a1326-5673-4310-b4ed-b88bcf07a861" providerId="ADAL" clId="{8143600F-A182-45AC-9EC5-3919C40CF974}" dt="2022-01-25T12:42:29.400" v="2128" actId="20577"/>
          <ac:spMkLst>
            <pc:docMk/>
            <pc:sldMk cId="448244052" sldId="289"/>
            <ac:spMk id="12" creationId="{16A90FDF-8BAF-4B19-93BB-125733541B0A}"/>
          </ac:spMkLst>
        </pc:spChg>
      </pc:sldChg>
      <pc:sldChg chg="addSp delSp modSp add mod modAnim modNotesTx">
        <pc:chgData name="Serge Libert (BOSA)" userId="8c9a1326-5673-4310-b4ed-b88bcf07a861" providerId="ADAL" clId="{8143600F-A182-45AC-9EC5-3919C40CF974}" dt="2022-01-26T11:10:39.669" v="2137" actId="20577"/>
        <pc:sldMkLst>
          <pc:docMk/>
          <pc:sldMk cId="3291787756" sldId="290"/>
        </pc:sldMkLst>
        <pc:spChg chg="add mod">
          <ac:chgData name="Serge Libert (BOSA)" userId="8c9a1326-5673-4310-b4ed-b88bcf07a861" providerId="ADAL" clId="{8143600F-A182-45AC-9EC5-3919C40CF974}" dt="2022-01-18T19:03:52.287" v="2048" actId="1035"/>
          <ac:spMkLst>
            <pc:docMk/>
            <pc:sldMk cId="3291787756" sldId="290"/>
            <ac:spMk id="4" creationId="{01AF863F-8D6A-446B-B45A-D57D90CC22B6}"/>
          </ac:spMkLst>
        </pc:spChg>
        <pc:spChg chg="mod">
          <ac:chgData name="Serge Libert (BOSA)" userId="8c9a1326-5673-4310-b4ed-b88bcf07a861" providerId="ADAL" clId="{8143600F-A182-45AC-9EC5-3919C40CF974}" dt="2022-01-18T18:58:06.393" v="1994" actId="1076"/>
          <ac:spMkLst>
            <pc:docMk/>
            <pc:sldMk cId="3291787756" sldId="290"/>
            <ac:spMk id="11" creationId="{5A45C59A-88F3-46A4-8B3F-F2A34E561B6A}"/>
          </ac:spMkLst>
        </pc:spChg>
        <pc:spChg chg="mod topLvl">
          <ac:chgData name="Serge Libert (BOSA)" userId="8c9a1326-5673-4310-b4ed-b88bcf07a861" providerId="ADAL" clId="{8143600F-A182-45AC-9EC5-3919C40CF974}" dt="2022-01-18T18:58:25.422" v="1996" actId="164"/>
          <ac:spMkLst>
            <pc:docMk/>
            <pc:sldMk cId="3291787756" sldId="290"/>
            <ac:spMk id="14" creationId="{2D4A8BC4-8094-45EA-B560-AE3E67642F06}"/>
          </ac:spMkLst>
        </pc:spChg>
        <pc:spChg chg="mod">
          <ac:chgData name="Serge Libert (BOSA)" userId="8c9a1326-5673-4310-b4ed-b88bcf07a861" providerId="ADAL" clId="{8143600F-A182-45AC-9EC5-3919C40CF974}" dt="2022-01-18T18:59:57.262" v="2014" actId="164"/>
          <ac:spMkLst>
            <pc:docMk/>
            <pc:sldMk cId="3291787756" sldId="290"/>
            <ac:spMk id="18" creationId="{813F2430-0C56-4E88-AE03-E12B62964196}"/>
          </ac:spMkLst>
        </pc:spChg>
        <pc:spChg chg="mod">
          <ac:chgData name="Serge Libert (BOSA)" userId="8c9a1326-5673-4310-b4ed-b88bcf07a861" providerId="ADAL" clId="{8143600F-A182-45AC-9EC5-3919C40CF974}" dt="2022-01-18T18:59:57.262" v="2014" actId="164"/>
          <ac:spMkLst>
            <pc:docMk/>
            <pc:sldMk cId="3291787756" sldId="290"/>
            <ac:spMk id="19" creationId="{2BA6BC72-0440-4EFC-94E2-435D42EA1E9C}"/>
          </ac:spMkLst>
        </pc:spChg>
        <pc:grpChg chg="add mod">
          <ac:chgData name="Serge Libert (BOSA)" userId="8c9a1326-5673-4310-b4ed-b88bcf07a861" providerId="ADAL" clId="{8143600F-A182-45AC-9EC5-3919C40CF974}" dt="2022-01-18T18:59:48.746" v="2013" actId="164"/>
          <ac:grpSpMkLst>
            <pc:docMk/>
            <pc:sldMk cId="3291787756" sldId="290"/>
            <ac:grpSpMk id="5" creationId="{7893657D-F77A-4F26-A3C2-D3323DBE36D1}"/>
          </ac:grpSpMkLst>
        </pc:grpChg>
        <pc:grpChg chg="add mod">
          <ac:chgData name="Serge Libert (BOSA)" userId="8c9a1326-5673-4310-b4ed-b88bcf07a861" providerId="ADAL" clId="{8143600F-A182-45AC-9EC5-3919C40CF974}" dt="2022-01-18T18:59:48.746" v="2013" actId="164"/>
          <ac:grpSpMkLst>
            <pc:docMk/>
            <pc:sldMk cId="3291787756" sldId="290"/>
            <ac:grpSpMk id="7" creationId="{814F4132-ED4E-4A2D-9D39-303F9A4E24EF}"/>
          </ac:grpSpMkLst>
        </pc:grpChg>
        <pc:grpChg chg="add mod">
          <ac:chgData name="Serge Libert (BOSA)" userId="8c9a1326-5673-4310-b4ed-b88bcf07a861" providerId="ADAL" clId="{8143600F-A182-45AC-9EC5-3919C40CF974}" dt="2022-01-18T18:59:57.262" v="2014" actId="164"/>
          <ac:grpSpMkLst>
            <pc:docMk/>
            <pc:sldMk cId="3291787756" sldId="290"/>
            <ac:grpSpMk id="10" creationId="{A964635B-6A7F-402F-9AFC-4F2E91EE2B03}"/>
          </ac:grpSpMkLst>
        </pc:grpChg>
        <pc:grpChg chg="add mod">
          <ac:chgData name="Serge Libert (BOSA)" userId="8c9a1326-5673-4310-b4ed-b88bcf07a861" providerId="ADAL" clId="{8143600F-A182-45AC-9EC5-3919C40CF974}" dt="2022-01-18T19:03:30.977" v="2047" actId="1036"/>
          <ac:grpSpMkLst>
            <pc:docMk/>
            <pc:sldMk cId="3291787756" sldId="290"/>
            <ac:grpSpMk id="12" creationId="{B454FEF1-4A8C-4834-BEE2-DAE2189DD2F2}"/>
          </ac:grpSpMkLst>
        </pc:grpChg>
        <pc:grpChg chg="del mod topLvl">
          <ac:chgData name="Serge Libert (BOSA)" userId="8c9a1326-5673-4310-b4ed-b88bcf07a861" providerId="ADAL" clId="{8143600F-A182-45AC-9EC5-3919C40CF974}" dt="2022-01-18T18:41:14.568" v="1804" actId="165"/>
          <ac:grpSpMkLst>
            <pc:docMk/>
            <pc:sldMk cId="3291787756" sldId="290"/>
            <ac:grpSpMk id="13" creationId="{CDF5EC65-CA2A-4BFF-BCCD-07BC3EA00ABC}"/>
          </ac:grpSpMkLst>
        </pc:grpChg>
        <pc:grpChg chg="del">
          <ac:chgData name="Serge Libert (BOSA)" userId="8c9a1326-5673-4310-b4ed-b88bcf07a861" providerId="ADAL" clId="{8143600F-A182-45AC-9EC5-3919C40CF974}" dt="2022-01-18T18:41:08.410" v="1803" actId="165"/>
          <ac:grpSpMkLst>
            <pc:docMk/>
            <pc:sldMk cId="3291787756" sldId="290"/>
            <ac:grpSpMk id="15" creationId="{7F45D691-DD18-43A3-88A8-75D4900471AE}"/>
          </ac:grpSpMkLst>
        </pc:grpChg>
        <pc:picChg chg="add mod">
          <ac:chgData name="Serge Libert (BOSA)" userId="8c9a1326-5673-4310-b4ed-b88bcf07a861" providerId="ADAL" clId="{8143600F-A182-45AC-9EC5-3919C40CF974}" dt="2022-01-18T19:03:30.977" v="2047" actId="1036"/>
          <ac:picMkLst>
            <pc:docMk/>
            <pc:sldMk cId="3291787756" sldId="290"/>
            <ac:picMk id="3" creationId="{C6EE545A-A678-4407-A066-14D8ADF28A58}"/>
          </ac:picMkLst>
        </pc:picChg>
        <pc:picChg chg="mod">
          <ac:chgData name="Serge Libert (BOSA)" userId="8c9a1326-5673-4310-b4ed-b88bcf07a861" providerId="ADAL" clId="{8143600F-A182-45AC-9EC5-3919C40CF974}" dt="2022-01-18T18:58:58.958" v="2012" actId="1038"/>
          <ac:picMkLst>
            <pc:docMk/>
            <pc:sldMk cId="3291787756" sldId="290"/>
            <ac:picMk id="6" creationId="{BE6AF7E8-7A33-4502-88AA-193EE9F6FF4F}"/>
          </ac:picMkLst>
        </pc:picChg>
        <pc:picChg chg="mod topLvl">
          <ac:chgData name="Serge Libert (BOSA)" userId="8c9a1326-5673-4310-b4ed-b88bcf07a861" providerId="ADAL" clId="{8143600F-A182-45AC-9EC5-3919C40CF974}" dt="2022-01-18T18:58:25.422" v="1996" actId="164"/>
          <ac:picMkLst>
            <pc:docMk/>
            <pc:sldMk cId="3291787756" sldId="290"/>
            <ac:picMk id="8" creationId="{4209DB1F-D399-4C82-9737-8ED058812B79}"/>
          </ac:picMkLst>
        </pc:picChg>
        <pc:picChg chg="mod ord topLvl">
          <ac:chgData name="Serge Libert (BOSA)" userId="8c9a1326-5673-4310-b4ed-b88bcf07a861" providerId="ADAL" clId="{8143600F-A182-45AC-9EC5-3919C40CF974}" dt="2022-01-18T18:59:48.746" v="2013" actId="164"/>
          <ac:picMkLst>
            <pc:docMk/>
            <pc:sldMk cId="3291787756" sldId="290"/>
            <ac:picMk id="9" creationId="{5F050765-BCAA-43EF-A25A-26A3BC2925DD}"/>
          </ac:picMkLst>
        </pc:picChg>
        <pc:picChg chg="add mod">
          <ac:chgData name="Serge Libert (BOSA)" userId="8c9a1326-5673-4310-b4ed-b88bcf07a861" providerId="ADAL" clId="{8143600F-A182-45AC-9EC5-3919C40CF974}" dt="2022-01-18T19:00:54.408" v="2037" actId="1035"/>
          <ac:picMkLst>
            <pc:docMk/>
            <pc:sldMk cId="3291787756" sldId="290"/>
            <ac:picMk id="17" creationId="{36F6A19E-F77F-4078-ACFC-C52193D53EC2}"/>
          </ac:picMkLst>
        </pc:picChg>
        <pc:picChg chg="mod">
          <ac:chgData name="Serge Libert (BOSA)" userId="8c9a1326-5673-4310-b4ed-b88bcf07a861" providerId="ADAL" clId="{8143600F-A182-45AC-9EC5-3919C40CF974}" dt="2022-01-18T18:59:48.746" v="2013" actId="164"/>
          <ac:picMkLst>
            <pc:docMk/>
            <pc:sldMk cId="3291787756" sldId="290"/>
            <ac:picMk id="20" creationId="{3E373E9F-A314-4252-93FA-4C8C4EF96942}"/>
          </ac:picMkLst>
        </pc:picChg>
        <pc:picChg chg="add del">
          <ac:chgData name="Serge Libert (BOSA)" userId="8c9a1326-5673-4310-b4ed-b88bcf07a861" providerId="ADAL" clId="{8143600F-A182-45AC-9EC5-3919C40CF974}" dt="2022-01-18T18:48:48.407" v="1823"/>
          <ac:picMkLst>
            <pc:docMk/>
            <pc:sldMk cId="3291787756" sldId="290"/>
            <ac:picMk id="2050" creationId="{D39A4E56-9521-4068-ACAD-ABB31DA3729D}"/>
          </ac:picMkLst>
        </pc:picChg>
        <pc:picChg chg="add del">
          <ac:chgData name="Serge Libert (BOSA)" userId="8c9a1326-5673-4310-b4ed-b88bcf07a861" providerId="ADAL" clId="{8143600F-A182-45AC-9EC5-3919C40CF974}" dt="2022-01-18T18:49:07.141" v="1825"/>
          <ac:picMkLst>
            <pc:docMk/>
            <pc:sldMk cId="3291787756" sldId="290"/>
            <ac:picMk id="2052" creationId="{B822399B-2F8A-4FCC-9826-B914B5C40A7E}"/>
          </ac:picMkLst>
        </pc:picChg>
        <pc:picChg chg="add mod">
          <ac:chgData name="Serge Libert (BOSA)" userId="8c9a1326-5673-4310-b4ed-b88bcf07a861" providerId="ADAL" clId="{8143600F-A182-45AC-9EC5-3919C40CF974}" dt="2022-01-18T19:03:30.977" v="2047" actId="1036"/>
          <ac:picMkLst>
            <pc:docMk/>
            <pc:sldMk cId="3291787756" sldId="290"/>
            <ac:picMk id="2054" creationId="{3B998B85-0EAD-42DC-8171-05D4FDBE9238}"/>
          </ac:picMkLst>
        </pc:picChg>
      </pc:sldChg>
      <pc:sldChg chg="modNotesTx">
        <pc:chgData name="Serge Libert (BOSA)" userId="8c9a1326-5673-4310-b4ed-b88bcf07a861" providerId="ADAL" clId="{8143600F-A182-45AC-9EC5-3919C40CF974}" dt="2022-01-26T11:10:14.827" v="2135" actId="6549"/>
        <pc:sldMkLst>
          <pc:docMk/>
          <pc:sldMk cId="607970178" sldId="291"/>
        </pc:sldMkLst>
      </pc:sldChg>
      <pc:sldChg chg="addSp delSp mod addAnim delAnim addCm modCm modNotesTx">
        <pc:chgData name="Serge Libert (BOSA)" userId="8c9a1326-5673-4310-b4ed-b88bcf07a861" providerId="ADAL" clId="{8143600F-A182-45AC-9EC5-3919C40CF974}" dt="2022-01-26T11:10:00.892" v="2134" actId="6549"/>
        <pc:sldMkLst>
          <pc:docMk/>
          <pc:sldMk cId="2866689972" sldId="292"/>
        </pc:sldMkLst>
        <pc:spChg chg="topLvl">
          <ac:chgData name="Serge Libert (BOSA)" userId="8c9a1326-5673-4310-b4ed-b88bcf07a861" providerId="ADAL" clId="{8143600F-A182-45AC-9EC5-3919C40CF974}" dt="2022-01-25T11:13:22.350" v="2124" actId="478"/>
          <ac:spMkLst>
            <pc:docMk/>
            <pc:sldMk cId="2866689972" sldId="292"/>
            <ac:spMk id="14" creationId="{2D4A8BC4-8094-45EA-B560-AE3E67642F06}"/>
          </ac:spMkLst>
        </pc:spChg>
        <pc:grpChg chg="add del">
          <ac:chgData name="Serge Libert (BOSA)" userId="8c9a1326-5673-4310-b4ed-b88bcf07a861" providerId="ADAL" clId="{8143600F-A182-45AC-9EC5-3919C40CF974}" dt="2022-01-25T11:13:22.350" v="2124" actId="478"/>
          <ac:grpSpMkLst>
            <pc:docMk/>
            <pc:sldMk cId="2866689972" sldId="292"/>
            <ac:grpSpMk id="7" creationId="{814F4132-ED4E-4A2D-9D39-303F9A4E24EF}"/>
          </ac:grpSpMkLst>
        </pc:grpChg>
        <pc:picChg chg="del">
          <ac:chgData name="Serge Libert (BOSA)" userId="8c9a1326-5673-4310-b4ed-b88bcf07a861" providerId="ADAL" clId="{8143600F-A182-45AC-9EC5-3919C40CF974}" dt="2022-01-25T11:13:17.508" v="2121" actId="478"/>
          <ac:picMkLst>
            <pc:docMk/>
            <pc:sldMk cId="2866689972" sldId="292"/>
            <ac:picMk id="17" creationId="{36F6A19E-F77F-4078-ACFC-C52193D53EC2}"/>
          </ac:picMkLst>
        </pc:picChg>
        <pc:picChg chg="del topLvl">
          <ac:chgData name="Serge Libert (BOSA)" userId="8c9a1326-5673-4310-b4ed-b88bcf07a861" providerId="ADAL" clId="{8143600F-A182-45AC-9EC5-3919C40CF974}" dt="2022-01-25T11:13:22.350" v="2124" actId="478"/>
          <ac:picMkLst>
            <pc:docMk/>
            <pc:sldMk cId="2866689972" sldId="292"/>
            <ac:picMk id="20" creationId="{3E373E9F-A314-4252-93FA-4C8C4EF96942}"/>
          </ac:picMkLst>
        </pc:picChg>
      </pc:sldChg>
    </pc:docChg>
  </pc:docChgLst>
  <pc:docChgLst>
    <pc:chgData name="Marc Vermeire (BOSA)" userId="dda041ec-8de0-4236-9ecd-0521a99dabc8" providerId="ADAL" clId="{7B180D45-5AF8-465F-9901-D6E223FA8B53}"/>
    <pc:docChg chg="undo custSel addSld delSld modSld sldOrd">
      <pc:chgData name="Marc Vermeire (BOSA)" userId="dda041ec-8de0-4236-9ecd-0521a99dabc8" providerId="ADAL" clId="{7B180D45-5AF8-465F-9901-D6E223FA8B53}" dt="2022-01-27T08:27:16.773" v="449" actId="47"/>
      <pc:docMkLst>
        <pc:docMk/>
      </pc:docMkLst>
      <pc:sldChg chg="modSp mod">
        <pc:chgData name="Marc Vermeire (BOSA)" userId="dda041ec-8de0-4236-9ecd-0521a99dabc8" providerId="ADAL" clId="{7B180D45-5AF8-465F-9901-D6E223FA8B53}" dt="2022-01-13T15:36:32.749" v="13" actId="20577"/>
        <pc:sldMkLst>
          <pc:docMk/>
          <pc:sldMk cId="887695320" sldId="257"/>
        </pc:sldMkLst>
        <pc:spChg chg="mod">
          <ac:chgData name="Marc Vermeire (BOSA)" userId="dda041ec-8de0-4236-9ecd-0521a99dabc8" providerId="ADAL" clId="{7B180D45-5AF8-465F-9901-D6E223FA8B53}" dt="2022-01-13T15:36:32.749" v="13" actId="20577"/>
          <ac:spMkLst>
            <pc:docMk/>
            <pc:sldMk cId="887695320" sldId="257"/>
            <ac:spMk id="3" creationId="{508335A5-ED5F-47D1-ACAC-A07DC8D4D7A7}"/>
          </ac:spMkLst>
        </pc:spChg>
      </pc:sldChg>
      <pc:sldChg chg="modSp mod">
        <pc:chgData name="Marc Vermeire (BOSA)" userId="dda041ec-8de0-4236-9ecd-0521a99dabc8" providerId="ADAL" clId="{7B180D45-5AF8-465F-9901-D6E223FA8B53}" dt="2022-01-18T15:33:03.234" v="271" actId="313"/>
        <pc:sldMkLst>
          <pc:docMk/>
          <pc:sldMk cId="704554566" sldId="258"/>
        </pc:sldMkLst>
        <pc:spChg chg="mod">
          <ac:chgData name="Marc Vermeire (BOSA)" userId="dda041ec-8de0-4236-9ecd-0521a99dabc8" providerId="ADAL" clId="{7B180D45-5AF8-465F-9901-D6E223FA8B53}" dt="2022-01-18T15:33:03.234" v="271" actId="313"/>
          <ac:spMkLst>
            <pc:docMk/>
            <pc:sldMk cId="704554566" sldId="258"/>
            <ac:spMk id="6" creationId="{4C6FECFA-AE50-4EB7-BB81-05FD93A6B3DC}"/>
          </ac:spMkLst>
        </pc:spChg>
      </pc:sldChg>
      <pc:sldChg chg="modSp mod">
        <pc:chgData name="Marc Vermeire (BOSA)" userId="dda041ec-8de0-4236-9ecd-0521a99dabc8" providerId="ADAL" clId="{7B180D45-5AF8-465F-9901-D6E223FA8B53}" dt="2022-01-13T15:39:02.877" v="126" actId="20577"/>
        <pc:sldMkLst>
          <pc:docMk/>
          <pc:sldMk cId="3103548245" sldId="259"/>
        </pc:sldMkLst>
        <pc:spChg chg="mod">
          <ac:chgData name="Marc Vermeire (BOSA)" userId="dda041ec-8de0-4236-9ecd-0521a99dabc8" providerId="ADAL" clId="{7B180D45-5AF8-465F-9901-D6E223FA8B53}" dt="2022-01-13T15:38:56.039" v="121" actId="20577"/>
          <ac:spMkLst>
            <pc:docMk/>
            <pc:sldMk cId="3103548245" sldId="259"/>
            <ac:spMk id="3" creationId="{7D96E3C5-343D-4C26-B1FB-5417841C54B1}"/>
          </ac:spMkLst>
        </pc:spChg>
        <pc:spChg chg="mod">
          <ac:chgData name="Marc Vermeire (BOSA)" userId="dda041ec-8de0-4236-9ecd-0521a99dabc8" providerId="ADAL" clId="{7B180D45-5AF8-465F-9901-D6E223FA8B53}" dt="2022-01-13T15:39:02.877" v="126" actId="20577"/>
          <ac:spMkLst>
            <pc:docMk/>
            <pc:sldMk cId="3103548245" sldId="259"/>
            <ac:spMk id="5" creationId="{68B24CA3-F129-40FC-A6CC-EF87042335BA}"/>
          </ac:spMkLst>
        </pc:spChg>
      </pc:sldChg>
      <pc:sldChg chg="modSp del">
        <pc:chgData name="Marc Vermeire (BOSA)" userId="dda041ec-8de0-4236-9ecd-0521a99dabc8" providerId="ADAL" clId="{7B180D45-5AF8-465F-9901-D6E223FA8B53}" dt="2022-01-27T08:27:16.773" v="449" actId="47"/>
        <pc:sldMkLst>
          <pc:docMk/>
          <pc:sldMk cId="771274276" sldId="260"/>
        </pc:sldMkLst>
        <pc:graphicFrameChg chg="mod">
          <ac:chgData name="Marc Vermeire (BOSA)" userId="dda041ec-8de0-4236-9ecd-0521a99dabc8" providerId="ADAL" clId="{7B180D45-5AF8-465F-9901-D6E223FA8B53}" dt="2022-01-18T15:50:22.078" v="436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 modNotesTx">
        <pc:chgData name="Marc Vermeire (BOSA)" userId="dda041ec-8de0-4236-9ecd-0521a99dabc8" providerId="ADAL" clId="{7B180D45-5AF8-465F-9901-D6E223FA8B53}" dt="2022-01-18T15:33:09.067" v="272"/>
        <pc:sldMkLst>
          <pc:docMk/>
          <pc:sldMk cId="2565178176" sldId="266"/>
        </pc:sldMkLst>
        <pc:spChg chg="mod">
          <ac:chgData name="Marc Vermeire (BOSA)" userId="dda041ec-8de0-4236-9ecd-0521a99dabc8" providerId="ADAL" clId="{7B180D45-5AF8-465F-9901-D6E223FA8B53}" dt="2022-01-18T15:33:09.067" v="272"/>
          <ac:spMkLst>
            <pc:docMk/>
            <pc:sldMk cId="2565178176" sldId="266"/>
            <ac:spMk id="6" creationId="{4C6FECFA-AE50-4EB7-BB81-05FD93A6B3DC}"/>
          </ac:spMkLst>
        </pc:spChg>
      </pc:sldChg>
      <pc:sldChg chg="modSp mod ord modNotesTx">
        <pc:chgData name="Marc Vermeire (BOSA)" userId="dda041ec-8de0-4236-9ecd-0521a99dabc8" providerId="ADAL" clId="{7B180D45-5AF8-465F-9901-D6E223FA8B53}" dt="2022-01-18T15:36:23.084" v="303" actId="20577"/>
        <pc:sldMkLst>
          <pc:docMk/>
          <pc:sldMk cId="1719878782" sldId="273"/>
        </pc:sldMkLst>
        <pc:spChg chg="mod">
          <ac:chgData name="Marc Vermeire (BOSA)" userId="dda041ec-8de0-4236-9ecd-0521a99dabc8" providerId="ADAL" clId="{7B180D45-5AF8-465F-9901-D6E223FA8B53}" dt="2022-01-18T15:33:20.200" v="276"/>
          <ac:spMkLst>
            <pc:docMk/>
            <pc:sldMk cId="1719878782" sldId="273"/>
            <ac:spMk id="11" creationId="{5A45C59A-88F3-46A4-8B3F-F2A34E561B6A}"/>
          </ac:spMkLst>
        </pc:spChg>
        <pc:spChg chg="mod">
          <ac:chgData name="Marc Vermeire (BOSA)" userId="dda041ec-8de0-4236-9ecd-0521a99dabc8" providerId="ADAL" clId="{7B180D45-5AF8-465F-9901-D6E223FA8B53}" dt="2022-01-18T15:34:41.142" v="284"/>
          <ac:spMkLst>
            <pc:docMk/>
            <pc:sldMk cId="1719878782" sldId="273"/>
            <ac:spMk id="12" creationId="{16A90FDF-8BAF-4B19-93BB-125733541B0A}"/>
          </ac:spMkLst>
        </pc:spChg>
      </pc:sldChg>
      <pc:sldChg chg="ord modNotesTx">
        <pc:chgData name="Marc Vermeire (BOSA)" userId="dda041ec-8de0-4236-9ecd-0521a99dabc8" providerId="ADAL" clId="{7B180D45-5AF8-465F-9901-D6E223FA8B53}" dt="2022-01-25T13:34:01.980" v="445" actId="6549"/>
        <pc:sldMkLst>
          <pc:docMk/>
          <pc:sldMk cId="4130594465" sldId="274"/>
        </pc:sldMkLst>
      </pc:sldChg>
      <pc:sldChg chg="ord">
        <pc:chgData name="Marc Vermeire (BOSA)" userId="dda041ec-8de0-4236-9ecd-0521a99dabc8" providerId="ADAL" clId="{7B180D45-5AF8-465F-9901-D6E223FA8B53}" dt="2022-01-18T15:36:40.285" v="308"/>
        <pc:sldMkLst>
          <pc:docMk/>
          <pc:sldMk cId="3490860381" sldId="278"/>
        </pc:sldMkLst>
      </pc:sldChg>
      <pc:sldChg chg="modSp mod">
        <pc:chgData name="Marc Vermeire (BOSA)" userId="dda041ec-8de0-4236-9ecd-0521a99dabc8" providerId="ADAL" clId="{7B180D45-5AF8-465F-9901-D6E223FA8B53}" dt="2022-01-18T15:33:54.909" v="281" actId="1036"/>
        <pc:sldMkLst>
          <pc:docMk/>
          <pc:sldMk cId="2155768994" sldId="280"/>
        </pc:sldMkLst>
        <pc:spChg chg="mod">
          <ac:chgData name="Marc Vermeire (BOSA)" userId="dda041ec-8de0-4236-9ecd-0521a99dabc8" providerId="ADAL" clId="{7B180D45-5AF8-465F-9901-D6E223FA8B53}" dt="2022-01-18T15:33:13.321" v="273"/>
          <ac:spMkLst>
            <pc:docMk/>
            <pc:sldMk cId="2155768994" sldId="280"/>
            <ac:spMk id="6" creationId="{4C6FECFA-AE50-4EB7-BB81-05FD93A6B3DC}"/>
          </ac:spMkLst>
        </pc:spChg>
        <pc:spChg chg="mod">
          <ac:chgData name="Marc Vermeire (BOSA)" userId="dda041ec-8de0-4236-9ecd-0521a99dabc8" providerId="ADAL" clId="{7B180D45-5AF8-465F-9901-D6E223FA8B53}" dt="2022-01-18T15:33:54.909" v="281" actId="1036"/>
          <ac:spMkLst>
            <pc:docMk/>
            <pc:sldMk cId="2155768994" sldId="280"/>
            <ac:spMk id="7" creationId="{41DC656D-FEC3-4765-807A-1B3A626777DF}"/>
          </ac:spMkLst>
        </pc:spChg>
      </pc:sldChg>
      <pc:sldChg chg="del modNotesTx">
        <pc:chgData name="Marc Vermeire (BOSA)" userId="dda041ec-8de0-4236-9ecd-0521a99dabc8" providerId="ADAL" clId="{7B180D45-5AF8-465F-9901-D6E223FA8B53}" dt="2022-01-18T15:30:39.519" v="253" actId="47"/>
        <pc:sldMkLst>
          <pc:docMk/>
          <pc:sldMk cId="626870823" sldId="281"/>
        </pc:sldMkLst>
      </pc:sldChg>
      <pc:sldChg chg="modSp mod">
        <pc:chgData name="Marc Vermeire (BOSA)" userId="dda041ec-8de0-4236-9ecd-0521a99dabc8" providerId="ADAL" clId="{7B180D45-5AF8-465F-9901-D6E223FA8B53}" dt="2022-01-18T15:33:23.779" v="277"/>
        <pc:sldMkLst>
          <pc:docMk/>
          <pc:sldMk cId="1197101662" sldId="282"/>
        </pc:sldMkLst>
        <pc:spChg chg="mod">
          <ac:chgData name="Marc Vermeire (BOSA)" userId="dda041ec-8de0-4236-9ecd-0521a99dabc8" providerId="ADAL" clId="{7B180D45-5AF8-465F-9901-D6E223FA8B53}" dt="2022-01-18T15:33:23.779" v="277"/>
          <ac:spMkLst>
            <pc:docMk/>
            <pc:sldMk cId="1197101662" sldId="282"/>
            <ac:spMk id="6" creationId="{4C6FECFA-AE50-4EB7-BB81-05FD93A6B3DC}"/>
          </ac:spMkLst>
        </pc:spChg>
      </pc:sldChg>
      <pc:sldChg chg="modSp mod">
        <pc:chgData name="Marc Vermeire (BOSA)" userId="dda041ec-8de0-4236-9ecd-0521a99dabc8" providerId="ADAL" clId="{7B180D45-5AF8-465F-9901-D6E223FA8B53}" dt="2022-01-18T15:33:26.354" v="278"/>
        <pc:sldMkLst>
          <pc:docMk/>
          <pc:sldMk cId="1997028400" sldId="283"/>
        </pc:sldMkLst>
        <pc:spChg chg="mod">
          <ac:chgData name="Marc Vermeire (BOSA)" userId="dda041ec-8de0-4236-9ecd-0521a99dabc8" providerId="ADAL" clId="{7B180D45-5AF8-465F-9901-D6E223FA8B53}" dt="2022-01-18T15:33:26.354" v="278"/>
          <ac:spMkLst>
            <pc:docMk/>
            <pc:sldMk cId="1997028400" sldId="283"/>
            <ac:spMk id="6" creationId="{4C6FECFA-AE50-4EB7-BB81-05FD93A6B3DC}"/>
          </ac:spMkLst>
        </pc:spChg>
      </pc:sldChg>
      <pc:sldChg chg="modSp del mod">
        <pc:chgData name="Marc Vermeire (BOSA)" userId="dda041ec-8de0-4236-9ecd-0521a99dabc8" providerId="ADAL" clId="{7B180D45-5AF8-465F-9901-D6E223FA8B53}" dt="2022-01-18T15:36:34.260" v="304" actId="47"/>
        <pc:sldMkLst>
          <pc:docMk/>
          <pc:sldMk cId="1427308211" sldId="284"/>
        </pc:sldMkLst>
        <pc:spChg chg="mod">
          <ac:chgData name="Marc Vermeire (BOSA)" userId="dda041ec-8de0-4236-9ecd-0521a99dabc8" providerId="ADAL" clId="{7B180D45-5AF8-465F-9901-D6E223FA8B53}" dt="2022-01-18T15:33:29.593" v="279"/>
          <ac:spMkLst>
            <pc:docMk/>
            <pc:sldMk cId="1427308211" sldId="284"/>
            <ac:spMk id="6" creationId="{4C6FECFA-AE50-4EB7-BB81-05FD93A6B3DC}"/>
          </ac:spMkLst>
        </pc:spChg>
      </pc:sldChg>
      <pc:sldChg chg="del">
        <pc:chgData name="Marc Vermeire (BOSA)" userId="dda041ec-8de0-4236-9ecd-0521a99dabc8" providerId="ADAL" clId="{7B180D45-5AF8-465F-9901-D6E223FA8B53}" dt="2022-01-13T15:38:15.597" v="79" actId="2696"/>
        <pc:sldMkLst>
          <pc:docMk/>
          <pc:sldMk cId="1969989941" sldId="285"/>
        </pc:sldMkLst>
      </pc:sldChg>
      <pc:sldChg chg="modNotesTx">
        <pc:chgData name="Marc Vermeire (BOSA)" userId="dda041ec-8de0-4236-9ecd-0521a99dabc8" providerId="ADAL" clId="{7B180D45-5AF8-465F-9901-D6E223FA8B53}" dt="2022-01-25T13:34:00.239" v="442" actId="20577"/>
        <pc:sldMkLst>
          <pc:docMk/>
          <pc:sldMk cId="3291787756" sldId="290"/>
        </pc:sldMkLst>
      </pc:sldChg>
      <pc:sldChg chg="modNotesTx">
        <pc:chgData name="Marc Vermeire (BOSA)" userId="dda041ec-8de0-4236-9ecd-0521a99dabc8" providerId="ADAL" clId="{7B180D45-5AF8-465F-9901-D6E223FA8B53}" dt="2022-01-25T13:34:01.298" v="444" actId="6549"/>
        <pc:sldMkLst>
          <pc:docMk/>
          <pc:sldMk cId="607970178" sldId="291"/>
        </pc:sldMkLst>
      </pc:sldChg>
      <pc:sldChg chg="modCm modNotesTx">
        <pc:chgData name="Marc Vermeire (BOSA)" userId="dda041ec-8de0-4236-9ecd-0521a99dabc8" providerId="ADAL" clId="{7B180D45-5AF8-465F-9901-D6E223FA8B53}" dt="2022-01-25T13:34:00.722" v="443" actId="6549"/>
        <pc:sldMkLst>
          <pc:docMk/>
          <pc:sldMk cId="2866689972" sldId="292"/>
        </pc:sldMkLst>
      </pc:sldChg>
      <pc:sldChg chg="add del setBg">
        <pc:chgData name="Marc Vermeire (BOSA)" userId="dda041ec-8de0-4236-9ecd-0521a99dabc8" providerId="ADAL" clId="{7B180D45-5AF8-465F-9901-D6E223FA8B53}" dt="2022-01-27T08:27:14.163" v="447"/>
        <pc:sldMkLst>
          <pc:docMk/>
          <pc:sldMk cId="1197869033" sldId="293"/>
        </pc:sldMkLst>
      </pc:sldChg>
      <pc:sldChg chg="add">
        <pc:chgData name="Marc Vermeire (BOSA)" userId="dda041ec-8de0-4236-9ecd-0521a99dabc8" providerId="ADAL" clId="{7B180D45-5AF8-465F-9901-D6E223FA8B53}" dt="2022-01-27T08:27:14.179" v="448"/>
        <pc:sldMkLst>
          <pc:docMk/>
          <pc:sldMk cId="3025767727" sldId="293"/>
        </pc:sldMkLst>
      </pc:sldChg>
      <pc:sldChg chg="delSp del">
        <pc:chgData name="Marc Vermeire (BOSA)" userId="dda041ec-8de0-4236-9ecd-0521a99dabc8" providerId="ADAL" clId="{7B180D45-5AF8-465F-9901-D6E223FA8B53}" dt="2022-01-13T15:38:33.178" v="83" actId="47"/>
        <pc:sldMkLst>
          <pc:docMk/>
          <pc:sldMk cId="3729092135" sldId="293"/>
        </pc:sldMkLst>
        <pc:picChg chg="del">
          <ac:chgData name="Marc Vermeire (BOSA)" userId="dda041ec-8de0-4236-9ecd-0521a99dabc8" providerId="ADAL" clId="{7B180D45-5AF8-465F-9901-D6E223FA8B53}" dt="2022-01-13T15:38:28.799" v="82" actId="478"/>
          <ac:picMkLst>
            <pc:docMk/>
            <pc:sldMk cId="3729092135" sldId="293"/>
            <ac:picMk id="1026" creationId="{C94745FB-F626-4AA3-AF12-B88F45A88393}"/>
          </ac:picMkLst>
        </pc:picChg>
      </pc:sldChg>
    </pc:docChg>
  </pc:docChgLst>
  <pc:docChgLst>
    <pc:chgData name="Axel De Nys (BOSA)" userId="S::axel.denys@bosa.fgov.be::2be2006f-ac38-4a38-9c28-822dc898dff0" providerId="AD" clId="Web-{AA10981F-71FA-E546-2EF5-65D9945A2A0A}"/>
    <pc:docChg chg="modSld">
      <pc:chgData name="Axel De Nys (BOSA)" userId="S::axel.denys@bosa.fgov.be::2be2006f-ac38-4a38-9c28-822dc898dff0" providerId="AD" clId="Web-{AA10981F-71FA-E546-2EF5-65D9945A2A0A}" dt="2022-01-25T11:21:20.377" v="4"/>
      <pc:docMkLst>
        <pc:docMk/>
      </pc:docMkLst>
      <pc:sldChg chg="modSp delCm">
        <pc:chgData name="Axel De Nys (BOSA)" userId="S::axel.denys@bosa.fgov.be::2be2006f-ac38-4a38-9c28-822dc898dff0" providerId="AD" clId="Web-{AA10981F-71FA-E546-2EF5-65D9945A2A0A}" dt="2022-01-25T11:21:20.377" v="4"/>
        <pc:sldMkLst>
          <pc:docMk/>
          <pc:sldMk cId="2866689972" sldId="292"/>
        </pc:sldMkLst>
        <pc:spChg chg="mod">
          <ac:chgData name="Axel De Nys (BOSA)" userId="S::axel.denys@bosa.fgov.be::2be2006f-ac38-4a38-9c28-822dc898dff0" providerId="AD" clId="Web-{AA10981F-71FA-E546-2EF5-65D9945A2A0A}" dt="2022-01-25T11:21:16.986" v="3" actId="20577"/>
          <ac:spMkLst>
            <pc:docMk/>
            <pc:sldMk cId="2866689972" sldId="292"/>
            <ac:spMk id="14" creationId="{2D4A8BC4-8094-45EA-B560-AE3E67642F06}"/>
          </ac:spMkLst>
        </pc:spChg>
      </pc:sldChg>
    </pc:docChg>
  </pc:docChgLst>
  <pc:docChgLst>
    <pc:chgData name="Axel De Nys (BOSA)" userId="S::axel.denys@bosa.fgov.be::2be2006f-ac38-4a38-9c28-822dc898dff0" providerId="AD" clId="Web-{395AD391-3BEA-E9A4-AE2A-EEC098DA82AA}"/>
    <pc:docChg chg="addSld delSld modSld">
      <pc:chgData name="Axel De Nys (BOSA)" userId="S::axel.denys@bosa.fgov.be::2be2006f-ac38-4a38-9c28-822dc898dff0" providerId="AD" clId="Web-{395AD391-3BEA-E9A4-AE2A-EEC098DA82AA}" dt="2022-01-24T14:47:31.883" v="482" actId="1076"/>
      <pc:docMkLst>
        <pc:docMk/>
      </pc:docMkLst>
      <pc:sldChg chg="addSp modSp">
        <pc:chgData name="Axel De Nys (BOSA)" userId="S::axel.denys@bosa.fgov.be::2be2006f-ac38-4a38-9c28-822dc898dff0" providerId="AD" clId="Web-{395AD391-3BEA-E9A4-AE2A-EEC098DA82AA}" dt="2022-01-24T14:47:31.883" v="482" actId="1076"/>
        <pc:sldMkLst>
          <pc:docMk/>
          <pc:sldMk cId="4130594465" sldId="274"/>
        </pc:sldMkLst>
        <pc:spChg chg="mod">
          <ac:chgData name="Axel De Nys (BOSA)" userId="S::axel.denys@bosa.fgov.be::2be2006f-ac38-4a38-9c28-822dc898dff0" providerId="AD" clId="Web-{395AD391-3BEA-E9A4-AE2A-EEC098DA82AA}" dt="2022-01-24T13:15:07.922" v="473" actId="20577"/>
          <ac:spMkLst>
            <pc:docMk/>
            <pc:sldMk cId="4130594465" sldId="274"/>
            <ac:spMk id="2" creationId="{9F289C2D-2963-4CC5-ADC5-437873A0D533}"/>
          </ac:spMkLst>
        </pc:spChg>
        <pc:spChg chg="mod">
          <ac:chgData name="Axel De Nys (BOSA)" userId="S::axel.denys@bosa.fgov.be::2be2006f-ac38-4a38-9c28-822dc898dff0" providerId="AD" clId="Web-{395AD391-3BEA-E9A4-AE2A-EEC098DA82AA}" dt="2022-01-24T13:08:40.192" v="282" actId="20577"/>
          <ac:spMkLst>
            <pc:docMk/>
            <pc:sldMk cId="4130594465" sldId="274"/>
            <ac:spMk id="11" creationId="{5A45C59A-88F3-46A4-8B3F-F2A34E561B6A}"/>
          </ac:spMkLst>
        </pc:spChg>
        <pc:picChg chg="add mod">
          <ac:chgData name="Axel De Nys (BOSA)" userId="S::axel.denys@bosa.fgov.be::2be2006f-ac38-4a38-9c28-822dc898dff0" providerId="AD" clId="Web-{395AD391-3BEA-E9A4-AE2A-EEC098DA82AA}" dt="2022-01-24T14:47:31.883" v="482" actId="1076"/>
          <ac:picMkLst>
            <pc:docMk/>
            <pc:sldMk cId="4130594465" sldId="274"/>
            <ac:picMk id="3" creationId="{D9C1C681-A36F-4C74-BA51-DEB1CB5FA532}"/>
          </ac:picMkLst>
        </pc:picChg>
      </pc:sldChg>
      <pc:sldChg chg="addSp delSp modSp del">
        <pc:chgData name="Axel De Nys (BOSA)" userId="S::axel.denys@bosa.fgov.be::2be2006f-ac38-4a38-9c28-822dc898dff0" providerId="AD" clId="Web-{395AD391-3BEA-E9A4-AE2A-EEC098DA82AA}" dt="2022-01-24T14:45:51.959" v="474"/>
        <pc:sldMkLst>
          <pc:docMk/>
          <pc:sldMk cId="3490860381" sldId="278"/>
        </pc:sldMkLst>
        <pc:spChg chg="add mod">
          <ac:chgData name="Axel De Nys (BOSA)" userId="S::axel.denys@bosa.fgov.be::2be2006f-ac38-4a38-9c28-822dc898dff0" providerId="AD" clId="Web-{395AD391-3BEA-E9A4-AE2A-EEC098DA82AA}" dt="2022-01-24T13:11:31.322" v="306" actId="1076"/>
          <ac:spMkLst>
            <pc:docMk/>
            <pc:sldMk cId="3490860381" sldId="278"/>
            <ac:spMk id="4" creationId="{87A68FCF-8356-43D3-B264-4F94CAD0DDC8}"/>
          </ac:spMkLst>
        </pc:spChg>
        <pc:spChg chg="add del mod">
          <ac:chgData name="Axel De Nys (BOSA)" userId="S::axel.denys@bosa.fgov.be::2be2006f-ac38-4a38-9c28-822dc898dff0" providerId="AD" clId="Web-{395AD391-3BEA-E9A4-AE2A-EEC098DA82AA}" dt="2022-01-24T13:11:03.571" v="298"/>
          <ac:spMkLst>
            <pc:docMk/>
            <pc:sldMk cId="3490860381" sldId="278"/>
            <ac:spMk id="7" creationId="{73ED1C9F-CC9B-40AD-97EC-7370B6AA860A}"/>
          </ac:spMkLst>
        </pc:spChg>
        <pc:spChg chg="add del mod">
          <ac:chgData name="Axel De Nys (BOSA)" userId="S::axel.denys@bosa.fgov.be::2be2006f-ac38-4a38-9c28-822dc898dff0" providerId="AD" clId="Web-{395AD391-3BEA-E9A4-AE2A-EEC098DA82AA}" dt="2022-01-24T13:12:07.495" v="347"/>
          <ac:spMkLst>
            <pc:docMk/>
            <pc:sldMk cId="3490860381" sldId="278"/>
            <ac:spMk id="8" creationId="{BD1CB4DA-E53A-458E-8B67-CDB0E5550B5E}"/>
          </ac:spMkLst>
        </pc:spChg>
        <pc:graphicFrameChg chg="mod modGraphic">
          <ac:chgData name="Axel De Nys (BOSA)" userId="S::axel.denys@bosa.fgov.be::2be2006f-ac38-4a38-9c28-822dc898dff0" providerId="AD" clId="Web-{395AD391-3BEA-E9A4-AE2A-EEC098DA82AA}" dt="2022-01-24T13:13:03.637" v="421"/>
          <ac:graphicFrameMkLst>
            <pc:docMk/>
            <pc:sldMk cId="3490860381" sldId="278"/>
            <ac:graphicFrameMk id="3" creationId="{E22A97C8-E681-4A72-9B8E-B92016DC8A59}"/>
          </ac:graphicFrameMkLst>
        </pc:graphicFrameChg>
        <pc:picChg chg="add del mod">
          <ac:chgData name="Axel De Nys (BOSA)" userId="S::axel.denys@bosa.fgov.be::2be2006f-ac38-4a38-9c28-822dc898dff0" providerId="AD" clId="Web-{395AD391-3BEA-E9A4-AE2A-EEC098DA82AA}" dt="2022-01-24T13:12:08.387" v="348"/>
          <ac:picMkLst>
            <pc:docMk/>
            <pc:sldMk cId="3490860381" sldId="278"/>
            <ac:picMk id="2" creationId="{36997074-4B79-4E44-89E2-6C24697C07B3}"/>
          </ac:picMkLst>
        </pc:picChg>
        <pc:picChg chg="add del mod">
          <ac:chgData name="Axel De Nys (BOSA)" userId="S::axel.denys@bosa.fgov.be::2be2006f-ac38-4a38-9c28-822dc898dff0" providerId="AD" clId="Web-{395AD391-3BEA-E9A4-AE2A-EEC098DA82AA}" dt="2022-01-24T13:11:52.292" v="344"/>
          <ac:picMkLst>
            <pc:docMk/>
            <pc:sldMk cId="3490860381" sldId="278"/>
            <ac:picMk id="5" creationId="{20FC611F-715D-4C85-8F6E-D50F4BCA51CB}"/>
          </ac:picMkLst>
        </pc:picChg>
      </pc:sldChg>
      <pc:sldChg chg="addSp modSp add del replId">
        <pc:chgData name="Axel De Nys (BOSA)" userId="S::axel.denys@bosa.fgov.be::2be2006f-ac38-4a38-9c28-822dc898dff0" providerId="AD" clId="Web-{395AD391-3BEA-E9A4-AE2A-EEC098DA82AA}" dt="2022-01-24T13:14:13.327" v="441"/>
        <pc:sldMkLst>
          <pc:docMk/>
          <pc:sldMk cId="607970178" sldId="291"/>
        </pc:sldMkLst>
        <pc:spChg chg="mod">
          <ac:chgData name="Axel De Nys (BOSA)" userId="S::axel.denys@bosa.fgov.be::2be2006f-ac38-4a38-9c28-822dc898dff0" providerId="AD" clId="Web-{395AD391-3BEA-E9A4-AE2A-EEC098DA82AA}" dt="2022-01-24T13:13:23.076" v="426" actId="20577"/>
          <ac:spMkLst>
            <pc:docMk/>
            <pc:sldMk cId="607970178" sldId="291"/>
            <ac:spMk id="2" creationId="{9F289C2D-2963-4CC5-ADC5-437873A0D533}"/>
          </ac:spMkLst>
        </pc:spChg>
        <pc:spChg chg="add">
          <ac:chgData name="Axel De Nys (BOSA)" userId="S::axel.denys@bosa.fgov.be::2be2006f-ac38-4a38-9c28-822dc898dff0" providerId="AD" clId="Web-{395AD391-3BEA-E9A4-AE2A-EEC098DA82AA}" dt="2022-01-24T13:13:13.763" v="424"/>
          <ac:spMkLst>
            <pc:docMk/>
            <pc:sldMk cId="607970178" sldId="291"/>
            <ac:spMk id="3" creationId="{9F64DC27-CBB1-4FF3-A713-A27438D79B6B}"/>
          </ac:spMkLst>
        </pc:spChg>
        <pc:spChg chg="mod">
          <ac:chgData name="Axel De Nys (BOSA)" userId="S::axel.denys@bosa.fgov.be::2be2006f-ac38-4a38-9c28-822dc898dff0" providerId="AD" clId="Web-{395AD391-3BEA-E9A4-AE2A-EEC098DA82AA}" dt="2022-01-24T13:02:58.994" v="147" actId="20577"/>
          <ac:spMkLst>
            <pc:docMk/>
            <pc:sldMk cId="607970178" sldId="291"/>
            <ac:spMk id="11" creationId="{5A45C59A-88F3-46A4-8B3F-F2A34E561B6A}"/>
          </ac:spMkLst>
        </pc:spChg>
        <pc:graphicFrameChg chg="add mod modGraphic">
          <ac:chgData name="Axel De Nys (BOSA)" userId="S::axel.denys@bosa.fgov.be::2be2006f-ac38-4a38-9c28-822dc898dff0" providerId="AD" clId="Web-{395AD391-3BEA-E9A4-AE2A-EEC098DA82AA}" dt="2022-01-24T13:14:13.327" v="441"/>
          <ac:graphicFrameMkLst>
            <pc:docMk/>
            <pc:sldMk cId="607970178" sldId="291"/>
            <ac:graphicFrameMk id="5" creationId="{8EA64A02-AEF3-420F-8885-3DC3354E4443}"/>
          </ac:graphicFrameMkLst>
        </pc:graphicFrame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1-25T12:13:34.036" idx="2">
    <p:pos x="10" y="10"/>
    <p:text>[@Axel De Nys (BOSA)] I see you reused my visuals - I'm honored! but I fear it will affect the clarity of the presentation so I removed this visual. 
less is more!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ttendee.gotowebinar.com/register/6306258157748240144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ttendee.gotowebinar.com/register/630625815774824014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E295-ECE7-48B5-AD21-C988420217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7130D240-C223-44E0-A876-2DB636BF87A8}">
      <dgm:prSet phldrT="[Text]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/>
            <a:t>Next forum on March 15</a:t>
          </a:r>
          <a:r>
            <a:rPr lang="en-US" baseline="30000"/>
            <a:t>th</a:t>
          </a:r>
          <a:r>
            <a:rPr lang="en-US"/>
            <a:t> </a:t>
          </a:r>
          <a:endParaRPr lang="en-US" b="1"/>
        </a:p>
      </dgm:t>
    </dgm:pt>
    <dgm:pt modelId="{C5BBDE4F-1709-4B2C-BE28-68CE7CFCBB3B}" type="parTrans" cxnId="{E9BF45F0-3486-4DF2-B7DE-7407872DA498}">
      <dgm:prSet/>
      <dgm:spPr/>
      <dgm:t>
        <a:bodyPr/>
        <a:lstStyle/>
        <a:p>
          <a:endParaRPr lang="fr-BE"/>
        </a:p>
      </dgm:t>
    </dgm:pt>
    <dgm:pt modelId="{BF535B07-15EE-4712-AEBE-4800548C1477}" type="sibTrans" cxnId="{E9BF45F0-3486-4DF2-B7DE-7407872DA498}">
      <dgm:prSet/>
      <dgm:spPr/>
      <dgm:t>
        <a:bodyPr/>
        <a:lstStyle/>
        <a:p>
          <a:endParaRPr lang="fr-BE"/>
        </a:p>
      </dgm:t>
    </dgm:pt>
    <dgm:pt modelId="{15B64506-8B98-4A90-89C8-3C4CBAB37B56}">
      <dgm:prSet phldrT="[Text]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fr-BE" b="0" err="1"/>
            <a:t>eDEC</a:t>
          </a:r>
          <a:r>
            <a:rPr lang="fr-BE" b="0"/>
            <a:t> communication: webinar </a:t>
          </a:r>
          <a:r>
            <a:rPr lang="fr-BE" b="0" err="1"/>
            <a:t>scheduled</a:t>
          </a:r>
          <a:r>
            <a:rPr lang="fr-BE" b="0"/>
            <a:t> </a:t>
          </a:r>
          <a:r>
            <a:rPr lang="en-AU"/>
            <a:t>February 4</a:t>
          </a:r>
          <a:r>
            <a:rPr lang="en-AU" baseline="30000"/>
            <a:t>th</a:t>
          </a:r>
          <a:r>
            <a:rPr lang="en-AU"/>
            <a:t> 09:00CET to 10:00CET. To register</a:t>
          </a:r>
          <a:r>
            <a:rPr lang="en-AU">
              <a:solidFill>
                <a:schemeClr val="tx1"/>
              </a:solidFill>
            </a:rPr>
            <a:t>: </a:t>
          </a:r>
          <a:r>
            <a:rPr lang="en-US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https://attendee.gotowebinar.com/register/6306258157748240144</a:t>
          </a:r>
          <a:r>
            <a:rPr lang="en-US">
              <a:solidFill>
                <a:schemeClr val="tx1"/>
              </a:solidFill>
            </a:rPr>
            <a:t> </a:t>
          </a:r>
          <a:endParaRPr lang="en-US" b="0">
            <a:solidFill>
              <a:schemeClr val="tx1"/>
            </a:solidFill>
          </a:endParaRPr>
        </a:p>
      </dgm:t>
    </dgm:pt>
    <dgm:pt modelId="{4AEE3788-87E7-4BEE-9973-1398E78FCA89}" type="parTrans" cxnId="{60F92730-784E-4D76-BAD5-D3059DF7E106}">
      <dgm:prSet/>
      <dgm:spPr/>
      <dgm:t>
        <a:bodyPr/>
        <a:lstStyle/>
        <a:p>
          <a:endParaRPr lang="fr-BE"/>
        </a:p>
      </dgm:t>
    </dgm:pt>
    <dgm:pt modelId="{F8C3EC77-3986-4B54-A3F5-9C20D64C968D}" type="sibTrans" cxnId="{60F92730-784E-4D76-BAD5-D3059DF7E106}">
      <dgm:prSet/>
      <dgm:spPr/>
      <dgm:t>
        <a:bodyPr/>
        <a:lstStyle/>
        <a:p>
          <a:endParaRPr lang="fr-BE"/>
        </a:p>
      </dgm:t>
    </dgm:pt>
    <dgm:pt modelId="{E60D0CA5-1345-41D9-B94B-55098502F9EB}">
      <dgm:prSet phldrT="[Text]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b="1"/>
            <a:t>Topics you would like to present and/or to see tackled in one of the next AP Forum?</a:t>
          </a:r>
        </a:p>
      </dgm:t>
    </dgm:pt>
    <dgm:pt modelId="{62A0E6BD-1CFF-4695-B2AC-F5A9A8A4A213}" type="parTrans" cxnId="{BBB20BFA-A5F1-4E70-A91A-BA4A8E735FAD}">
      <dgm:prSet/>
      <dgm:spPr/>
      <dgm:t>
        <a:bodyPr/>
        <a:lstStyle/>
        <a:p>
          <a:endParaRPr lang="fr-FR"/>
        </a:p>
      </dgm:t>
    </dgm:pt>
    <dgm:pt modelId="{BC78068C-E71D-42E4-84A3-A5C4AC2B0CD8}" type="sibTrans" cxnId="{BBB20BFA-A5F1-4E70-A91A-BA4A8E735FAD}">
      <dgm:prSet/>
      <dgm:spPr/>
      <dgm:t>
        <a:bodyPr/>
        <a:lstStyle/>
        <a:p>
          <a:endParaRPr lang="fr-FR"/>
        </a:p>
      </dgm:t>
    </dgm:pt>
    <dgm:pt modelId="{5FD41521-600F-489C-AE44-B360D3CE968E}" type="pres">
      <dgm:prSet presAssocID="{8E6DE295-ECE7-48B5-AD21-C98842021790}" presName="Name0" presStyleCnt="0">
        <dgm:presLayoutVars>
          <dgm:chMax val="7"/>
          <dgm:chPref val="7"/>
          <dgm:dir/>
        </dgm:presLayoutVars>
      </dgm:prSet>
      <dgm:spPr/>
    </dgm:pt>
    <dgm:pt modelId="{791004F5-BB21-49EE-80BF-8D2A30E33A0D}" type="pres">
      <dgm:prSet presAssocID="{8E6DE295-ECE7-48B5-AD21-C98842021790}" presName="Name1" presStyleCnt="0"/>
      <dgm:spPr/>
    </dgm:pt>
    <dgm:pt modelId="{D967D9A6-6E3F-43D1-ABC6-7856AA76CA96}" type="pres">
      <dgm:prSet presAssocID="{8E6DE295-ECE7-48B5-AD21-C98842021790}" presName="cycle" presStyleCnt="0"/>
      <dgm:spPr/>
    </dgm:pt>
    <dgm:pt modelId="{DFB3A9C1-AEC6-42D5-9CC9-D34DA8900EB4}" type="pres">
      <dgm:prSet presAssocID="{8E6DE295-ECE7-48B5-AD21-C98842021790}" presName="srcNode" presStyleLbl="node1" presStyleIdx="0" presStyleCnt="3"/>
      <dgm:spPr/>
    </dgm:pt>
    <dgm:pt modelId="{7292482C-9E94-4FC3-AE8D-8E1297ACC39C}" type="pres">
      <dgm:prSet presAssocID="{8E6DE295-ECE7-48B5-AD21-C98842021790}" presName="conn" presStyleLbl="parChTrans1D2" presStyleIdx="0" presStyleCnt="1"/>
      <dgm:spPr/>
    </dgm:pt>
    <dgm:pt modelId="{BB534A2C-5F26-44D6-A161-C205A25B2A66}" type="pres">
      <dgm:prSet presAssocID="{8E6DE295-ECE7-48B5-AD21-C98842021790}" presName="extraNode" presStyleLbl="node1" presStyleIdx="0" presStyleCnt="3"/>
      <dgm:spPr/>
    </dgm:pt>
    <dgm:pt modelId="{1142F2B1-872E-4429-9E03-DB61BDB87EFA}" type="pres">
      <dgm:prSet presAssocID="{8E6DE295-ECE7-48B5-AD21-C98842021790}" presName="dstNode" presStyleLbl="node1" presStyleIdx="0" presStyleCnt="3"/>
      <dgm:spPr/>
    </dgm:pt>
    <dgm:pt modelId="{9F73BE26-6E38-465B-8ADB-BF24F1DE402A}" type="pres">
      <dgm:prSet presAssocID="{15B64506-8B98-4A90-89C8-3C4CBAB37B56}" presName="text_1" presStyleLbl="node1" presStyleIdx="0" presStyleCnt="3">
        <dgm:presLayoutVars>
          <dgm:bulletEnabled val="1"/>
        </dgm:presLayoutVars>
      </dgm:prSet>
      <dgm:spPr/>
    </dgm:pt>
    <dgm:pt modelId="{ECC7682A-9D05-4CD7-9893-3EB1AD2CF4A8}" type="pres">
      <dgm:prSet presAssocID="{15B64506-8B98-4A90-89C8-3C4CBAB37B56}" presName="accent_1" presStyleCnt="0"/>
      <dgm:spPr/>
    </dgm:pt>
    <dgm:pt modelId="{E39BE926-6884-40DA-A2C5-9E45698E0A2D}" type="pres">
      <dgm:prSet presAssocID="{15B64506-8B98-4A90-89C8-3C4CBAB37B56}" presName="accentRepeatNode" presStyleLbl="solidFgAcc1" presStyleIdx="0" presStyleCnt="3"/>
      <dgm:spPr/>
    </dgm:pt>
    <dgm:pt modelId="{9DFE668F-4A4E-4E84-801F-5140A266F263}" type="pres">
      <dgm:prSet presAssocID="{7130D240-C223-44E0-A876-2DB636BF87A8}" presName="text_2" presStyleLbl="node1" presStyleIdx="1" presStyleCnt="3">
        <dgm:presLayoutVars>
          <dgm:bulletEnabled val="1"/>
        </dgm:presLayoutVars>
      </dgm:prSet>
      <dgm:spPr/>
    </dgm:pt>
    <dgm:pt modelId="{B4E69770-7E21-4AE3-8E6A-E0ACFBC133DE}" type="pres">
      <dgm:prSet presAssocID="{7130D240-C223-44E0-A876-2DB636BF87A8}" presName="accent_2" presStyleCnt="0"/>
      <dgm:spPr/>
    </dgm:pt>
    <dgm:pt modelId="{2C73B039-FDBB-4DC7-ABF4-FFF9CDBF0C48}" type="pres">
      <dgm:prSet presAssocID="{7130D240-C223-44E0-A876-2DB636BF87A8}" presName="accentRepeatNode" presStyleLbl="solidFgAcc1" presStyleIdx="1" presStyleCnt="3"/>
      <dgm:spPr>
        <a:solidFill>
          <a:srgbClr val="535D5F"/>
        </a:solidFill>
      </dgm:spPr>
    </dgm:pt>
    <dgm:pt modelId="{083466E3-0BB5-474C-8D68-6E168FDEF6F6}" type="pres">
      <dgm:prSet presAssocID="{E60D0CA5-1345-41D9-B94B-55098502F9EB}" presName="text_3" presStyleLbl="node1" presStyleIdx="2" presStyleCnt="3">
        <dgm:presLayoutVars>
          <dgm:bulletEnabled val="1"/>
        </dgm:presLayoutVars>
      </dgm:prSet>
      <dgm:spPr/>
    </dgm:pt>
    <dgm:pt modelId="{A2BB017F-DB17-400E-947F-C4AF2DFC5DA2}" type="pres">
      <dgm:prSet presAssocID="{E60D0CA5-1345-41D9-B94B-55098502F9EB}" presName="accent_3" presStyleCnt="0"/>
      <dgm:spPr/>
    </dgm:pt>
    <dgm:pt modelId="{D4C8EEE6-AFC2-4062-9178-B68A48D86049}" type="pres">
      <dgm:prSet presAssocID="{E60D0CA5-1345-41D9-B94B-55098502F9EB}" presName="accentRepeatNode" presStyleLbl="solidFgAcc1" presStyleIdx="2" presStyleCnt="3"/>
      <dgm:spPr>
        <a:solidFill>
          <a:srgbClr val="B04346"/>
        </a:solidFill>
      </dgm:spPr>
    </dgm:pt>
  </dgm:ptLst>
  <dgm:cxnLst>
    <dgm:cxn modelId="{60F92730-784E-4D76-BAD5-D3059DF7E106}" srcId="{8E6DE295-ECE7-48B5-AD21-C98842021790}" destId="{15B64506-8B98-4A90-89C8-3C4CBAB37B56}" srcOrd="0" destOrd="0" parTransId="{4AEE3788-87E7-4BEE-9973-1398E78FCA89}" sibTransId="{F8C3EC77-3986-4B54-A3F5-9C20D64C968D}"/>
    <dgm:cxn modelId="{60271F65-DB3D-416F-90EC-9C3E96451818}" type="presOf" srcId="{8E6DE295-ECE7-48B5-AD21-C98842021790}" destId="{5FD41521-600F-489C-AE44-B360D3CE968E}" srcOrd="0" destOrd="0" presId="urn:microsoft.com/office/officeart/2008/layout/VerticalCurvedList"/>
    <dgm:cxn modelId="{6E1D7566-1735-4ABF-B6C9-8657A3E1A336}" type="presOf" srcId="{7130D240-C223-44E0-A876-2DB636BF87A8}" destId="{9DFE668F-4A4E-4E84-801F-5140A266F263}" srcOrd="0" destOrd="0" presId="urn:microsoft.com/office/officeart/2008/layout/VerticalCurvedList"/>
    <dgm:cxn modelId="{46DD0C80-EB7D-4C73-B0A3-116885B5E53D}" type="presOf" srcId="{F8C3EC77-3986-4B54-A3F5-9C20D64C968D}" destId="{7292482C-9E94-4FC3-AE8D-8E1297ACC39C}" srcOrd="0" destOrd="0" presId="urn:microsoft.com/office/officeart/2008/layout/VerticalCurvedList"/>
    <dgm:cxn modelId="{9338A093-78E0-4BAD-BDE7-EB3F3A66A94E}" type="presOf" srcId="{15B64506-8B98-4A90-89C8-3C4CBAB37B56}" destId="{9F73BE26-6E38-465B-8ADB-BF24F1DE402A}" srcOrd="0" destOrd="0" presId="urn:microsoft.com/office/officeart/2008/layout/VerticalCurvedList"/>
    <dgm:cxn modelId="{EE29F198-EDE0-47AE-983D-82F0949F02BD}" type="presOf" srcId="{E60D0CA5-1345-41D9-B94B-55098502F9EB}" destId="{083466E3-0BB5-474C-8D68-6E168FDEF6F6}" srcOrd="0" destOrd="0" presId="urn:microsoft.com/office/officeart/2008/layout/VerticalCurvedList"/>
    <dgm:cxn modelId="{E9BF45F0-3486-4DF2-B7DE-7407872DA498}" srcId="{8E6DE295-ECE7-48B5-AD21-C98842021790}" destId="{7130D240-C223-44E0-A876-2DB636BF87A8}" srcOrd="1" destOrd="0" parTransId="{C5BBDE4F-1709-4B2C-BE28-68CE7CFCBB3B}" sibTransId="{BF535B07-15EE-4712-AEBE-4800548C1477}"/>
    <dgm:cxn modelId="{BBB20BFA-A5F1-4E70-A91A-BA4A8E735FAD}" srcId="{8E6DE295-ECE7-48B5-AD21-C98842021790}" destId="{E60D0CA5-1345-41D9-B94B-55098502F9EB}" srcOrd="2" destOrd="0" parTransId="{62A0E6BD-1CFF-4695-B2AC-F5A9A8A4A213}" sibTransId="{BC78068C-E71D-42E4-84A3-A5C4AC2B0CD8}"/>
    <dgm:cxn modelId="{36129127-A6FC-4BF5-9B07-7D136986AC8F}" type="presParOf" srcId="{5FD41521-600F-489C-AE44-B360D3CE968E}" destId="{791004F5-BB21-49EE-80BF-8D2A30E33A0D}" srcOrd="0" destOrd="0" presId="urn:microsoft.com/office/officeart/2008/layout/VerticalCurvedList"/>
    <dgm:cxn modelId="{3A28239F-5569-4C0A-BA73-283979400323}" type="presParOf" srcId="{791004F5-BB21-49EE-80BF-8D2A30E33A0D}" destId="{D967D9A6-6E3F-43D1-ABC6-7856AA76CA96}" srcOrd="0" destOrd="0" presId="urn:microsoft.com/office/officeart/2008/layout/VerticalCurvedList"/>
    <dgm:cxn modelId="{A7194E06-326D-439A-8C16-972A40BF609E}" type="presParOf" srcId="{D967D9A6-6E3F-43D1-ABC6-7856AA76CA96}" destId="{DFB3A9C1-AEC6-42D5-9CC9-D34DA8900EB4}" srcOrd="0" destOrd="0" presId="urn:microsoft.com/office/officeart/2008/layout/VerticalCurvedList"/>
    <dgm:cxn modelId="{76A618BB-C149-4B1B-B8FB-16BA953F8C56}" type="presParOf" srcId="{D967D9A6-6E3F-43D1-ABC6-7856AA76CA96}" destId="{7292482C-9E94-4FC3-AE8D-8E1297ACC39C}" srcOrd="1" destOrd="0" presId="urn:microsoft.com/office/officeart/2008/layout/VerticalCurvedList"/>
    <dgm:cxn modelId="{2B437964-A550-44CB-9217-8237CED901F2}" type="presParOf" srcId="{D967D9A6-6E3F-43D1-ABC6-7856AA76CA96}" destId="{BB534A2C-5F26-44D6-A161-C205A25B2A66}" srcOrd="2" destOrd="0" presId="urn:microsoft.com/office/officeart/2008/layout/VerticalCurvedList"/>
    <dgm:cxn modelId="{99FD0529-A3FB-492A-BB40-3F03B4CAC79C}" type="presParOf" srcId="{D967D9A6-6E3F-43D1-ABC6-7856AA76CA96}" destId="{1142F2B1-872E-4429-9E03-DB61BDB87EFA}" srcOrd="3" destOrd="0" presId="urn:microsoft.com/office/officeart/2008/layout/VerticalCurvedList"/>
    <dgm:cxn modelId="{7C4D9E55-11E2-4F86-9603-A05DD55378B9}" type="presParOf" srcId="{791004F5-BB21-49EE-80BF-8D2A30E33A0D}" destId="{9F73BE26-6E38-465B-8ADB-BF24F1DE402A}" srcOrd="1" destOrd="0" presId="urn:microsoft.com/office/officeart/2008/layout/VerticalCurvedList"/>
    <dgm:cxn modelId="{534E69FE-6732-4DF7-BA0C-91225DB8C15B}" type="presParOf" srcId="{791004F5-BB21-49EE-80BF-8D2A30E33A0D}" destId="{ECC7682A-9D05-4CD7-9893-3EB1AD2CF4A8}" srcOrd="2" destOrd="0" presId="urn:microsoft.com/office/officeart/2008/layout/VerticalCurvedList"/>
    <dgm:cxn modelId="{6B6D3EC4-C59E-403F-A707-28D76B49820C}" type="presParOf" srcId="{ECC7682A-9D05-4CD7-9893-3EB1AD2CF4A8}" destId="{E39BE926-6884-40DA-A2C5-9E45698E0A2D}" srcOrd="0" destOrd="0" presId="urn:microsoft.com/office/officeart/2008/layout/VerticalCurvedList"/>
    <dgm:cxn modelId="{25D39940-7D49-4033-A95A-DF2934634B81}" type="presParOf" srcId="{791004F5-BB21-49EE-80BF-8D2A30E33A0D}" destId="{9DFE668F-4A4E-4E84-801F-5140A266F263}" srcOrd="3" destOrd="0" presId="urn:microsoft.com/office/officeart/2008/layout/VerticalCurvedList"/>
    <dgm:cxn modelId="{A8EA4018-BBFC-406E-B3D5-25F780667774}" type="presParOf" srcId="{791004F5-BB21-49EE-80BF-8D2A30E33A0D}" destId="{B4E69770-7E21-4AE3-8E6A-E0ACFBC133DE}" srcOrd="4" destOrd="0" presId="urn:microsoft.com/office/officeart/2008/layout/VerticalCurvedList"/>
    <dgm:cxn modelId="{0BFB4023-0135-46F2-8A3D-B2D0C92F08DB}" type="presParOf" srcId="{B4E69770-7E21-4AE3-8E6A-E0ACFBC133DE}" destId="{2C73B039-FDBB-4DC7-ABF4-FFF9CDBF0C48}" srcOrd="0" destOrd="0" presId="urn:microsoft.com/office/officeart/2008/layout/VerticalCurvedList"/>
    <dgm:cxn modelId="{BD866463-9E7A-491C-A761-DB3D51D26E44}" type="presParOf" srcId="{791004F5-BB21-49EE-80BF-8D2A30E33A0D}" destId="{083466E3-0BB5-474C-8D68-6E168FDEF6F6}" srcOrd="5" destOrd="0" presId="urn:microsoft.com/office/officeart/2008/layout/VerticalCurvedList"/>
    <dgm:cxn modelId="{0DA62056-A21D-44E0-9EE2-1DE7085BD499}" type="presParOf" srcId="{791004F5-BB21-49EE-80BF-8D2A30E33A0D}" destId="{A2BB017F-DB17-400E-947F-C4AF2DFC5DA2}" srcOrd="6" destOrd="0" presId="urn:microsoft.com/office/officeart/2008/layout/VerticalCurvedList"/>
    <dgm:cxn modelId="{211C14A0-E1D0-409C-B82A-16A56A5D7007}" type="presParOf" srcId="{A2BB017F-DB17-400E-947F-C4AF2DFC5DA2}" destId="{D4C8EEE6-AFC2-4062-9178-B68A48D860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482C-9E94-4FC3-AE8D-8E1297ACC39C}">
      <dsp:nvSpPr>
        <dsp:cNvPr id="0" name=""/>
        <dsp:cNvSpPr/>
      </dsp:nvSpPr>
      <dsp:spPr>
        <a:xfrm>
          <a:off x="-4964656" y="-760706"/>
          <a:ext cx="5912730" cy="5912730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3BE26-6E38-465B-8ADB-BF24F1DE402A}">
      <dsp:nvSpPr>
        <dsp:cNvPr id="0" name=""/>
        <dsp:cNvSpPr/>
      </dsp:nvSpPr>
      <dsp:spPr>
        <a:xfrm>
          <a:off x="609758" y="439131"/>
          <a:ext cx="8603165" cy="878263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12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0" kern="1200" err="1"/>
            <a:t>eDEC</a:t>
          </a:r>
          <a:r>
            <a:rPr lang="fr-BE" sz="1700" b="0" kern="1200"/>
            <a:t> communication: webinar </a:t>
          </a:r>
          <a:r>
            <a:rPr lang="fr-BE" sz="1700" b="0" kern="1200" err="1"/>
            <a:t>scheduled</a:t>
          </a:r>
          <a:r>
            <a:rPr lang="fr-BE" sz="1700" b="0" kern="1200"/>
            <a:t> </a:t>
          </a:r>
          <a:r>
            <a:rPr lang="en-AU" sz="1700" kern="1200"/>
            <a:t>February 4</a:t>
          </a:r>
          <a:r>
            <a:rPr lang="en-AU" sz="1700" kern="1200" baseline="30000"/>
            <a:t>th</a:t>
          </a:r>
          <a:r>
            <a:rPr lang="en-AU" sz="1700" kern="1200"/>
            <a:t> 09:00CET to 10:00CET. To register</a:t>
          </a:r>
          <a:r>
            <a:rPr lang="en-AU" sz="1700" kern="1200">
              <a:solidFill>
                <a:schemeClr val="tx1"/>
              </a:solidFill>
            </a:rPr>
            <a:t>: </a:t>
          </a:r>
          <a:r>
            <a:rPr lang="en-US" sz="1700" kern="120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https://attendee.gotowebinar.com/register/6306258157748240144</a:t>
          </a:r>
          <a:r>
            <a:rPr lang="en-US" sz="1700" kern="1200">
              <a:solidFill>
                <a:schemeClr val="tx1"/>
              </a:solidFill>
            </a:rPr>
            <a:t> </a:t>
          </a:r>
          <a:endParaRPr lang="en-US" sz="1700" b="0" kern="1200">
            <a:solidFill>
              <a:schemeClr val="tx1"/>
            </a:solidFill>
          </a:endParaRPr>
        </a:p>
      </dsp:txBody>
      <dsp:txXfrm>
        <a:off x="609758" y="439131"/>
        <a:ext cx="8603165" cy="878263"/>
      </dsp:txXfrm>
    </dsp:sp>
    <dsp:sp modelId="{E39BE926-6884-40DA-A2C5-9E45698E0A2D}">
      <dsp:nvSpPr>
        <dsp:cNvPr id="0" name=""/>
        <dsp:cNvSpPr/>
      </dsp:nvSpPr>
      <dsp:spPr>
        <a:xfrm>
          <a:off x="60844" y="329348"/>
          <a:ext cx="1097829" cy="1097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E668F-4A4E-4E84-801F-5140A266F263}">
      <dsp:nvSpPr>
        <dsp:cNvPr id="0" name=""/>
        <dsp:cNvSpPr/>
      </dsp:nvSpPr>
      <dsp:spPr>
        <a:xfrm>
          <a:off x="929007" y="1756526"/>
          <a:ext cx="8283916" cy="878263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12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Next forum on March 15</a:t>
          </a:r>
          <a:r>
            <a:rPr lang="en-US" sz="1700" kern="1200" baseline="30000"/>
            <a:t>th</a:t>
          </a:r>
          <a:r>
            <a:rPr lang="en-US" sz="1700" kern="1200"/>
            <a:t> </a:t>
          </a:r>
          <a:endParaRPr lang="en-US" sz="1700" b="1" kern="1200"/>
        </a:p>
      </dsp:txBody>
      <dsp:txXfrm>
        <a:off x="929007" y="1756526"/>
        <a:ext cx="8283916" cy="878263"/>
      </dsp:txXfrm>
    </dsp:sp>
    <dsp:sp modelId="{2C73B039-FDBB-4DC7-ABF4-FFF9CDBF0C48}">
      <dsp:nvSpPr>
        <dsp:cNvPr id="0" name=""/>
        <dsp:cNvSpPr/>
      </dsp:nvSpPr>
      <dsp:spPr>
        <a:xfrm>
          <a:off x="380092" y="1646743"/>
          <a:ext cx="1097829" cy="1097829"/>
        </a:xfrm>
        <a:prstGeom prst="ellipse">
          <a:avLst/>
        </a:prstGeom>
        <a:solidFill>
          <a:srgbClr val="535D5F"/>
        </a:solidFill>
        <a:ln w="10795" cap="flat" cmpd="sng" algn="ctr">
          <a:solidFill>
            <a:schemeClr val="accent3">
              <a:hueOff val="5593971"/>
              <a:satOff val="17287"/>
              <a:lumOff val="1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466E3-0BB5-474C-8D68-6E168FDEF6F6}">
      <dsp:nvSpPr>
        <dsp:cNvPr id="0" name=""/>
        <dsp:cNvSpPr/>
      </dsp:nvSpPr>
      <dsp:spPr>
        <a:xfrm>
          <a:off x="609758" y="3073921"/>
          <a:ext cx="8603165" cy="878263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12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Topics you would like to present and/or to see tackled in one of the next AP Forum?</a:t>
          </a:r>
        </a:p>
      </dsp:txBody>
      <dsp:txXfrm>
        <a:off x="609758" y="3073921"/>
        <a:ext cx="8603165" cy="878263"/>
      </dsp:txXfrm>
    </dsp:sp>
    <dsp:sp modelId="{D4C8EEE6-AFC2-4062-9178-B68A48D86049}">
      <dsp:nvSpPr>
        <dsp:cNvPr id="0" name=""/>
        <dsp:cNvSpPr/>
      </dsp:nvSpPr>
      <dsp:spPr>
        <a:xfrm>
          <a:off x="60844" y="2964138"/>
          <a:ext cx="1097829" cy="1097829"/>
        </a:xfrm>
        <a:prstGeom prst="ellipse">
          <a:avLst/>
        </a:prstGeom>
        <a:solidFill>
          <a:srgbClr val="B04346"/>
        </a:solidFill>
        <a:ln w="10795" cap="flat" cmpd="sng" algn="ctr">
          <a:solidFill>
            <a:schemeClr val="accent3">
              <a:hueOff val="11187942"/>
              <a:satOff val="34573"/>
              <a:lumOff val="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B4AD2-A267-4797-8792-ED21EF2DF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E49E-9599-485F-B96D-75BCBCB2A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5DA4-A8DC-453E-A5F7-88F0AE5319D4}" type="datetimeFigureOut">
              <a:rPr lang="nl-BE" smtClean="0"/>
              <a:t>27/01/2022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48548-A960-44B4-BE11-354F69248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F923D-7299-4EAE-B0A9-373C095263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4BD8-6764-4489-9838-E8C8F515EC5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77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2508-5353-4BD4-B9CC-1DB34B125BDB}" type="datetimeFigureOut">
              <a:rPr lang="nl-BE" smtClean="0"/>
              <a:t>27/01/2022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CF80-27EB-4596-8F5B-426A2A64C64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3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398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34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6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EN Version </a:t>
            </a:r>
            <a:r>
              <a:rPr lang="fr-BE" err="1"/>
              <a:t>ready</a:t>
            </a:r>
            <a:endParaRPr lang="fr-BE"/>
          </a:p>
          <a:p>
            <a:r>
              <a:rPr lang="fr-BE"/>
              <a:t>NL </a:t>
            </a:r>
            <a:r>
              <a:rPr lang="fr-BE" err="1"/>
              <a:t>versie</a:t>
            </a:r>
            <a:r>
              <a:rPr lang="fr-BE"/>
              <a:t> </a:t>
            </a:r>
            <a:r>
              <a:rPr lang="fr-BE" err="1"/>
              <a:t>Ready</a:t>
            </a:r>
            <a:br>
              <a:rPr lang="fr-BE"/>
            </a:br>
            <a:r>
              <a:rPr lang="fr-BE"/>
              <a:t>Version FR not </a:t>
            </a:r>
            <a:r>
              <a:rPr lang="fr-BE" err="1"/>
              <a:t>Ready</a:t>
            </a:r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94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5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5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89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527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0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040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52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76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F87C94-1E5B-47AA-B5FF-FDB40D5C3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79DA2-CC16-48C0-949E-FB656E682DB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8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06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accent5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5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4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2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67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7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27.01.22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53531-74F9-46DB-8226-2C37E7D3FBBB}" type="datetime3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27.01.22</a:t>
            </a:fld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DAD88-78F8-43C4-9AF1-FA54ECAE1AE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72EA197-7EA9-47D4-A571-0C33C8BFED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E5033-EAEA-FF45-BCF8-795059E125A0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eppol.atlassian.net/wiki/spaces/AF/pages/2756771841/New+Peppol+Agreements+and+accompanying+docum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BDB3-93BE-4EE0-96C1-435429A1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/>
              <a:t>Belgian Peppol APs Forum</a:t>
            </a:r>
            <a:br>
              <a:rPr lang="en-GB"/>
            </a:b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35A5-ED5F-47D1-ACAC-A07DC8D4D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/>
              <a:t>21</a:t>
            </a:r>
            <a:r>
              <a:rPr lang="en-GB" sz="4000" b="1" baseline="30000"/>
              <a:t>st</a:t>
            </a:r>
            <a:r>
              <a:rPr lang="en-GB" sz="4000" b="1"/>
              <a:t> edition</a:t>
            </a:r>
          </a:p>
          <a:p>
            <a:endParaRPr lang="en-GB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r>
              <a:rPr lang="fr-BE"/>
              <a:t>25.1.2022</a:t>
            </a:r>
          </a:p>
          <a:p>
            <a:pPr marL="0" indent="0">
              <a:buNone/>
            </a:pPr>
            <a:r>
              <a:rPr lang="fr-BE"/>
              <a:t>BOSA-DT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C2A06B3-2299-48EE-AC0D-09ED782B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8" y="2643342"/>
            <a:ext cx="6493701" cy="15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Peppol positioning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Invoice response: old BIS (2.0) MLR phase out, IMR phase in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3413502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75553" y="395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>
                <a:solidFill>
                  <a:schemeClr val="bg1">
                    <a:lumMod val="10000"/>
                    <a:lumOff val="90000"/>
                  </a:schemeClr>
                </a:solidFill>
                <a:latin typeface="Montserrat"/>
              </a:rPr>
              <a:t>Invoice message response (IMR): </a:t>
            </a:r>
            <a:br>
              <a:rPr lang="en-US">
                <a:solidFill>
                  <a:schemeClr val="bg1">
                    <a:lumMod val="10000"/>
                    <a:lumOff val="90000"/>
                  </a:schemeClr>
                </a:solidFill>
                <a:latin typeface="Montserrat"/>
              </a:rPr>
            </a:br>
            <a:r>
              <a:rPr lang="en-US">
                <a:solidFill>
                  <a:schemeClr val="bg1">
                    <a:lumMod val="10000"/>
                    <a:lumOff val="90000"/>
                  </a:schemeClr>
                </a:solidFill>
                <a:latin typeface="Montserrat"/>
              </a:rPr>
              <a:t> IMR phase in – old MLR phase out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9F289C2D-2963-4CC5-ADC5-437873A0D533}"/>
              </a:ext>
            </a:extLst>
          </p:cNvPr>
          <p:cNvSpPr txBox="1">
            <a:spLocks/>
          </p:cNvSpPr>
          <p:nvPr/>
        </p:nvSpPr>
        <p:spPr>
          <a:xfrm>
            <a:off x="875553" y="2520389"/>
            <a:ext cx="8483600" cy="466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60000"/>
              </a:lnSpc>
            </a:pPr>
            <a:r>
              <a:rPr lang="en-US">
                <a:solidFill>
                  <a:schemeClr val="bg1">
                    <a:lumMod val="10000"/>
                    <a:lumOff val="90000"/>
                  </a:schemeClr>
                </a:solidFill>
              </a:rPr>
              <a:t>IMR Go-Live on Mercurius ==&gt; mid-March 2022</a:t>
            </a:r>
            <a:endParaRPr lang="en-US">
              <a:solidFill>
                <a:schemeClr val="bg1">
                  <a:lumMod val="10000"/>
                  <a:lumOff val="90000"/>
                </a:schemeClr>
              </a:solidFill>
              <a:ea typeface="Open Sans"/>
              <a:cs typeface="Open Sans"/>
            </a:endParaRPr>
          </a:p>
          <a:p>
            <a:pPr marL="457200">
              <a:lnSpc>
                <a:spcPct val="160000"/>
              </a:lnSpc>
            </a:pPr>
            <a:r>
              <a:rPr lang="en-US">
                <a:solidFill>
                  <a:schemeClr val="bg1">
                    <a:lumMod val="10000"/>
                    <a:lumOff val="90000"/>
                  </a:schemeClr>
                </a:solidFill>
                <a:ea typeface="Open Sans"/>
                <a:cs typeface="Open Sans"/>
              </a:rPr>
              <a:t>Migration window : 6 months to phase out old MLR ==&gt; September 2022</a:t>
            </a:r>
          </a:p>
        </p:txBody>
      </p:sp>
      <p:pic>
        <p:nvPicPr>
          <p:cNvPr id="3" name="Picture 3" descr="Old woman cheering two hands smiling">
            <a:extLst>
              <a:ext uri="{FF2B5EF4-FFF2-40B4-BE49-F238E27FC236}">
                <a16:creationId xmlns:a16="http://schemas.microsoft.com/office/drawing/2014/main" id="{D9C1C681-A36F-4C74-BA51-DEB1CB5FA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924" y="2520763"/>
            <a:ext cx="964692" cy="23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9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75553" y="395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Invoice </a:t>
            </a:r>
            <a:r>
              <a:rPr lang="en-US">
                <a:solidFill>
                  <a:schemeClr val="bg1">
                    <a:lumMod val="10000"/>
                    <a:lumOff val="90000"/>
                  </a:schemeClr>
                </a:solidFill>
                <a:latin typeface="Montserrat"/>
              </a:rPr>
              <a:t>message response (IMR):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br>
              <a:rPr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</a:rPr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IMR phase in</a:t>
            </a:r>
            <a:r>
              <a:rPr lang="en-US">
                <a:solidFill>
                  <a:schemeClr val="bg1">
                    <a:lumMod val="10000"/>
                    <a:lumOff val="90000"/>
                  </a:schemeClr>
                </a:solidFill>
                <a:latin typeface="Montserrat"/>
              </a:rPr>
              <a:t> – old MLR phase out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  <a:lumOff val="90000"/>
                </a:schemeClr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9F289C2D-2963-4CC5-ADC5-437873A0D533}"/>
              </a:ext>
            </a:extLst>
          </p:cNvPr>
          <p:cNvSpPr txBox="1">
            <a:spLocks/>
          </p:cNvSpPr>
          <p:nvPr/>
        </p:nvSpPr>
        <p:spPr>
          <a:xfrm>
            <a:off x="875553" y="1870448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</a:pPr>
            <a:r>
              <a:rPr lang="en-US" sz="3400" b="1" noProof="1">
                <a:solidFill>
                  <a:schemeClr val="bg1">
                    <a:lumMod val="10000"/>
                    <a:lumOff val="90000"/>
                  </a:schemeClr>
                </a:solidFill>
              </a:rPr>
              <a:t>Progress IMR implementation</a:t>
            </a:r>
            <a:endParaRPr lang="en-US" noProof="1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914400" lvl="1">
              <a:lnSpc>
                <a:spcPct val="150000"/>
              </a:lnSpc>
            </a:pPr>
            <a:r>
              <a:rPr lang="en-US" noProof="1">
                <a:solidFill>
                  <a:schemeClr val="bg1">
                    <a:lumMod val="10000"/>
                    <a:lumOff val="90000"/>
                  </a:schemeClr>
                </a:solidFill>
              </a:rPr>
              <a:t>Final round of tests between Exact/eConnect clients and pilots is ongoing </a:t>
            </a:r>
            <a:endParaRPr lang="en-US" noProof="1">
              <a:solidFill>
                <a:schemeClr val="bg1">
                  <a:lumMod val="10000"/>
                  <a:lumOff val="90000"/>
                </a:schemeClr>
              </a:solidFill>
              <a:ea typeface="Open Sans"/>
              <a:cs typeface="Open Sans"/>
            </a:endParaRPr>
          </a:p>
          <a:p>
            <a:pPr marL="914400" lvl="1">
              <a:lnSpc>
                <a:spcPct val="150000"/>
              </a:lnSpc>
            </a:pPr>
            <a:endParaRPr lang="en-US" noProof="1">
              <a:solidFill>
                <a:schemeClr val="bg1">
                  <a:lumMod val="10000"/>
                  <a:lumOff val="90000"/>
                </a:schemeClr>
              </a:solidFill>
              <a:ea typeface="+mn-lt"/>
              <a:cs typeface="+mn-lt"/>
            </a:endParaRPr>
          </a:p>
          <a:p>
            <a:pPr marL="914400" lvl="1">
              <a:lnSpc>
                <a:spcPct val="150000"/>
              </a:lnSpc>
            </a:pPr>
            <a:endParaRPr lang="en-US" noProof="1">
              <a:solidFill>
                <a:schemeClr val="bg1">
                  <a:lumMod val="10000"/>
                  <a:lumOff val="90000"/>
                </a:schemeClr>
              </a:solidFill>
              <a:ea typeface="+mn-lt"/>
              <a:cs typeface="+mn-lt"/>
            </a:endParaRPr>
          </a:p>
          <a:p>
            <a:pPr marL="914400" lvl="1">
              <a:lnSpc>
                <a:spcPct val="150000"/>
              </a:lnSpc>
            </a:pPr>
            <a:endParaRPr lang="en-US" noProof="1">
              <a:solidFill>
                <a:schemeClr val="bg1">
                  <a:lumMod val="10000"/>
                  <a:lumOff val="90000"/>
                </a:schemeClr>
              </a:solidFill>
              <a:ea typeface="+mn-lt"/>
              <a:cs typeface="+mn-lt"/>
            </a:endParaRPr>
          </a:p>
          <a:p>
            <a:pPr marL="914400" lvl="1">
              <a:lnSpc>
                <a:spcPct val="150000"/>
              </a:lnSpc>
            </a:pPr>
            <a:endParaRPr lang="en-US" noProof="1">
              <a:solidFill>
                <a:schemeClr val="bg1">
                  <a:lumMod val="10000"/>
                  <a:lumOff val="90000"/>
                </a:schemeClr>
              </a:solidFill>
              <a:ea typeface="+mn-lt"/>
              <a:cs typeface="+mn-lt"/>
            </a:endParaRPr>
          </a:p>
          <a:p>
            <a:pPr marL="914400" lvl="1">
              <a:lnSpc>
                <a:spcPct val="150000"/>
              </a:lnSpc>
            </a:pPr>
            <a:endParaRPr lang="en-US" noProof="1">
              <a:solidFill>
                <a:schemeClr val="bg1">
                  <a:lumMod val="10000"/>
                  <a:lumOff val="9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4DC27-CBB1-4FF3-A713-A27438D79B6B}"/>
              </a:ext>
            </a:extLst>
          </p:cNvPr>
          <p:cNvSpPr txBox="1"/>
          <p:nvPr/>
        </p:nvSpPr>
        <p:spPr>
          <a:xfrm>
            <a:off x="10344150" y="942975"/>
            <a:ext cx="1695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Done</a:t>
            </a:r>
            <a:endParaRPr lang="en-US">
              <a:solidFill>
                <a:schemeClr val="bg1"/>
              </a:solidFill>
              <a:ea typeface="Open Sans"/>
              <a:cs typeface="Open San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A64A02-AEF3-420F-8885-3DC3354E4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032048"/>
              </p:ext>
            </p:extLst>
          </p:nvPr>
        </p:nvGraphicFramePr>
        <p:xfrm>
          <a:off x="1092506" y="3894233"/>
          <a:ext cx="10095188" cy="2668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317">
                  <a:extLst>
                    <a:ext uri="{9D8B030D-6E8A-4147-A177-3AD203B41FA5}">
                      <a16:colId xmlns:a16="http://schemas.microsoft.com/office/drawing/2014/main" val="1493283082"/>
                    </a:ext>
                  </a:extLst>
                </a:gridCol>
                <a:gridCol w="2054411">
                  <a:extLst>
                    <a:ext uri="{9D8B030D-6E8A-4147-A177-3AD203B41FA5}">
                      <a16:colId xmlns:a16="http://schemas.microsoft.com/office/drawing/2014/main" val="2796079342"/>
                    </a:ext>
                  </a:extLst>
                </a:gridCol>
                <a:gridCol w="3922058">
                  <a:extLst>
                    <a:ext uri="{9D8B030D-6E8A-4147-A177-3AD203B41FA5}">
                      <a16:colId xmlns:a16="http://schemas.microsoft.com/office/drawing/2014/main" val="3684031309"/>
                    </a:ext>
                  </a:extLst>
                </a:gridCol>
                <a:gridCol w="3244402">
                  <a:extLst>
                    <a:ext uri="{9D8B030D-6E8A-4147-A177-3AD203B41FA5}">
                      <a16:colId xmlns:a16="http://schemas.microsoft.com/office/drawing/2014/main" val="1828387772"/>
                    </a:ext>
                  </a:extLst>
                </a:gridCol>
              </a:tblGrid>
              <a:tr h="460729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Phase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Name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What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When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7555281"/>
                  </a:ext>
                </a:extLst>
              </a:tr>
              <a:tr h="388470"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BOSA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Internal tests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Finished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1922558"/>
                  </a:ext>
                </a:extLst>
              </a:tr>
              <a:tr h="445111"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2 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Roundtrip pilots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Pilots execute tests themselves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- between each other</a:t>
                      </a:r>
                      <a:endParaRPr lang="en-US"/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</a:rPr>
                        <a:t>Finished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7159899"/>
                  </a:ext>
                </a:extLst>
              </a:tr>
              <a:tr h="445111"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3 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Between pilots 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 sz="1600">
                        <a:effectLst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8419589"/>
                  </a:ext>
                </a:extLst>
              </a:tr>
              <a:tr h="929263"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With Exact and eConnect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clients to send and receive invoices to pilots and receive/process invoice message responses (IMR)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Open Sans"/>
                        </a:rPr>
                        <a:t>Started 15/01/2022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125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97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l-BE" err="1">
                <a:solidFill>
                  <a:schemeClr val="bg1">
                    <a:lumMod val="10000"/>
                    <a:lumOff val="90000"/>
                  </a:schemeClr>
                </a:solidFill>
                <a:latin typeface="Montserrat"/>
              </a:rPr>
              <a:t>Any</a:t>
            </a:r>
            <a:r>
              <a:rPr lang="nl-BE">
                <a:solidFill>
                  <a:schemeClr val="bg1">
                    <a:lumMod val="10000"/>
                    <a:lumOff val="90000"/>
                  </a:schemeClr>
                </a:solidFill>
                <a:latin typeface="Montserrat"/>
              </a:rPr>
              <a:t> </a:t>
            </a:r>
            <a:r>
              <a:rPr lang="nl-BE" err="1">
                <a:solidFill>
                  <a:schemeClr val="bg1">
                    <a:lumMod val="10000"/>
                    <a:lumOff val="90000"/>
                  </a:schemeClr>
                </a:solidFill>
                <a:latin typeface="Montserrat"/>
              </a:rPr>
              <a:t>questions</a:t>
            </a:r>
            <a:r>
              <a:rPr lang="nl-BE">
                <a:solidFill>
                  <a:schemeClr val="bg1">
                    <a:lumMod val="10000"/>
                    <a:lumOff val="90000"/>
                  </a:schemeClr>
                </a:solidFill>
                <a:latin typeface="Montserrat"/>
              </a:rPr>
              <a:t>?</a:t>
            </a:r>
            <a:endParaRPr lang="en-US">
              <a:solidFill>
                <a:schemeClr val="bg1">
                  <a:lumMod val="10000"/>
                  <a:lumOff val="90000"/>
                </a:schemeClr>
              </a:solidFill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A8BC4-8094-45EA-B560-AE3E67642F06}"/>
              </a:ext>
            </a:extLst>
          </p:cNvPr>
          <p:cNvSpPr txBox="1"/>
          <p:nvPr/>
        </p:nvSpPr>
        <p:spPr>
          <a:xfrm>
            <a:off x="801867" y="1690398"/>
            <a:ext cx="636149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BE" sz="3600"/>
              <a:t>IMR ???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fr-BE" sz="3600"/>
              <a:t>OLD MLR ???</a:t>
            </a:r>
            <a:endParaRPr lang="en-US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6668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Peppol positioning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Invoice response: old BIS (2.0) MLR phase out, IMR phase in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4126424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C7C39-5BE3-413A-A5E8-743BA5E3C82E}"/>
              </a:ext>
            </a:extLst>
          </p:cNvPr>
          <p:cNvGraphicFramePr/>
          <p:nvPr/>
        </p:nvGraphicFramePr>
        <p:xfrm>
          <a:off x="2277035" y="1561248"/>
          <a:ext cx="9273280" cy="439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BE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Backlog / AOB / Next forum</a:t>
            </a:r>
          </a:p>
        </p:txBody>
      </p:sp>
    </p:spTree>
    <p:extLst>
      <p:ext uri="{BB962C8B-B14F-4D97-AF65-F5344CB8AC3E}">
        <p14:creationId xmlns:p14="http://schemas.microsoft.com/office/powerpoint/2010/main" val="302576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Thanks for your attendance!</a:t>
            </a:r>
            <a:endParaRPr lang="fr-BE" noProof="0"/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B1813250-997D-48D5-8B5B-4B6A6503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5E6744D3-47EE-48A5-8BD6-781BF90A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AF6D73-80D7-4562-9096-165C4862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7" y="2792639"/>
            <a:ext cx="7775681" cy="1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Wrap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2C2F-383F-4E71-84A8-ECFAEC3F0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noProof="0"/>
              <a:t>Best </a:t>
            </a:r>
            <a:r>
              <a:rPr lang="fr-BE" noProof="0" err="1"/>
              <a:t>wishes</a:t>
            </a:r>
            <a:r>
              <a:rPr lang="fr-BE" noProof="0"/>
              <a:t> to </a:t>
            </a:r>
            <a:r>
              <a:rPr lang="fr-BE" noProof="0" err="1"/>
              <a:t>you</a:t>
            </a:r>
            <a:r>
              <a:rPr lang="fr-BE" noProof="0"/>
              <a:t> and </a:t>
            </a:r>
            <a:r>
              <a:rPr lang="fr-BE" noProof="0" err="1"/>
              <a:t>your</a:t>
            </a:r>
            <a:r>
              <a:rPr lang="fr-BE" noProof="0"/>
              <a:t> </a:t>
            </a:r>
            <a:r>
              <a:rPr lang="fr-BE" noProof="0" err="1"/>
              <a:t>beloved</a:t>
            </a:r>
            <a:r>
              <a:rPr lang="fr-BE" noProof="0"/>
              <a:t> </a:t>
            </a:r>
            <a:r>
              <a:rPr lang="fr-BE" noProof="0" err="1"/>
              <a:t>ones</a:t>
            </a: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E3C5-343D-4C26-B1FB-5417841C5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10354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Peppol communication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Invoice response: old BIS (2.0) MLR phase out, IMR phase in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7BCB550D-947D-4C31-91A5-2294D7ED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Peppol communication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Invoice response: old BIS (2.0) MLR phase out, IMR phase in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185863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0515600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b="1">
                <a:solidFill>
                  <a:schemeClr val="tx1"/>
                </a:solidFill>
              </a:rPr>
              <a:t> - </a:t>
            </a:r>
            <a:r>
              <a:rPr lang="fr-BE" b="1" err="1">
                <a:solidFill>
                  <a:schemeClr val="tx1"/>
                </a:solidFill>
              </a:rPr>
              <a:t>Recap</a:t>
            </a:r>
            <a:r>
              <a:rPr lang="fr-BE" b="1">
                <a:solidFill>
                  <a:schemeClr val="tx1"/>
                </a:solidFill>
              </a:rPr>
              <a:t> Last meeting (</a:t>
            </a:r>
            <a:r>
              <a:rPr lang="fr-BE" b="1" err="1">
                <a:solidFill>
                  <a:schemeClr val="tx1"/>
                </a:solidFill>
              </a:rPr>
              <a:t>see</a:t>
            </a:r>
            <a:r>
              <a:rPr lang="fr-BE" b="1">
                <a:solidFill>
                  <a:schemeClr val="tx1"/>
                </a:solidFill>
              </a:rPr>
              <a:t> minutes) –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BE" b="1">
              <a:solidFill>
                <a:schemeClr val="tx1"/>
              </a:solidFill>
            </a:endParaRPr>
          </a:p>
          <a:p>
            <a:r>
              <a:rPr lang="en-US" sz="1800">
                <a:solidFill>
                  <a:schemeClr val="tx1"/>
                </a:solidFill>
              </a:rPr>
              <a:t>APs are invited to brief their prime contact (TIA annex 1, part 4.5)</a:t>
            </a:r>
          </a:p>
          <a:p>
            <a:r>
              <a:rPr lang="en-US" sz="1800">
                <a:solidFill>
                  <a:schemeClr val="tx1"/>
                </a:solidFill>
              </a:rPr>
              <a:t>If need to change prime contact please issue an Annex 1 update and send to PA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Agreement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framework</a:t>
            </a: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revision</a:t>
            </a:r>
            <a:endParaRPr kumimoji="0" lang="nl-BE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236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Agreement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framework</a:t>
            </a: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revision</a:t>
            </a:r>
            <a:endParaRPr kumimoji="0" lang="nl-BE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6A90FDF-8BAF-4B19-93BB-12573354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63" y="1931830"/>
            <a:ext cx="10712116" cy="404522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BE" b="1">
                <a:solidFill>
                  <a:schemeClr val="tx1"/>
                </a:solidFill>
              </a:rPr>
              <a:t>- Update -</a:t>
            </a:r>
          </a:p>
          <a:p>
            <a:pPr marL="0" indent="0">
              <a:buNone/>
            </a:pPr>
            <a:endParaRPr lang="en-US" sz="2200" u="sng">
              <a:solidFill>
                <a:schemeClr val="tx1"/>
              </a:solidFill>
            </a:endParaRPr>
          </a:p>
          <a:p>
            <a:r>
              <a:rPr lang="en-US" sz="1800">
                <a:solidFill>
                  <a:schemeClr val="tx1"/>
                </a:solidFill>
              </a:rPr>
              <a:t>New PA agreement was signed with OpenPeppol</a:t>
            </a:r>
          </a:p>
          <a:p>
            <a:r>
              <a:rPr lang="en-US" sz="1800">
                <a:solidFill>
                  <a:schemeClr val="tx1"/>
                </a:solidFill>
              </a:rPr>
              <a:t>Termination notices were issued to all AP Providers under old regime</a:t>
            </a:r>
          </a:p>
          <a:p>
            <a:r>
              <a:rPr lang="en-US" sz="1800">
                <a:solidFill>
                  <a:schemeClr val="tx1"/>
                </a:solidFill>
              </a:rPr>
              <a:t>SP agreement is being translated in FR and NL (legal obligation)</a:t>
            </a:r>
          </a:p>
          <a:p>
            <a:pPr marL="0" indent="0">
              <a:buNone/>
            </a:pPr>
            <a:endParaRPr lang="en-US" sz="1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>
                <a:solidFill>
                  <a:schemeClr val="tx1"/>
                </a:solidFill>
                <a:sym typeface="Wingdings" panose="05000000000000000000" pitchFamily="2" charset="2"/>
              </a:rPr>
              <a:t>Fixed regime switchover date =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1/7/2022</a:t>
            </a:r>
            <a:endParaRPr lang="en-US" sz="22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>
                <a:solidFill>
                  <a:schemeClr val="tx1"/>
                </a:solidFill>
              </a:rPr>
              <a:t>Documentation centrally available: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b="1">
                <a:hlinkClick r:id="rId3"/>
              </a:rPr>
              <a:t>New Peppol Agreements and accompanying documents - Peppol Agreements Revision</a:t>
            </a:r>
            <a:endParaRPr lang="en-US" sz="2000" b="1"/>
          </a:p>
          <a:p>
            <a:pPr marL="0" indent="0">
              <a:buNone/>
            </a:pPr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Agreement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framework</a:t>
            </a: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revision</a:t>
            </a:r>
            <a:endParaRPr kumimoji="0" lang="nl-BE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8A7D17C-EA44-4D9C-9D45-E3EC678C7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63" y="1931831"/>
            <a:ext cx="10712116" cy="3868194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fr-BE" b="1">
                <a:solidFill>
                  <a:schemeClr val="tx1"/>
                </a:solidFill>
              </a:rPr>
              <a:t>Questions ? –</a:t>
            </a:r>
          </a:p>
          <a:p>
            <a:pPr algn="ctr">
              <a:buFontTx/>
              <a:buChar char="-"/>
            </a:pPr>
            <a:endParaRPr lang="fr-BE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0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Agreement Framework Revision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Peppol communication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Invoice response: old BIS (2.0) MLR phase out, IMR phase in</a:t>
            </a:r>
            <a:endParaRPr lang="en-US" sz="2800" b="1" i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2577786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6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Peppol </a:t>
            </a:r>
            <a:r>
              <a:rPr kumimoji="0" lang="nl-BE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communication</a:t>
            </a:r>
            <a:r>
              <a:rPr lang="nl-BE">
                <a:solidFill>
                  <a:srgbClr val="FFFFFF"/>
                </a:solidFill>
                <a:latin typeface="Montserrat"/>
              </a:rPr>
              <a:t> </a:t>
            </a:r>
            <a:r>
              <a:rPr lang="nl-BE" err="1">
                <a:solidFill>
                  <a:srgbClr val="FFFFFF"/>
                </a:solidFill>
                <a:latin typeface="Montserrat"/>
              </a:rPr>
              <a:t>joined</a:t>
            </a:r>
            <a:r>
              <a:rPr lang="nl-BE">
                <a:solidFill>
                  <a:srgbClr val="FFFFFF"/>
                </a:solidFill>
                <a:latin typeface="Montserrat"/>
              </a:rPr>
              <a:t> effort</a:t>
            </a:r>
            <a:endParaRPr kumimoji="0" lang="nl-BE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pic>
        <p:nvPicPr>
          <p:cNvPr id="6" name="Content Placeholder 5" descr="Firemen in a huddle">
            <a:extLst>
              <a:ext uri="{FF2B5EF4-FFF2-40B4-BE49-F238E27FC236}">
                <a16:creationId xmlns:a16="http://schemas.microsoft.com/office/drawing/2014/main" id="{BE6AF7E8-7A33-4502-88AA-193EE9F6F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7193" r="26328" b="29798"/>
          <a:stretch/>
        </p:blipFill>
        <p:spPr>
          <a:xfrm>
            <a:off x="8016736" y="2584844"/>
            <a:ext cx="3229802" cy="1904303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64635B-6A7F-402F-9AFC-4F2E91EE2B03}"/>
              </a:ext>
            </a:extLst>
          </p:cNvPr>
          <p:cNvGrpSpPr/>
          <p:nvPr/>
        </p:nvGrpSpPr>
        <p:grpSpPr>
          <a:xfrm>
            <a:off x="7785780" y="2051243"/>
            <a:ext cx="3691715" cy="3204936"/>
            <a:chOff x="7785780" y="2051243"/>
            <a:chExt cx="3691715" cy="3204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3F2430-0C56-4E88-AE03-E12B62964196}"/>
                </a:ext>
              </a:extLst>
            </p:cNvPr>
            <p:cNvSpPr txBox="1"/>
            <p:nvPr/>
          </p:nvSpPr>
          <p:spPr>
            <a:xfrm>
              <a:off x="7877868" y="2051243"/>
              <a:ext cx="35075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nl-BE" sz="24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Let’s</a:t>
              </a:r>
              <a:r>
                <a:rPr kumimoji="0" lang="nl-BE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 </a:t>
              </a:r>
              <a:r>
                <a:rPr kumimoji="0" lang="nl-BE" sz="24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join</a:t>
              </a:r>
              <a:r>
                <a:rPr kumimoji="0" lang="nl-BE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 </a:t>
              </a:r>
              <a:r>
                <a:rPr kumimoji="0" lang="nl-BE" sz="24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our</a:t>
              </a:r>
              <a:r>
                <a:rPr kumimoji="0" lang="nl-BE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 </a:t>
              </a:r>
              <a:r>
                <a:rPr kumimoji="0" lang="nl-BE" sz="24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efforts</a:t>
              </a:r>
              <a:r>
                <a:rPr kumimoji="0" lang="nl-BE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:</a:t>
              </a:r>
              <a:endParaRPr lang="en-US" sz="2400" b="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A6BC72-0440-4EFC-94E2-435D42EA1E9C}"/>
                </a:ext>
              </a:extLst>
            </p:cNvPr>
            <p:cNvSpPr txBox="1"/>
            <p:nvPr/>
          </p:nvSpPr>
          <p:spPr>
            <a:xfrm>
              <a:off x="7785780" y="4548293"/>
              <a:ext cx="369171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nl-BE" sz="20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- SP </a:t>
              </a:r>
              <a:r>
                <a:rPr kumimoji="0" lang="nl-BE" sz="200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submits</a:t>
              </a:r>
              <a:r>
                <a:rPr kumimoji="0" lang="nl-BE" sz="20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 </a:t>
              </a:r>
              <a:r>
                <a:rPr kumimoji="0" lang="nl-BE" sz="200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articles</a:t>
              </a:r>
              <a:r>
                <a:rPr kumimoji="0" lang="nl-BE" sz="20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j-ea"/>
                  <a:cs typeface="+mj-cs"/>
                </a:rPr>
                <a:t> / links</a:t>
              </a:r>
            </a:p>
            <a:p>
              <a:r>
                <a:rPr lang="nl-BE" sz="2000">
                  <a:solidFill>
                    <a:srgbClr val="FFFFFF"/>
                  </a:solidFill>
                  <a:latin typeface="Montserrat"/>
                  <a:ea typeface="+mj-ea"/>
                  <a:cs typeface="+mj-cs"/>
                </a:rPr>
                <a:t>- PA </a:t>
              </a:r>
              <a:r>
                <a:rPr lang="nl-BE" sz="2000" err="1">
                  <a:solidFill>
                    <a:srgbClr val="FFFFFF"/>
                  </a:solidFill>
                  <a:latin typeface="Montserrat"/>
                  <a:ea typeface="+mj-ea"/>
                  <a:cs typeface="+mj-cs"/>
                </a:rPr>
                <a:t>suggests</a:t>
              </a:r>
              <a:r>
                <a:rPr lang="nl-BE" sz="2000">
                  <a:solidFill>
                    <a:srgbClr val="FFFFFF"/>
                  </a:solidFill>
                  <a:latin typeface="Montserrat"/>
                  <a:ea typeface="+mj-ea"/>
                  <a:cs typeface="+mj-cs"/>
                </a:rPr>
                <a:t> </a:t>
              </a:r>
              <a:r>
                <a:rPr lang="nl-BE" sz="2000" err="1">
                  <a:solidFill>
                    <a:srgbClr val="FFFFFF"/>
                  </a:solidFill>
                  <a:latin typeface="Montserrat"/>
                  <a:ea typeface="+mj-ea"/>
                  <a:cs typeface="+mj-cs"/>
                </a:rPr>
                <a:t>adjustments</a:t>
              </a:r>
              <a:endParaRPr lang="en-US" sz="2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4F4132-ED4E-4A2D-9D39-303F9A4E24EF}"/>
              </a:ext>
            </a:extLst>
          </p:cNvPr>
          <p:cNvGrpSpPr/>
          <p:nvPr/>
        </p:nvGrpSpPr>
        <p:grpSpPr>
          <a:xfrm>
            <a:off x="770466" y="2034045"/>
            <a:ext cx="3399927" cy="3117157"/>
            <a:chOff x="770466" y="2034045"/>
            <a:chExt cx="3399927" cy="31171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93657D-F77A-4F26-A3C2-D3323DBE36D1}"/>
                </a:ext>
              </a:extLst>
            </p:cNvPr>
            <p:cNvGrpSpPr/>
            <p:nvPr/>
          </p:nvGrpSpPr>
          <p:grpSpPr>
            <a:xfrm>
              <a:off x="1016817" y="2034045"/>
              <a:ext cx="2949134" cy="646331"/>
              <a:chOff x="1140996" y="2034045"/>
              <a:chExt cx="2949134" cy="646331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4209DB1F-D399-4C82-9737-8ED058812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0996" y="2101779"/>
                <a:ext cx="2093857" cy="506661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4A8BC4-8094-45EA-B560-AE3E67642F06}"/>
                  </a:ext>
                </a:extLst>
              </p:cNvPr>
              <p:cNvSpPr txBox="1"/>
              <p:nvPr/>
            </p:nvSpPr>
            <p:spPr>
              <a:xfrm>
                <a:off x="3204575" y="2034045"/>
                <a:ext cx="8855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BE" sz="3600"/>
                  <a:t>???</a:t>
                </a:r>
                <a:endParaRPr lang="en-US"/>
              </a:p>
            </p:txBody>
          </p:sp>
        </p:grpSp>
        <p:pic>
          <p:nvPicPr>
            <p:cNvPr id="20" name="Picture 19" descr="3D labyrinth in white">
              <a:extLst>
                <a:ext uri="{FF2B5EF4-FFF2-40B4-BE49-F238E27FC236}">
                  <a16:creationId xmlns:a16="http://schemas.microsoft.com/office/drawing/2014/main" id="{3E373E9F-A314-4252-93FA-4C8C4EF96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51" y="2827133"/>
              <a:ext cx="2777067" cy="2252133"/>
            </a:xfrm>
            <a:prstGeom prst="rect">
              <a:avLst/>
            </a:prstGeom>
          </p:spPr>
        </p:pic>
        <p:pic>
          <p:nvPicPr>
            <p:cNvPr id="9" name="Picture 8" descr="Business woman hand on head">
              <a:extLst>
                <a:ext uri="{FF2B5EF4-FFF2-40B4-BE49-F238E27FC236}">
                  <a16:creationId xmlns:a16="http://schemas.microsoft.com/office/drawing/2014/main" id="{5F050765-BCAA-43EF-A25A-26A3BC292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69"/>
            <a:stretch/>
          </p:blipFill>
          <p:spPr>
            <a:xfrm>
              <a:off x="770466" y="3242697"/>
              <a:ext cx="1107769" cy="1904303"/>
            </a:xfrm>
            <a:prstGeom prst="rect">
              <a:avLst/>
            </a:prstGeom>
          </p:spPr>
        </p:pic>
        <p:pic>
          <p:nvPicPr>
            <p:cNvPr id="17" name="Picture 16" descr="Business woman hand on head">
              <a:extLst>
                <a:ext uri="{FF2B5EF4-FFF2-40B4-BE49-F238E27FC236}">
                  <a16:creationId xmlns:a16="http://schemas.microsoft.com/office/drawing/2014/main" id="{36F6A19E-F77F-4078-ACFC-C52193D53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69"/>
            <a:stretch/>
          </p:blipFill>
          <p:spPr>
            <a:xfrm flipH="1">
              <a:off x="3062624" y="3246899"/>
              <a:ext cx="1107769" cy="190430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54FEF1-4A8C-4834-BEE2-DAE2189DD2F2}"/>
              </a:ext>
            </a:extLst>
          </p:cNvPr>
          <p:cNvGrpSpPr/>
          <p:nvPr/>
        </p:nvGrpSpPr>
        <p:grpSpPr>
          <a:xfrm>
            <a:off x="4596339" y="2152658"/>
            <a:ext cx="2600021" cy="3179998"/>
            <a:chOff x="4596339" y="2152658"/>
            <a:chExt cx="2600021" cy="3179998"/>
          </a:xfrm>
        </p:grpSpPr>
        <p:pic>
          <p:nvPicPr>
            <p:cNvPr id="3" name="Graphic 2" descr="Upward trend with solid fill">
              <a:extLst>
                <a:ext uri="{FF2B5EF4-FFF2-40B4-BE49-F238E27FC236}">
                  <a16:creationId xmlns:a16="http://schemas.microsoft.com/office/drawing/2014/main" id="{C6EE545A-A678-4407-A066-14D8ADF2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96339" y="3330221"/>
              <a:ext cx="2600021" cy="2002435"/>
            </a:xfrm>
            <a:prstGeom prst="rect">
              <a:avLst/>
            </a:prstGeom>
          </p:spPr>
        </p:pic>
        <p:pic>
          <p:nvPicPr>
            <p:cNvPr id="2054" name="Picture 6" descr="MAF-MÉTROLOGIE balance industrielle, médicale et commerciale">
              <a:extLst>
                <a:ext uri="{FF2B5EF4-FFF2-40B4-BE49-F238E27FC236}">
                  <a16:creationId xmlns:a16="http://schemas.microsoft.com/office/drawing/2014/main" id="{3B998B85-0EAD-42DC-8171-05D4FDBE9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8" b="16183"/>
            <a:stretch/>
          </p:blipFill>
          <p:spPr bwMode="auto">
            <a:xfrm>
              <a:off x="4953118" y="2152658"/>
              <a:ext cx="1886463" cy="121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01AF863F-8D6A-446B-B45A-D57D90CC22B6}"/>
                </a:ext>
              </a:extLst>
            </p:cNvPr>
            <p:cNvSpPr/>
            <p:nvPr/>
          </p:nvSpPr>
          <p:spPr>
            <a:xfrm flipV="1">
              <a:off x="4953118" y="3365921"/>
              <a:ext cx="1886463" cy="41768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17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2.xml><?xml version="1.0" encoding="utf-8"?>
<a:theme xmlns:a="http://schemas.openxmlformats.org/drawingml/2006/main" name="Dark theme">
  <a:themeElements>
    <a:clrScheme name="0365 - Dark Mode">
      <a:dk1>
        <a:srgbClr val="09181B"/>
      </a:dk1>
      <a:lt1>
        <a:srgbClr val="FFFFFF"/>
      </a:lt1>
      <a:dk2>
        <a:srgbClr val="00566B"/>
      </a:dk2>
      <a:lt2>
        <a:srgbClr val="FFF8DC"/>
      </a:lt2>
      <a:accent1>
        <a:srgbClr val="057A8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FFED75"/>
      </a:hlink>
      <a:folHlink>
        <a:srgbClr val="FFF8DC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A3DAC8A1-A94C-4D28-86A5-77FDFA0EA2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06722F0880244A9A4ABAEF5F0D78F" ma:contentTypeVersion="2769" ma:contentTypeDescription="Create a new document." ma:contentTypeScope="" ma:versionID="4d38c8605c1bba89dc3ebc116c8c2bca">
  <xsd:schema xmlns:xsd="http://www.w3.org/2001/XMLSchema" xmlns:xs="http://www.w3.org/2001/XMLSchema" xmlns:p="http://schemas.microsoft.com/office/2006/metadata/properties" xmlns:ns2="81244d14-5ce4-4a7b-8743-301f920c1a25" xmlns:ns3="500941e7-a1e3-450c-a564-77bc138a22e4" xmlns:ns4="86ac52e8-28bc-4a17-9ed0-ff9d6f1a4334" targetNamespace="http://schemas.microsoft.com/office/2006/metadata/properties" ma:root="true" ma:fieldsID="99b21ab7d620c3246aa08189eb1f38a7" ns2:_="" ns3:_="" ns4:_="">
    <xsd:import namespace="81244d14-5ce4-4a7b-8743-301f920c1a25"/>
    <xsd:import namespace="500941e7-a1e3-450c-a564-77bc138a22e4"/>
    <xsd:import namespace="86ac52e8-28bc-4a17-9ed0-ff9d6f1a43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44d14-5ce4-4a7b-8743-301f920c1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941e7-a1e3-450c-a564-77bc138a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c52e8-28bc-4a17-9ed0-ff9d6f1a4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244d14-5ce4-4a7b-8743-301f920c1a25">BOSATEMP-1776936762-238845</_dlc_DocId>
    <_dlc_DocIdUrl xmlns="81244d14-5ce4-4a7b-8743-301f920c1a25">
      <Url>https://gcloudbelgium.sharepoint.com/sites/BOSA-TEMP/DT/_layouts/15/DocIdRedir.aspx?ID=BOSATEMP-1776936762-238845</Url>
      <Description>BOSATEMP-1776936762-238845</Description>
    </_dlc_DocIdUrl>
  </documentManagement>
</p:properties>
</file>

<file path=customXml/itemProps1.xml><?xml version="1.0" encoding="utf-8"?>
<ds:datastoreItem xmlns:ds="http://schemas.openxmlformats.org/officeDocument/2006/customXml" ds:itemID="{81EAD3B2-9521-4025-BF23-7022EF8EA42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E9A69DA-972F-4782-9556-0955EB85B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B7159-BD46-4C69-9F10-BBCF42D8E91A}">
  <ds:schemaRefs>
    <ds:schemaRef ds:uri="500941e7-a1e3-450c-a564-77bc138a22e4"/>
    <ds:schemaRef ds:uri="81244d14-5ce4-4a7b-8743-301f920c1a25"/>
    <ds:schemaRef ds:uri="86ac52e8-28bc-4a17-9ed0-ff9d6f1a4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C3230FCF-7E2C-49A6-9845-CBD6D2D1FEFD}">
  <ds:schemaRefs>
    <ds:schemaRef ds:uri="500941e7-a1e3-450c-a564-77bc138a22e4"/>
    <ds:schemaRef ds:uri="81244d14-5ce4-4a7b-8743-301f920c1a25"/>
    <ds:schemaRef ds:uri="86ac52e8-28bc-4a17-9ed0-ff9d6f1a4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BOSA O365 PowerPoint Template FR final</Template>
  <TotalTime>0</TotalTime>
  <Application>Microsoft Office PowerPoint</Application>
  <PresentationFormat>Widescreen</PresentationFormat>
  <Slides>17</Slides>
  <Notes>11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Light theme</vt:lpstr>
      <vt:lpstr>Dark theme</vt:lpstr>
      <vt:lpstr>Belgian Peppol APs Forum </vt:lpstr>
      <vt:lpstr>Best wishes to you and your beloved ones</vt:lpstr>
      <vt:lpstr>Agenda</vt:lpstr>
      <vt:lpstr>Agenda</vt:lpstr>
      <vt:lpstr>PowerPoint Presentation</vt:lpstr>
      <vt:lpstr>PowerPoint Presentation</vt:lpstr>
      <vt:lpstr>PowerPoint Presentation</vt:lpstr>
      <vt:lpstr>Agenda</vt:lpstr>
      <vt:lpstr>PowerPoint Presentation</vt:lpstr>
      <vt:lpstr>Agenda</vt:lpstr>
      <vt:lpstr>PowerPoint Presentation</vt:lpstr>
      <vt:lpstr>PowerPoint Presentation</vt:lpstr>
      <vt:lpstr>PowerPoint Presentation</vt:lpstr>
      <vt:lpstr>Agenda</vt:lpstr>
      <vt:lpstr>PowerPoint Presentation</vt:lpstr>
      <vt:lpstr>Thanks for your attendance!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</dc:title>
  <dc:creator>VERMEIRE Marc</dc:creator>
  <cp:revision>1</cp:revision>
  <dcterms:created xsi:type="dcterms:W3CDTF">2021-10-12T09:08:02Z</dcterms:created>
  <dcterms:modified xsi:type="dcterms:W3CDTF">2022-01-27T08:27:33Z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0x01010078306722F0880244A9A4ABAEF5F0D78F</vt:lpwstr>
  </property>
  <property fmtid="{D5CDD505-2E9C-101B-9397-08002B2CF9AE}" pid="3" name="_dlc_DocIdItemGuid">
    <vt:lpwstr>0dd83191-0a13-48ba-a4ab-174c863f91fb</vt:lpwstr>
  </property>
  <property fmtid="{D5CDD505-2E9C-101B-9397-08002B2CF9AE}" pid="4" name="ThemeFR">
    <vt:lpwstr>339;#Charte de style|3a13075a-f53c-44e4-9551-b10b77b7571b</vt:lpwstr>
  </property>
</Properties>
</file>