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5"/>
    <p:sldMasterId id="2147483682" r:id="rId6"/>
  </p:sldMasterIdLst>
  <p:notesMasterIdLst>
    <p:notesMasterId r:id="rId30"/>
  </p:notesMasterIdLst>
  <p:handoutMasterIdLst>
    <p:handoutMasterId r:id="rId31"/>
  </p:handoutMasterIdLst>
  <p:sldIdLst>
    <p:sldId id="257" r:id="rId7"/>
    <p:sldId id="259" r:id="rId8"/>
    <p:sldId id="258" r:id="rId9"/>
    <p:sldId id="266" r:id="rId10"/>
    <p:sldId id="272" r:id="rId11"/>
    <p:sldId id="286" r:id="rId12"/>
    <p:sldId id="289" r:id="rId13"/>
    <p:sldId id="290" r:id="rId14"/>
    <p:sldId id="292" r:id="rId15"/>
    <p:sldId id="291" r:id="rId16"/>
    <p:sldId id="288" r:id="rId17"/>
    <p:sldId id="280" r:id="rId18"/>
    <p:sldId id="281" r:id="rId19"/>
    <p:sldId id="282" r:id="rId20"/>
    <p:sldId id="273" r:id="rId21"/>
    <p:sldId id="285" r:id="rId22"/>
    <p:sldId id="283" r:id="rId23"/>
    <p:sldId id="274" r:id="rId24"/>
    <p:sldId id="278" r:id="rId25"/>
    <p:sldId id="284" r:id="rId26"/>
    <p:sldId id="260" r:id="rId27"/>
    <p:sldId id="293" r:id="rId28"/>
    <p:sldId id="279" r:id="rId29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ido Doucet (BOSA)" initials="GD(" lastIdx="1" clrIdx="0">
    <p:extLst>
      <p:ext uri="{19B8F6BF-5375-455C-9EA6-DF929625EA0E}">
        <p15:presenceInfo xmlns:p15="http://schemas.microsoft.com/office/powerpoint/2012/main" userId="S::Guido.Doucet@bosa.fgov.be::e581be33-abb2-4ec2-9ef0-8c0c98ee118b" providerId="AD"/>
      </p:ext>
    </p:extLst>
  </p:cmAuthor>
  <p:cmAuthor id="2" name="Serge Libert (BOSA)" initials="SL(" lastIdx="1" clrIdx="1">
    <p:extLst>
      <p:ext uri="{19B8F6BF-5375-455C-9EA6-DF929625EA0E}">
        <p15:presenceInfo xmlns:p15="http://schemas.microsoft.com/office/powerpoint/2012/main" userId="S::serge.libert@bosa.fgov.be::8c9a1326-5673-4310-b4ed-b88bcf07a8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4346"/>
    <a:srgbClr val="298572"/>
    <a:srgbClr val="535D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D97B70-1896-439C-B704-E567375DC8E2}" v="166" dt="2021-12-16T17:27:41.1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620" autoAdjust="0"/>
  </p:normalViewPr>
  <p:slideViewPr>
    <p:cSldViewPr snapToGrid="0">
      <p:cViewPr>
        <p:scale>
          <a:sx n="80" d="100"/>
          <a:sy n="80" d="100"/>
        </p:scale>
        <p:origin x="787" y="-8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commentAuthors" Target="commentAuthors.xml"/><Relationship Id="rId37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 Vermeire" userId="dda041ec-8de0-4236-9ecd-0521a99dabc8" providerId="ADAL" clId="{F2D785DE-D643-45A7-96B9-B46F595763D7}"/>
    <pc:docChg chg="undo redo custSel addSld delSld modSld sldOrd">
      <pc:chgData name="Marc Vermeire" userId="dda041ec-8de0-4236-9ecd-0521a99dabc8" providerId="ADAL" clId="{F2D785DE-D643-45A7-96B9-B46F595763D7}" dt="2021-12-13T11:43:04.400" v="1197" actId="20577"/>
      <pc:docMkLst>
        <pc:docMk/>
      </pc:docMkLst>
      <pc:sldChg chg="modSp mod">
        <pc:chgData name="Marc Vermeire" userId="dda041ec-8de0-4236-9ecd-0521a99dabc8" providerId="ADAL" clId="{F2D785DE-D643-45A7-96B9-B46F595763D7}" dt="2021-10-26T13:03:11.816" v="5" actId="6549"/>
        <pc:sldMkLst>
          <pc:docMk/>
          <pc:sldMk cId="887695320" sldId="257"/>
        </pc:sldMkLst>
        <pc:spChg chg="mod">
          <ac:chgData name="Marc Vermeire" userId="dda041ec-8de0-4236-9ecd-0521a99dabc8" providerId="ADAL" clId="{F2D785DE-D643-45A7-96B9-B46F595763D7}" dt="2021-10-26T13:03:11.816" v="5" actId="6549"/>
          <ac:spMkLst>
            <pc:docMk/>
            <pc:sldMk cId="887695320" sldId="257"/>
            <ac:spMk id="3" creationId="{508335A5-ED5F-47D1-ACAC-A07DC8D4D7A7}"/>
          </ac:spMkLst>
        </pc:spChg>
      </pc:sldChg>
      <pc:sldChg chg="modSp mod">
        <pc:chgData name="Marc Vermeire" userId="dda041ec-8de0-4236-9ecd-0521a99dabc8" providerId="ADAL" clId="{F2D785DE-D643-45A7-96B9-B46F595763D7}" dt="2021-12-07T12:45:27.026" v="50"/>
        <pc:sldMkLst>
          <pc:docMk/>
          <pc:sldMk cId="704554566" sldId="258"/>
        </pc:sldMkLst>
        <pc:spChg chg="mod">
          <ac:chgData name="Marc Vermeire" userId="dda041ec-8de0-4236-9ecd-0521a99dabc8" providerId="ADAL" clId="{F2D785DE-D643-45A7-96B9-B46F595763D7}" dt="2021-12-07T12:45:27.026" v="50"/>
          <ac:spMkLst>
            <pc:docMk/>
            <pc:sldMk cId="704554566" sldId="258"/>
            <ac:spMk id="6" creationId="{4C6FECFA-AE50-4EB7-BB81-05FD93A6B3DC}"/>
          </ac:spMkLst>
        </pc:spChg>
      </pc:sldChg>
      <pc:sldChg chg="modSp">
        <pc:chgData name="Marc Vermeire" userId="dda041ec-8de0-4236-9ecd-0521a99dabc8" providerId="ADAL" clId="{F2D785DE-D643-45A7-96B9-B46F595763D7}" dt="2021-12-07T13:07:25.308" v="143" actId="20577"/>
        <pc:sldMkLst>
          <pc:docMk/>
          <pc:sldMk cId="771274276" sldId="260"/>
        </pc:sldMkLst>
        <pc:graphicFrameChg chg="mod">
          <ac:chgData name="Marc Vermeire" userId="dda041ec-8de0-4236-9ecd-0521a99dabc8" providerId="ADAL" clId="{F2D785DE-D643-45A7-96B9-B46F595763D7}" dt="2021-12-07T13:07:25.308" v="143" actId="20577"/>
          <ac:graphicFrameMkLst>
            <pc:docMk/>
            <pc:sldMk cId="771274276" sldId="260"/>
            <ac:graphicFrameMk id="5" creationId="{6D2C7C39-5BE3-413A-A5E8-743BA5E3C82E}"/>
          </ac:graphicFrameMkLst>
        </pc:graphicFrameChg>
      </pc:sldChg>
      <pc:sldChg chg="del">
        <pc:chgData name="Marc Vermeire" userId="dda041ec-8de0-4236-9ecd-0521a99dabc8" providerId="ADAL" clId="{F2D785DE-D643-45A7-96B9-B46F595763D7}" dt="2021-12-07T13:05:14.455" v="97" actId="47"/>
        <pc:sldMkLst>
          <pc:docMk/>
          <pc:sldMk cId="3476471629" sldId="262"/>
        </pc:sldMkLst>
      </pc:sldChg>
      <pc:sldChg chg="del">
        <pc:chgData name="Marc Vermeire" userId="dda041ec-8de0-4236-9ecd-0521a99dabc8" providerId="ADAL" clId="{F2D785DE-D643-45A7-96B9-B46F595763D7}" dt="2021-12-07T13:06:28.902" v="111" actId="47"/>
        <pc:sldMkLst>
          <pc:docMk/>
          <pc:sldMk cId="2772569446" sldId="264"/>
        </pc:sldMkLst>
      </pc:sldChg>
      <pc:sldChg chg="add del">
        <pc:chgData name="Marc Vermeire" userId="dda041ec-8de0-4236-9ecd-0521a99dabc8" providerId="ADAL" clId="{F2D785DE-D643-45A7-96B9-B46F595763D7}" dt="2021-12-07T12:57:11.545" v="53"/>
        <pc:sldMkLst>
          <pc:docMk/>
          <pc:sldMk cId="1223376264" sldId="266"/>
        </pc:sldMkLst>
      </pc:sldChg>
      <pc:sldChg chg="del">
        <pc:chgData name="Marc Vermeire" userId="dda041ec-8de0-4236-9ecd-0521a99dabc8" providerId="ADAL" clId="{F2D785DE-D643-45A7-96B9-B46F595763D7}" dt="2021-12-07T12:57:00.546" v="51" actId="2696"/>
        <pc:sldMkLst>
          <pc:docMk/>
          <pc:sldMk cId="2544569625" sldId="266"/>
        </pc:sldMkLst>
      </pc:sldChg>
      <pc:sldChg chg="modSp add mod">
        <pc:chgData name="Marc Vermeire" userId="dda041ec-8de0-4236-9ecd-0521a99dabc8" providerId="ADAL" clId="{F2D785DE-D643-45A7-96B9-B46F595763D7}" dt="2021-12-07T12:57:43.679" v="59" actId="1035"/>
        <pc:sldMkLst>
          <pc:docMk/>
          <pc:sldMk cId="2565178176" sldId="266"/>
        </pc:sldMkLst>
        <pc:spChg chg="mod">
          <ac:chgData name="Marc Vermeire" userId="dda041ec-8de0-4236-9ecd-0521a99dabc8" providerId="ADAL" clId="{F2D785DE-D643-45A7-96B9-B46F595763D7}" dt="2021-12-07T12:57:30.582" v="57" actId="20577"/>
          <ac:spMkLst>
            <pc:docMk/>
            <pc:sldMk cId="2565178176" sldId="266"/>
            <ac:spMk id="6" creationId="{4C6FECFA-AE50-4EB7-BB81-05FD93A6B3DC}"/>
          </ac:spMkLst>
        </pc:spChg>
        <pc:spChg chg="mod">
          <ac:chgData name="Marc Vermeire" userId="dda041ec-8de0-4236-9ecd-0521a99dabc8" providerId="ADAL" clId="{F2D785DE-D643-45A7-96B9-B46F595763D7}" dt="2021-12-07T12:57:43.679" v="59" actId="1035"/>
          <ac:spMkLst>
            <pc:docMk/>
            <pc:sldMk cId="2565178176" sldId="266"/>
            <ac:spMk id="7" creationId="{41DC656D-FEC3-4765-807A-1B3A626777DF}"/>
          </ac:spMkLst>
        </pc:spChg>
      </pc:sldChg>
      <pc:sldChg chg="del">
        <pc:chgData name="Marc Vermeire" userId="dda041ec-8de0-4236-9ecd-0521a99dabc8" providerId="ADAL" clId="{F2D785DE-D643-45A7-96B9-B46F595763D7}" dt="2021-12-07T13:06:30.340" v="112" actId="47"/>
        <pc:sldMkLst>
          <pc:docMk/>
          <pc:sldMk cId="3245886073" sldId="268"/>
        </pc:sldMkLst>
      </pc:sldChg>
      <pc:sldChg chg="del">
        <pc:chgData name="Marc Vermeire" userId="dda041ec-8de0-4236-9ecd-0521a99dabc8" providerId="ADAL" clId="{F2D785DE-D643-45A7-96B9-B46F595763D7}" dt="2021-12-07T13:06:32.694" v="113" actId="47"/>
        <pc:sldMkLst>
          <pc:docMk/>
          <pc:sldMk cId="2892834902" sldId="269"/>
        </pc:sldMkLst>
      </pc:sldChg>
      <pc:sldChg chg="del">
        <pc:chgData name="Marc Vermeire" userId="dda041ec-8de0-4236-9ecd-0521a99dabc8" providerId="ADAL" clId="{F2D785DE-D643-45A7-96B9-B46F595763D7}" dt="2021-12-07T13:06:40.902" v="115" actId="47"/>
        <pc:sldMkLst>
          <pc:docMk/>
          <pc:sldMk cId="1606958112" sldId="270"/>
        </pc:sldMkLst>
      </pc:sldChg>
      <pc:sldChg chg="add del setBg">
        <pc:chgData name="Marc Vermeire" userId="dda041ec-8de0-4236-9ecd-0521a99dabc8" providerId="ADAL" clId="{F2D785DE-D643-45A7-96B9-B46F595763D7}" dt="2021-12-07T12:57:11.545" v="53"/>
        <pc:sldMkLst>
          <pc:docMk/>
          <pc:sldMk cId="2094672860" sldId="272"/>
        </pc:sldMkLst>
      </pc:sldChg>
      <pc:sldChg chg="add">
        <pc:chgData name="Marc Vermeire" userId="dda041ec-8de0-4236-9ecd-0521a99dabc8" providerId="ADAL" clId="{F2D785DE-D643-45A7-96B9-B46F595763D7}" dt="2021-12-07T12:57:11.606" v="54"/>
        <pc:sldMkLst>
          <pc:docMk/>
          <pc:sldMk cId="2652368132" sldId="272"/>
        </pc:sldMkLst>
      </pc:sldChg>
      <pc:sldChg chg="del">
        <pc:chgData name="Marc Vermeire" userId="dda041ec-8de0-4236-9ecd-0521a99dabc8" providerId="ADAL" clId="{F2D785DE-D643-45A7-96B9-B46F595763D7}" dt="2021-12-07T12:57:00.546" v="51" actId="2696"/>
        <pc:sldMkLst>
          <pc:docMk/>
          <pc:sldMk cId="2828616108" sldId="272"/>
        </pc:sldMkLst>
      </pc:sldChg>
      <pc:sldChg chg="del">
        <pc:chgData name="Marc Vermeire" userId="dda041ec-8de0-4236-9ecd-0521a99dabc8" providerId="ADAL" clId="{F2D785DE-D643-45A7-96B9-B46F595763D7}" dt="2021-12-07T13:05:24.723" v="99" actId="2696"/>
        <pc:sldMkLst>
          <pc:docMk/>
          <pc:sldMk cId="1088753643" sldId="273"/>
        </pc:sldMkLst>
      </pc:sldChg>
      <pc:sldChg chg="add del">
        <pc:chgData name="Marc Vermeire" userId="dda041ec-8de0-4236-9ecd-0521a99dabc8" providerId="ADAL" clId="{F2D785DE-D643-45A7-96B9-B46F595763D7}" dt="2021-12-07T13:05:51.163" v="104" actId="2696"/>
        <pc:sldMkLst>
          <pc:docMk/>
          <pc:sldMk cId="1491957069" sldId="273"/>
        </pc:sldMkLst>
      </pc:sldChg>
      <pc:sldChg chg="modSp mod ord">
        <pc:chgData name="Marc Vermeire" userId="dda041ec-8de0-4236-9ecd-0521a99dabc8" providerId="ADAL" clId="{F2D785DE-D643-45A7-96B9-B46F595763D7}" dt="2021-12-13T11:41:56.746" v="1196" actId="255"/>
        <pc:sldMkLst>
          <pc:docMk/>
          <pc:sldMk cId="1719878782" sldId="273"/>
        </pc:sldMkLst>
        <pc:spChg chg="mod">
          <ac:chgData name="Marc Vermeire" userId="dda041ec-8de0-4236-9ecd-0521a99dabc8" providerId="ADAL" clId="{F2D785DE-D643-45A7-96B9-B46F595763D7}" dt="2021-12-13T11:41:56.746" v="1196" actId="255"/>
          <ac:spMkLst>
            <pc:docMk/>
            <pc:sldMk cId="1719878782" sldId="273"/>
            <ac:spMk id="12" creationId="{16A90FDF-8BAF-4B19-93BB-125733541B0A}"/>
          </ac:spMkLst>
        </pc:spChg>
      </pc:sldChg>
      <pc:sldChg chg="add del setBg">
        <pc:chgData name="Marc Vermeire" userId="dda041ec-8de0-4236-9ecd-0521a99dabc8" providerId="ADAL" clId="{F2D785DE-D643-45A7-96B9-B46F595763D7}" dt="2021-12-07T13:05:29.441" v="101"/>
        <pc:sldMkLst>
          <pc:docMk/>
          <pc:sldMk cId="3493823961" sldId="273"/>
        </pc:sldMkLst>
      </pc:sldChg>
      <pc:sldChg chg="add del setBg">
        <pc:chgData name="Marc Vermeire" userId="dda041ec-8de0-4236-9ecd-0521a99dabc8" providerId="ADAL" clId="{F2D785DE-D643-45A7-96B9-B46F595763D7}" dt="2021-12-07T13:06:04.284" v="106"/>
        <pc:sldMkLst>
          <pc:docMk/>
          <pc:sldMk cId="4163859649" sldId="273"/>
        </pc:sldMkLst>
      </pc:sldChg>
      <pc:sldChg chg="addSp delSp">
        <pc:chgData name="Marc Vermeire" userId="dda041ec-8de0-4236-9ecd-0521a99dabc8" providerId="ADAL" clId="{F2D785DE-D643-45A7-96B9-B46F595763D7}" dt="2021-12-07T13:06:08.603" v="108"/>
        <pc:sldMkLst>
          <pc:docMk/>
          <pc:sldMk cId="4130594465" sldId="274"/>
        </pc:sldMkLst>
        <pc:picChg chg="add del">
          <ac:chgData name="Marc Vermeire" userId="dda041ec-8de0-4236-9ecd-0521a99dabc8" providerId="ADAL" clId="{F2D785DE-D643-45A7-96B9-B46F595763D7}" dt="2021-12-07T13:06:08.603" v="108"/>
          <ac:picMkLst>
            <pc:docMk/>
            <pc:sldMk cId="4130594465" sldId="274"/>
            <ac:picMk id="3" creationId="{2CD169B9-38AC-44D7-BDBF-AE907A32CE4A}"/>
          </ac:picMkLst>
        </pc:picChg>
      </pc:sldChg>
      <pc:sldChg chg="add del setBg">
        <pc:chgData name="Marc Vermeire" userId="dda041ec-8de0-4236-9ecd-0521a99dabc8" providerId="ADAL" clId="{F2D785DE-D643-45A7-96B9-B46F595763D7}" dt="2021-12-07T13:06:04.284" v="106"/>
        <pc:sldMkLst>
          <pc:docMk/>
          <pc:sldMk cId="2476760924" sldId="276"/>
        </pc:sldMkLst>
      </pc:sldChg>
      <pc:sldChg chg="add del setBg">
        <pc:chgData name="Marc Vermeire" userId="dda041ec-8de0-4236-9ecd-0521a99dabc8" providerId="ADAL" clId="{F2D785DE-D643-45A7-96B9-B46F595763D7}" dt="2021-12-07T13:05:29.441" v="101"/>
        <pc:sldMkLst>
          <pc:docMk/>
          <pc:sldMk cId="2541545665" sldId="276"/>
        </pc:sldMkLst>
      </pc:sldChg>
      <pc:sldChg chg="del">
        <pc:chgData name="Marc Vermeire" userId="dda041ec-8de0-4236-9ecd-0521a99dabc8" providerId="ADAL" clId="{F2D785DE-D643-45A7-96B9-B46F595763D7}" dt="2021-12-07T13:05:24.723" v="99" actId="2696"/>
        <pc:sldMkLst>
          <pc:docMk/>
          <pc:sldMk cId="3373958294" sldId="276"/>
        </pc:sldMkLst>
      </pc:sldChg>
      <pc:sldChg chg="modSp add del mod">
        <pc:chgData name="Marc Vermeire" userId="dda041ec-8de0-4236-9ecd-0521a99dabc8" providerId="ADAL" clId="{F2D785DE-D643-45A7-96B9-B46F595763D7}" dt="2021-12-13T10:41:08.974" v="627" actId="47"/>
        <pc:sldMkLst>
          <pc:docMk/>
          <pc:sldMk cId="3664634399" sldId="276"/>
        </pc:sldMkLst>
        <pc:spChg chg="mod">
          <ac:chgData name="Marc Vermeire" userId="dda041ec-8de0-4236-9ecd-0521a99dabc8" providerId="ADAL" clId="{F2D785DE-D643-45A7-96B9-B46F595763D7}" dt="2021-12-11T15:45:52.814" v="342" actId="20577"/>
          <ac:spMkLst>
            <pc:docMk/>
            <pc:sldMk cId="3664634399" sldId="276"/>
            <ac:spMk id="12" creationId="{16A90FDF-8BAF-4B19-93BB-125733541B0A}"/>
          </ac:spMkLst>
        </pc:spChg>
      </pc:sldChg>
      <pc:sldChg chg="add del">
        <pc:chgData name="Marc Vermeire" userId="dda041ec-8de0-4236-9ecd-0521a99dabc8" providerId="ADAL" clId="{F2D785DE-D643-45A7-96B9-B46F595763D7}" dt="2021-12-07T13:05:51.163" v="104" actId="2696"/>
        <pc:sldMkLst>
          <pc:docMk/>
          <pc:sldMk cId="3905235920" sldId="276"/>
        </pc:sldMkLst>
      </pc:sldChg>
      <pc:sldChg chg="modSp mod">
        <pc:chgData name="Marc Vermeire" userId="dda041ec-8de0-4236-9ecd-0521a99dabc8" providerId="ADAL" clId="{F2D785DE-D643-45A7-96B9-B46F595763D7}" dt="2021-12-07T13:07:34.744" v="145" actId="27636"/>
        <pc:sldMkLst>
          <pc:docMk/>
          <pc:sldMk cId="2273133217" sldId="279"/>
        </pc:sldMkLst>
        <pc:spChg chg="mod">
          <ac:chgData name="Marc Vermeire" userId="dda041ec-8de0-4236-9ecd-0521a99dabc8" providerId="ADAL" clId="{F2D785DE-D643-45A7-96B9-B46F595763D7}" dt="2021-12-07T13:07:34.744" v="145" actId="27636"/>
          <ac:spMkLst>
            <pc:docMk/>
            <pc:sldMk cId="2273133217" sldId="279"/>
            <ac:spMk id="3" creationId="{7F4E2C2F-383F-4E71-84A8-ECFAEC3F0E0F}"/>
          </ac:spMkLst>
        </pc:spChg>
      </pc:sldChg>
      <pc:sldChg chg="modSp add mod">
        <pc:chgData name="Marc Vermeire" userId="dda041ec-8de0-4236-9ecd-0521a99dabc8" providerId="ADAL" clId="{F2D785DE-D643-45A7-96B9-B46F595763D7}" dt="2021-12-07T12:58:03.278" v="63" actId="1076"/>
        <pc:sldMkLst>
          <pc:docMk/>
          <pc:sldMk cId="2155768994" sldId="280"/>
        </pc:sldMkLst>
        <pc:spChg chg="mod">
          <ac:chgData name="Marc Vermeire" userId="dda041ec-8de0-4236-9ecd-0521a99dabc8" providerId="ADAL" clId="{F2D785DE-D643-45A7-96B9-B46F595763D7}" dt="2021-12-07T12:58:03.278" v="63" actId="1076"/>
          <ac:spMkLst>
            <pc:docMk/>
            <pc:sldMk cId="2155768994" sldId="280"/>
            <ac:spMk id="7" creationId="{41DC656D-FEC3-4765-807A-1B3A626777DF}"/>
          </ac:spMkLst>
        </pc:spChg>
      </pc:sldChg>
      <pc:sldChg chg="add del">
        <pc:chgData name="Marc Vermeire" userId="dda041ec-8de0-4236-9ecd-0521a99dabc8" providerId="ADAL" clId="{F2D785DE-D643-45A7-96B9-B46F595763D7}" dt="2021-12-07T12:57:57.971" v="61"/>
        <pc:sldMkLst>
          <pc:docMk/>
          <pc:sldMk cId="4065602346" sldId="280"/>
        </pc:sldMkLst>
      </pc:sldChg>
      <pc:sldChg chg="add del setBg">
        <pc:chgData name="Marc Vermeire" userId="dda041ec-8de0-4236-9ecd-0521a99dabc8" providerId="ADAL" clId="{F2D785DE-D643-45A7-96B9-B46F595763D7}" dt="2021-12-07T12:57:57.971" v="61"/>
        <pc:sldMkLst>
          <pc:docMk/>
          <pc:sldMk cId="128001101" sldId="281"/>
        </pc:sldMkLst>
      </pc:sldChg>
      <pc:sldChg chg="modSp add mod modAnim">
        <pc:chgData name="Marc Vermeire" userId="dda041ec-8de0-4236-9ecd-0521a99dabc8" providerId="ADAL" clId="{F2D785DE-D643-45A7-96B9-B46F595763D7}" dt="2021-12-09T13:44:48.819" v="212" actId="20577"/>
        <pc:sldMkLst>
          <pc:docMk/>
          <pc:sldMk cId="626870823" sldId="281"/>
        </pc:sldMkLst>
        <pc:spChg chg="mod">
          <ac:chgData name="Marc Vermeire" userId="dda041ec-8de0-4236-9ecd-0521a99dabc8" providerId="ADAL" clId="{F2D785DE-D643-45A7-96B9-B46F595763D7}" dt="2021-12-07T13:04:42.053" v="68" actId="20577"/>
          <ac:spMkLst>
            <pc:docMk/>
            <pc:sldMk cId="626870823" sldId="281"/>
            <ac:spMk id="11" creationId="{5A45C59A-88F3-46A4-8B3F-F2A34E561B6A}"/>
          </ac:spMkLst>
        </pc:spChg>
        <pc:spChg chg="mod">
          <ac:chgData name="Marc Vermeire" userId="dda041ec-8de0-4236-9ecd-0521a99dabc8" providerId="ADAL" clId="{F2D785DE-D643-45A7-96B9-B46F595763D7}" dt="2021-12-09T13:44:48.819" v="212" actId="20577"/>
          <ac:spMkLst>
            <pc:docMk/>
            <pc:sldMk cId="626870823" sldId="281"/>
            <ac:spMk id="12" creationId="{16A90FDF-8BAF-4B19-93BB-125733541B0A}"/>
          </ac:spMkLst>
        </pc:spChg>
      </pc:sldChg>
      <pc:sldChg chg="modSp add mod">
        <pc:chgData name="Marc Vermeire" userId="dda041ec-8de0-4236-9ecd-0521a99dabc8" providerId="ADAL" clId="{F2D785DE-D643-45A7-96B9-B46F595763D7}" dt="2021-12-07T13:05:46.329" v="103" actId="1035"/>
        <pc:sldMkLst>
          <pc:docMk/>
          <pc:sldMk cId="1197101662" sldId="282"/>
        </pc:sldMkLst>
        <pc:spChg chg="mod">
          <ac:chgData name="Marc Vermeire" userId="dda041ec-8de0-4236-9ecd-0521a99dabc8" providerId="ADAL" clId="{F2D785DE-D643-45A7-96B9-B46F595763D7}" dt="2021-12-07T13:05:46.329" v="103" actId="1035"/>
          <ac:spMkLst>
            <pc:docMk/>
            <pc:sldMk cId="1197101662" sldId="282"/>
            <ac:spMk id="7" creationId="{41DC656D-FEC3-4765-807A-1B3A626777DF}"/>
          </ac:spMkLst>
        </pc:spChg>
      </pc:sldChg>
      <pc:sldChg chg="modSp add mod">
        <pc:chgData name="Marc Vermeire" userId="dda041ec-8de0-4236-9ecd-0521a99dabc8" providerId="ADAL" clId="{F2D785DE-D643-45A7-96B9-B46F595763D7}" dt="2021-12-07T13:06:24.369" v="110" actId="1076"/>
        <pc:sldMkLst>
          <pc:docMk/>
          <pc:sldMk cId="1997028400" sldId="283"/>
        </pc:sldMkLst>
        <pc:spChg chg="mod">
          <ac:chgData name="Marc Vermeire" userId="dda041ec-8de0-4236-9ecd-0521a99dabc8" providerId="ADAL" clId="{F2D785DE-D643-45A7-96B9-B46F595763D7}" dt="2021-12-07T13:06:24.369" v="110" actId="1076"/>
          <ac:spMkLst>
            <pc:docMk/>
            <pc:sldMk cId="1997028400" sldId="283"/>
            <ac:spMk id="7" creationId="{41DC656D-FEC3-4765-807A-1B3A626777DF}"/>
          </ac:spMkLst>
        </pc:spChg>
      </pc:sldChg>
      <pc:sldChg chg="modSp add mod">
        <pc:chgData name="Marc Vermeire" userId="dda041ec-8de0-4236-9ecd-0521a99dabc8" providerId="ADAL" clId="{F2D785DE-D643-45A7-96B9-B46F595763D7}" dt="2021-12-07T13:06:45.892" v="116" actId="1076"/>
        <pc:sldMkLst>
          <pc:docMk/>
          <pc:sldMk cId="1427308211" sldId="284"/>
        </pc:sldMkLst>
        <pc:spChg chg="mod">
          <ac:chgData name="Marc Vermeire" userId="dda041ec-8de0-4236-9ecd-0521a99dabc8" providerId="ADAL" clId="{F2D785DE-D643-45A7-96B9-B46F595763D7}" dt="2021-12-07T13:06:45.892" v="116" actId="1076"/>
          <ac:spMkLst>
            <pc:docMk/>
            <pc:sldMk cId="1427308211" sldId="284"/>
            <ac:spMk id="7" creationId="{41DC656D-FEC3-4765-807A-1B3A626777DF}"/>
          </ac:spMkLst>
        </pc:spChg>
      </pc:sldChg>
      <pc:sldChg chg="add del setBg">
        <pc:chgData name="Marc Vermeire" userId="dda041ec-8de0-4236-9ecd-0521a99dabc8" providerId="ADAL" clId="{F2D785DE-D643-45A7-96B9-B46F595763D7}" dt="2021-12-13T10:30:26.666" v="506"/>
        <pc:sldMkLst>
          <pc:docMk/>
          <pc:sldMk cId="1257604643" sldId="285"/>
        </pc:sldMkLst>
      </pc:sldChg>
      <pc:sldChg chg="addSp delSp modSp add mod modAnim modNotesTx">
        <pc:chgData name="Marc Vermeire" userId="dda041ec-8de0-4236-9ecd-0521a99dabc8" providerId="ADAL" clId="{F2D785DE-D643-45A7-96B9-B46F595763D7}" dt="2021-12-13T11:43:04.400" v="1197" actId="20577"/>
        <pc:sldMkLst>
          <pc:docMk/>
          <pc:sldMk cId="1969989941" sldId="285"/>
        </pc:sldMkLst>
        <pc:spChg chg="add del mod">
          <ac:chgData name="Marc Vermeire" userId="dda041ec-8de0-4236-9ecd-0521a99dabc8" providerId="ADAL" clId="{F2D785DE-D643-45A7-96B9-B46F595763D7}" dt="2021-12-13T10:38:08.909" v="585"/>
          <ac:spMkLst>
            <pc:docMk/>
            <pc:sldMk cId="1969989941" sldId="285"/>
            <ac:spMk id="4" creationId="{281DA821-E7CB-430C-9743-3C9BDF80E9B8}"/>
          </ac:spMkLst>
        </pc:spChg>
        <pc:spChg chg="add del mod">
          <ac:chgData name="Marc Vermeire" userId="dda041ec-8de0-4236-9ecd-0521a99dabc8" providerId="ADAL" clId="{F2D785DE-D643-45A7-96B9-B46F595763D7}" dt="2021-12-13T11:34:04.657" v="639" actId="478"/>
          <ac:spMkLst>
            <pc:docMk/>
            <pc:sldMk cId="1969989941" sldId="285"/>
            <ac:spMk id="7" creationId="{730C92B1-0D87-439F-A082-A6F901632A43}"/>
          </ac:spMkLst>
        </pc:spChg>
        <pc:spChg chg="add del mod">
          <ac:chgData name="Marc Vermeire" userId="dda041ec-8de0-4236-9ecd-0521a99dabc8" providerId="ADAL" clId="{F2D785DE-D643-45A7-96B9-B46F595763D7}" dt="2021-12-13T11:34:33.851" v="647" actId="478"/>
          <ac:spMkLst>
            <pc:docMk/>
            <pc:sldMk cId="1969989941" sldId="285"/>
            <ac:spMk id="9" creationId="{5EA6A0B9-6563-48DF-A2AB-5E0BFADEA478}"/>
          </ac:spMkLst>
        </pc:spChg>
        <pc:spChg chg="mod">
          <ac:chgData name="Marc Vermeire" userId="dda041ec-8de0-4236-9ecd-0521a99dabc8" providerId="ADAL" clId="{F2D785DE-D643-45A7-96B9-B46F595763D7}" dt="2021-12-13T11:38:06.010" v="781" actId="20577"/>
          <ac:spMkLst>
            <pc:docMk/>
            <pc:sldMk cId="1969989941" sldId="285"/>
            <ac:spMk id="11" creationId="{5A45C59A-88F3-46A4-8B3F-F2A34E561B6A}"/>
          </ac:spMkLst>
        </pc:spChg>
        <pc:spChg chg="add del mod">
          <ac:chgData name="Marc Vermeire" userId="dda041ec-8de0-4236-9ecd-0521a99dabc8" providerId="ADAL" clId="{F2D785DE-D643-45A7-96B9-B46F595763D7}" dt="2021-12-13T10:37:11.549" v="581"/>
          <ac:spMkLst>
            <pc:docMk/>
            <pc:sldMk cId="1969989941" sldId="285"/>
            <ac:spMk id="12" creationId="{16A90FDF-8BAF-4B19-93BB-125733541B0A}"/>
          </ac:spMkLst>
        </pc:spChg>
        <pc:spChg chg="add del mod">
          <ac:chgData name="Marc Vermeire" userId="dda041ec-8de0-4236-9ecd-0521a99dabc8" providerId="ADAL" clId="{F2D785DE-D643-45A7-96B9-B46F595763D7}" dt="2021-12-13T11:35:58.280" v="667" actId="478"/>
          <ac:spMkLst>
            <pc:docMk/>
            <pc:sldMk cId="1969989941" sldId="285"/>
            <ac:spMk id="13" creationId="{62AE8A1B-A194-4F9C-9852-9F409B03384D}"/>
          </ac:spMkLst>
        </pc:spChg>
        <pc:spChg chg="add mod">
          <ac:chgData name="Marc Vermeire" userId="dda041ec-8de0-4236-9ecd-0521a99dabc8" providerId="ADAL" clId="{F2D785DE-D643-45A7-96B9-B46F595763D7}" dt="2021-12-13T11:40:37.648" v="1053" actId="1036"/>
          <ac:spMkLst>
            <pc:docMk/>
            <pc:sldMk cId="1969989941" sldId="285"/>
            <ac:spMk id="15" creationId="{9B127896-5A84-4AB6-BD6A-F1CFD6A57B42}"/>
          </ac:spMkLst>
        </pc:spChg>
        <pc:graphicFrameChg chg="add del mod modGraphic">
          <ac:chgData name="Marc Vermeire" userId="dda041ec-8de0-4236-9ecd-0521a99dabc8" providerId="ADAL" clId="{F2D785DE-D643-45A7-96B9-B46F595763D7}" dt="2021-12-13T10:37:51.709" v="584" actId="478"/>
          <ac:graphicFrameMkLst>
            <pc:docMk/>
            <pc:sldMk cId="1969989941" sldId="285"/>
            <ac:graphicFrameMk id="2" creationId="{98DB45C9-BC3F-467A-9EE8-E1E41B258DB7}"/>
          </ac:graphicFrameMkLst>
        </pc:graphicFrameChg>
        <pc:graphicFrameChg chg="add del mod modGraphic">
          <ac:chgData name="Marc Vermeire" userId="dda041ec-8de0-4236-9ecd-0521a99dabc8" providerId="ADAL" clId="{F2D785DE-D643-45A7-96B9-B46F595763D7}" dt="2021-12-13T11:33:46.540" v="628" actId="478"/>
          <ac:graphicFrameMkLst>
            <pc:docMk/>
            <pc:sldMk cId="1969989941" sldId="285"/>
            <ac:graphicFrameMk id="5" creationId="{04A557B7-B723-422B-A04F-DE7FFA2539E1}"/>
          </ac:graphicFrameMkLst>
        </pc:graphicFrameChg>
        <pc:picChg chg="add mod">
          <ac:chgData name="Marc Vermeire" userId="dda041ec-8de0-4236-9ecd-0521a99dabc8" providerId="ADAL" clId="{F2D785DE-D643-45A7-96B9-B46F595763D7}" dt="2021-12-13T11:38:17.523" v="803" actId="1035"/>
          <ac:picMkLst>
            <pc:docMk/>
            <pc:sldMk cId="1969989941" sldId="285"/>
            <ac:picMk id="14" creationId="{105BB121-F2D2-455E-B9A1-05F3068C611E}"/>
          </ac:picMkLst>
        </pc:picChg>
      </pc:sldChg>
    </pc:docChg>
  </pc:docChgLst>
  <pc:docChgLst>
    <pc:chgData name="Serge Libert (BOSA)" userId="8c9a1326-5673-4310-b4ed-b88bcf07a861" providerId="ADAL" clId="{A4D97B70-1896-439C-B704-E567375DC8E2}"/>
    <pc:docChg chg="undo redo custSel addSld delSld modSld sldOrd">
      <pc:chgData name="Serge Libert (BOSA)" userId="8c9a1326-5673-4310-b4ed-b88bcf07a861" providerId="ADAL" clId="{A4D97B70-1896-439C-B704-E567375DC8E2}" dt="2021-12-16T17:32:56.194" v="4325" actId="5793"/>
      <pc:docMkLst>
        <pc:docMk/>
      </pc:docMkLst>
      <pc:sldChg chg="addSp delSp modSp mod">
        <pc:chgData name="Serge Libert (BOSA)" userId="8c9a1326-5673-4310-b4ed-b88bcf07a861" providerId="ADAL" clId="{A4D97B70-1896-439C-B704-E567375DC8E2}" dt="2021-12-14T12:20:53.629" v="3313" actId="20577"/>
        <pc:sldMkLst>
          <pc:docMk/>
          <pc:sldMk cId="887695320" sldId="257"/>
        </pc:sldMkLst>
        <pc:spChg chg="mod">
          <ac:chgData name="Serge Libert (BOSA)" userId="8c9a1326-5673-4310-b4ed-b88bcf07a861" providerId="ADAL" clId="{A4D97B70-1896-439C-B704-E567375DC8E2}" dt="2021-12-14T12:20:53.629" v="3313" actId="20577"/>
          <ac:spMkLst>
            <pc:docMk/>
            <pc:sldMk cId="887695320" sldId="257"/>
            <ac:spMk id="2" creationId="{CEE3BDB3-93BE-4EE0-96C1-435429A1D712}"/>
          </ac:spMkLst>
        </pc:spChg>
        <pc:spChg chg="mod">
          <ac:chgData name="Serge Libert (BOSA)" userId="8c9a1326-5673-4310-b4ed-b88bcf07a861" providerId="ADAL" clId="{A4D97B70-1896-439C-B704-E567375DC8E2}" dt="2021-12-14T12:20:22.830" v="3301" actId="27636"/>
          <ac:spMkLst>
            <pc:docMk/>
            <pc:sldMk cId="887695320" sldId="257"/>
            <ac:spMk id="3" creationId="{508335A5-ED5F-47D1-ACAC-A07DC8D4D7A7}"/>
          </ac:spMkLst>
        </pc:spChg>
        <pc:picChg chg="add del">
          <ac:chgData name="Serge Libert (BOSA)" userId="8c9a1326-5673-4310-b4ed-b88bcf07a861" providerId="ADAL" clId="{A4D97B70-1896-439C-B704-E567375DC8E2}" dt="2021-12-08T12:52:14.617" v="10" actId="478"/>
          <ac:picMkLst>
            <pc:docMk/>
            <pc:sldMk cId="887695320" sldId="257"/>
            <ac:picMk id="4" creationId="{94610531-AFAD-42CE-9898-0CBD0F5B8DC8}"/>
          </ac:picMkLst>
        </pc:picChg>
        <pc:picChg chg="add del mod">
          <ac:chgData name="Serge Libert (BOSA)" userId="8c9a1326-5673-4310-b4ed-b88bcf07a861" providerId="ADAL" clId="{A4D97B70-1896-439C-B704-E567375DC8E2}" dt="2021-12-14T12:20:30.374" v="3302" actId="1076"/>
          <ac:picMkLst>
            <pc:docMk/>
            <pc:sldMk cId="887695320" sldId="257"/>
            <ac:picMk id="5" creationId="{CC2A06B3-2299-48EE-AC0D-09ED782B9A9F}"/>
          </ac:picMkLst>
        </pc:picChg>
      </pc:sldChg>
      <pc:sldChg chg="modSp mod">
        <pc:chgData name="Serge Libert (BOSA)" userId="8c9a1326-5673-4310-b4ed-b88bcf07a861" providerId="ADAL" clId="{A4D97B70-1896-439C-B704-E567375DC8E2}" dt="2021-12-08T12:52:49.484" v="49"/>
        <pc:sldMkLst>
          <pc:docMk/>
          <pc:sldMk cId="704554566" sldId="258"/>
        </pc:sldMkLst>
        <pc:spChg chg="mod">
          <ac:chgData name="Serge Libert (BOSA)" userId="8c9a1326-5673-4310-b4ed-b88bcf07a861" providerId="ADAL" clId="{A4D97B70-1896-439C-B704-E567375DC8E2}" dt="2021-12-08T12:52:49.484" v="49"/>
          <ac:spMkLst>
            <pc:docMk/>
            <pc:sldMk cId="704554566" sldId="258"/>
            <ac:spMk id="6" creationId="{4C6FECFA-AE50-4EB7-BB81-05FD93A6B3DC}"/>
          </ac:spMkLst>
        </pc:spChg>
      </pc:sldChg>
      <pc:sldChg chg="modSp">
        <pc:chgData name="Serge Libert (BOSA)" userId="8c9a1326-5673-4310-b4ed-b88bcf07a861" providerId="ADAL" clId="{A4D97B70-1896-439C-B704-E567375DC8E2}" dt="2021-12-14T12:19:26.687" v="3287" actId="20577"/>
        <pc:sldMkLst>
          <pc:docMk/>
          <pc:sldMk cId="771274276" sldId="260"/>
        </pc:sldMkLst>
        <pc:graphicFrameChg chg="mod">
          <ac:chgData name="Serge Libert (BOSA)" userId="8c9a1326-5673-4310-b4ed-b88bcf07a861" providerId="ADAL" clId="{A4D97B70-1896-439C-B704-E567375DC8E2}" dt="2021-12-14T12:19:26.687" v="3287" actId="20577"/>
          <ac:graphicFrameMkLst>
            <pc:docMk/>
            <pc:sldMk cId="771274276" sldId="260"/>
            <ac:graphicFrameMk id="5" creationId="{6D2C7C39-5BE3-413A-A5E8-743BA5E3C82E}"/>
          </ac:graphicFrameMkLst>
        </pc:graphicFrameChg>
      </pc:sldChg>
      <pc:sldChg chg="modSp mod">
        <pc:chgData name="Serge Libert (BOSA)" userId="8c9a1326-5673-4310-b4ed-b88bcf07a861" providerId="ADAL" clId="{A4D97B70-1896-439C-B704-E567375DC8E2}" dt="2021-12-08T12:52:54.917" v="53" actId="27636"/>
        <pc:sldMkLst>
          <pc:docMk/>
          <pc:sldMk cId="2565178176" sldId="266"/>
        </pc:sldMkLst>
        <pc:spChg chg="mod">
          <ac:chgData name="Serge Libert (BOSA)" userId="8c9a1326-5673-4310-b4ed-b88bcf07a861" providerId="ADAL" clId="{A4D97B70-1896-439C-B704-E567375DC8E2}" dt="2021-12-08T12:52:54.917" v="53" actId="27636"/>
          <ac:spMkLst>
            <pc:docMk/>
            <pc:sldMk cId="2565178176" sldId="266"/>
            <ac:spMk id="6" creationId="{4C6FECFA-AE50-4EB7-BB81-05FD93A6B3DC}"/>
          </ac:spMkLst>
        </pc:spChg>
      </pc:sldChg>
      <pc:sldChg chg="addSp delSp modSp add del mod ord">
        <pc:chgData name="Serge Libert (BOSA)" userId="8c9a1326-5673-4310-b4ed-b88bcf07a861" providerId="ADAL" clId="{A4D97B70-1896-439C-B704-E567375DC8E2}" dt="2021-12-15T07:53:33.260" v="3320" actId="47"/>
        <pc:sldMkLst>
          <pc:docMk/>
          <pc:sldMk cId="1978770384" sldId="271"/>
        </pc:sldMkLst>
        <pc:picChg chg="del">
          <ac:chgData name="Serge Libert (BOSA)" userId="8c9a1326-5673-4310-b4ed-b88bcf07a861" providerId="ADAL" clId="{A4D97B70-1896-439C-B704-E567375DC8E2}" dt="2021-12-08T12:55:24.651" v="78" actId="478"/>
          <ac:picMkLst>
            <pc:docMk/>
            <pc:sldMk cId="1978770384" sldId="271"/>
            <ac:picMk id="6" creationId="{E77460AD-3BB7-4DC8-91A0-7475CA61F8D4}"/>
          </ac:picMkLst>
        </pc:picChg>
        <pc:picChg chg="add mod">
          <ac:chgData name="Serge Libert (BOSA)" userId="8c9a1326-5673-4310-b4ed-b88bcf07a861" providerId="ADAL" clId="{A4D97B70-1896-439C-B704-E567375DC8E2}" dt="2021-12-08T12:55:56.568" v="85" actId="1076"/>
          <ac:picMkLst>
            <pc:docMk/>
            <pc:sldMk cId="1978770384" sldId="271"/>
            <ac:picMk id="7" creationId="{A8AF6D73-80D7-4562-9096-165C4862C83B}"/>
          </ac:picMkLst>
        </pc:picChg>
        <pc:picChg chg="add del mod">
          <ac:chgData name="Serge Libert (BOSA)" userId="8c9a1326-5673-4310-b4ed-b88bcf07a861" providerId="ADAL" clId="{A4D97B70-1896-439C-B704-E567375DC8E2}" dt="2021-12-14T12:18:43.408" v="3255" actId="478"/>
          <ac:picMkLst>
            <pc:docMk/>
            <pc:sldMk cId="1978770384" sldId="271"/>
            <ac:picMk id="1026" creationId="{C94745FB-F626-4AA3-AF12-B88F45A88393}"/>
          </ac:picMkLst>
        </pc:picChg>
      </pc:sldChg>
      <pc:sldChg chg="addSp delSp modSp mod">
        <pc:chgData name="Serge Libert (BOSA)" userId="8c9a1326-5673-4310-b4ed-b88bcf07a861" providerId="ADAL" clId="{A4D97B70-1896-439C-B704-E567375DC8E2}" dt="2021-12-13T16:45:27.930" v="2680" actId="5793"/>
        <pc:sldMkLst>
          <pc:docMk/>
          <pc:sldMk cId="2652368132" sldId="272"/>
        </pc:sldMkLst>
        <pc:spChg chg="add del mod">
          <ac:chgData name="Serge Libert (BOSA)" userId="8c9a1326-5673-4310-b4ed-b88bcf07a861" providerId="ADAL" clId="{A4D97B70-1896-439C-B704-E567375DC8E2}" dt="2021-12-13T16:07:31.097" v="1149" actId="478"/>
          <ac:spMkLst>
            <pc:docMk/>
            <pc:sldMk cId="2652368132" sldId="272"/>
            <ac:spMk id="3" creationId="{50EB8343-D57D-463C-BAC9-5880BDFC68B5}"/>
          </ac:spMkLst>
        </pc:spChg>
        <pc:spChg chg="add mod ord">
          <ac:chgData name="Serge Libert (BOSA)" userId="8c9a1326-5673-4310-b4ed-b88bcf07a861" providerId="ADAL" clId="{A4D97B70-1896-439C-B704-E567375DC8E2}" dt="2021-12-13T16:45:27.930" v="2680" actId="5793"/>
          <ac:spMkLst>
            <pc:docMk/>
            <pc:sldMk cId="2652368132" sldId="272"/>
            <ac:spMk id="6" creationId="{4517F586-DA62-4BF2-B0EB-E1930D66E9DA}"/>
          </ac:spMkLst>
        </pc:spChg>
        <pc:spChg chg="add del mod">
          <ac:chgData name="Serge Libert (BOSA)" userId="8c9a1326-5673-4310-b4ed-b88bcf07a861" providerId="ADAL" clId="{A4D97B70-1896-439C-B704-E567375DC8E2}" dt="2021-12-13T16:38:52.245" v="2423" actId="478"/>
          <ac:spMkLst>
            <pc:docMk/>
            <pc:sldMk cId="2652368132" sldId="272"/>
            <ac:spMk id="7" creationId="{D0D84388-CF31-4697-B79A-8E71425D940B}"/>
          </ac:spMkLst>
        </pc:spChg>
        <pc:spChg chg="add del">
          <ac:chgData name="Serge Libert (BOSA)" userId="8c9a1326-5673-4310-b4ed-b88bcf07a861" providerId="ADAL" clId="{A4D97B70-1896-439C-B704-E567375DC8E2}" dt="2021-12-13T16:38:00.444" v="2410" actId="22"/>
          <ac:spMkLst>
            <pc:docMk/>
            <pc:sldMk cId="2652368132" sldId="272"/>
            <ac:spMk id="8" creationId="{1BA0007E-635F-4190-8DA7-00008D378137}"/>
          </ac:spMkLst>
        </pc:spChg>
        <pc:spChg chg="add del mod ord">
          <ac:chgData name="Serge Libert (BOSA)" userId="8c9a1326-5673-4310-b4ed-b88bcf07a861" providerId="ADAL" clId="{A4D97B70-1896-439C-B704-E567375DC8E2}" dt="2021-12-13T16:39:03.706" v="2424" actId="478"/>
          <ac:spMkLst>
            <pc:docMk/>
            <pc:sldMk cId="2652368132" sldId="272"/>
            <ac:spMk id="9" creationId="{87F71A08-9A37-4058-93F8-5E363089B280}"/>
          </ac:spMkLst>
        </pc:spChg>
        <pc:spChg chg="mod">
          <ac:chgData name="Serge Libert (BOSA)" userId="8c9a1326-5673-4310-b4ed-b88bcf07a861" providerId="ADAL" clId="{A4D97B70-1896-439C-B704-E567375DC8E2}" dt="2021-12-13T16:08:05.049" v="1162" actId="20577"/>
          <ac:spMkLst>
            <pc:docMk/>
            <pc:sldMk cId="2652368132" sldId="272"/>
            <ac:spMk id="11" creationId="{5A45C59A-88F3-46A4-8B3F-F2A34E561B6A}"/>
          </ac:spMkLst>
        </pc:spChg>
        <pc:spChg chg="del mod">
          <ac:chgData name="Serge Libert (BOSA)" userId="8c9a1326-5673-4310-b4ed-b88bcf07a861" providerId="ADAL" clId="{A4D97B70-1896-439C-B704-E567375DC8E2}" dt="2021-12-13T16:07:21.457" v="1146" actId="478"/>
          <ac:spMkLst>
            <pc:docMk/>
            <pc:sldMk cId="2652368132" sldId="272"/>
            <ac:spMk id="12" creationId="{16A90FDF-8BAF-4B19-93BB-125733541B0A}"/>
          </ac:spMkLst>
        </pc:spChg>
        <pc:spChg chg="add del mod">
          <ac:chgData name="Serge Libert (BOSA)" userId="8c9a1326-5673-4310-b4ed-b88bcf07a861" providerId="ADAL" clId="{A4D97B70-1896-439C-B704-E567375DC8E2}" dt="2021-12-13T16:39:11.302" v="2425" actId="478"/>
          <ac:spMkLst>
            <pc:docMk/>
            <pc:sldMk cId="2652368132" sldId="272"/>
            <ac:spMk id="13" creationId="{C3AC0DD5-5FD2-494E-8313-292D6B969A76}"/>
          </ac:spMkLst>
        </pc:spChg>
      </pc:sldChg>
      <pc:sldChg chg="modSp mod">
        <pc:chgData name="Serge Libert (BOSA)" userId="8c9a1326-5673-4310-b4ed-b88bcf07a861" providerId="ADAL" clId="{A4D97B70-1896-439C-B704-E567375DC8E2}" dt="2021-12-13T17:15:50.783" v="3232" actId="27636"/>
        <pc:sldMkLst>
          <pc:docMk/>
          <pc:sldMk cId="1719878782" sldId="273"/>
        </pc:sldMkLst>
        <pc:spChg chg="mod">
          <ac:chgData name="Serge Libert (BOSA)" userId="8c9a1326-5673-4310-b4ed-b88bcf07a861" providerId="ADAL" clId="{A4D97B70-1896-439C-B704-E567375DC8E2}" dt="2021-12-13T17:15:50.783" v="3232" actId="27636"/>
          <ac:spMkLst>
            <pc:docMk/>
            <pc:sldMk cId="1719878782" sldId="273"/>
            <ac:spMk id="12" creationId="{16A90FDF-8BAF-4B19-93BB-125733541B0A}"/>
          </ac:spMkLst>
        </pc:spChg>
      </pc:sldChg>
      <pc:sldChg chg="addSp delSp modSp mod modNotesTx">
        <pc:chgData name="Serge Libert (BOSA)" userId="8c9a1326-5673-4310-b4ed-b88bcf07a861" providerId="ADAL" clId="{A4D97B70-1896-439C-B704-E567375DC8E2}" dt="2021-12-16T17:32:56.194" v="4325" actId="5793"/>
        <pc:sldMkLst>
          <pc:docMk/>
          <pc:sldMk cId="2273133217" sldId="279"/>
        </pc:sldMkLst>
        <pc:spChg chg="mod">
          <ac:chgData name="Serge Libert (BOSA)" userId="8c9a1326-5673-4310-b4ed-b88bcf07a861" providerId="ADAL" clId="{A4D97B70-1896-439C-B704-E567375DC8E2}" dt="2021-12-16T17:25:47.066" v="3998" actId="207"/>
          <ac:spMkLst>
            <pc:docMk/>
            <pc:sldMk cId="2273133217" sldId="279"/>
            <ac:spMk id="2" creationId="{E7AD0060-FCFA-4C70-AEB4-7D4C44A54220}"/>
          </ac:spMkLst>
        </pc:spChg>
        <pc:spChg chg="del mod">
          <ac:chgData name="Serge Libert (BOSA)" userId="8c9a1326-5673-4310-b4ed-b88bcf07a861" providerId="ADAL" clId="{A4D97B70-1896-439C-B704-E567375DC8E2}" dt="2021-12-16T17:26:30.621" v="4005" actId="478"/>
          <ac:spMkLst>
            <pc:docMk/>
            <pc:sldMk cId="2273133217" sldId="279"/>
            <ac:spMk id="3" creationId="{7F4E2C2F-383F-4E71-84A8-ECFAEC3F0E0F}"/>
          </ac:spMkLst>
        </pc:spChg>
        <pc:graphicFrameChg chg="add del mod">
          <ac:chgData name="Serge Libert (BOSA)" userId="8c9a1326-5673-4310-b4ed-b88bcf07a861" providerId="ADAL" clId="{A4D97B70-1896-439C-B704-E567375DC8E2}" dt="2021-12-16T17:25:52.741" v="4000" actId="478"/>
          <ac:graphicFrameMkLst>
            <pc:docMk/>
            <pc:sldMk cId="2273133217" sldId="279"/>
            <ac:graphicFrameMk id="4" creationId="{5D5549E3-09CC-40CD-A3FB-C1872235C80F}"/>
          </ac:graphicFrameMkLst>
        </pc:graphicFrameChg>
        <pc:graphicFrameChg chg="add mod modGraphic">
          <ac:chgData name="Serge Libert (BOSA)" userId="8c9a1326-5673-4310-b4ed-b88bcf07a861" providerId="ADAL" clId="{A4D97B70-1896-439C-B704-E567375DC8E2}" dt="2021-12-16T17:32:56.194" v="4325" actId="5793"/>
          <ac:graphicFrameMkLst>
            <pc:docMk/>
            <pc:sldMk cId="2273133217" sldId="279"/>
            <ac:graphicFrameMk id="5" creationId="{E720E655-368E-49B6-BB81-7B122529DBC4}"/>
          </ac:graphicFrameMkLst>
        </pc:graphicFrameChg>
      </pc:sldChg>
      <pc:sldChg chg="modSp mod">
        <pc:chgData name="Serge Libert (BOSA)" userId="8c9a1326-5673-4310-b4ed-b88bcf07a861" providerId="ADAL" clId="{A4D97B70-1896-439C-B704-E567375DC8E2}" dt="2021-12-08T12:53:00.466" v="57" actId="27636"/>
        <pc:sldMkLst>
          <pc:docMk/>
          <pc:sldMk cId="2155768994" sldId="280"/>
        </pc:sldMkLst>
        <pc:spChg chg="mod">
          <ac:chgData name="Serge Libert (BOSA)" userId="8c9a1326-5673-4310-b4ed-b88bcf07a861" providerId="ADAL" clId="{A4D97B70-1896-439C-B704-E567375DC8E2}" dt="2021-12-08T12:53:00.466" v="57" actId="27636"/>
          <ac:spMkLst>
            <pc:docMk/>
            <pc:sldMk cId="2155768994" sldId="280"/>
            <ac:spMk id="6" creationId="{4C6FECFA-AE50-4EB7-BB81-05FD93A6B3DC}"/>
          </ac:spMkLst>
        </pc:spChg>
      </pc:sldChg>
      <pc:sldChg chg="modSp mod modAnim">
        <pc:chgData name="Serge Libert (BOSA)" userId="8c9a1326-5673-4310-b4ed-b88bcf07a861" providerId="ADAL" clId="{A4D97B70-1896-439C-B704-E567375DC8E2}" dt="2021-12-13T16:53:17.669" v="2952" actId="20577"/>
        <pc:sldMkLst>
          <pc:docMk/>
          <pc:sldMk cId="626870823" sldId="281"/>
        </pc:sldMkLst>
        <pc:spChg chg="mod">
          <ac:chgData name="Serge Libert (BOSA)" userId="8c9a1326-5673-4310-b4ed-b88bcf07a861" providerId="ADAL" clId="{A4D97B70-1896-439C-B704-E567375DC8E2}" dt="2021-12-08T12:53:53.217" v="68" actId="20577"/>
          <ac:spMkLst>
            <pc:docMk/>
            <pc:sldMk cId="626870823" sldId="281"/>
            <ac:spMk id="11" creationId="{5A45C59A-88F3-46A4-8B3F-F2A34E561B6A}"/>
          </ac:spMkLst>
        </pc:spChg>
        <pc:spChg chg="mod">
          <ac:chgData name="Serge Libert (BOSA)" userId="8c9a1326-5673-4310-b4ed-b88bcf07a861" providerId="ADAL" clId="{A4D97B70-1896-439C-B704-E567375DC8E2}" dt="2021-12-13T16:53:17.669" v="2952" actId="20577"/>
          <ac:spMkLst>
            <pc:docMk/>
            <pc:sldMk cId="626870823" sldId="281"/>
            <ac:spMk id="12" creationId="{16A90FDF-8BAF-4B19-93BB-125733541B0A}"/>
          </ac:spMkLst>
        </pc:spChg>
      </pc:sldChg>
      <pc:sldChg chg="modSp mod">
        <pc:chgData name="Serge Libert (BOSA)" userId="8c9a1326-5673-4310-b4ed-b88bcf07a861" providerId="ADAL" clId="{A4D97B70-1896-439C-B704-E567375DC8E2}" dt="2021-12-08T12:53:06.686" v="61" actId="27636"/>
        <pc:sldMkLst>
          <pc:docMk/>
          <pc:sldMk cId="1197101662" sldId="282"/>
        </pc:sldMkLst>
        <pc:spChg chg="mod">
          <ac:chgData name="Serge Libert (BOSA)" userId="8c9a1326-5673-4310-b4ed-b88bcf07a861" providerId="ADAL" clId="{A4D97B70-1896-439C-B704-E567375DC8E2}" dt="2021-12-08T12:53:06.686" v="61" actId="27636"/>
          <ac:spMkLst>
            <pc:docMk/>
            <pc:sldMk cId="1197101662" sldId="282"/>
            <ac:spMk id="6" creationId="{4C6FECFA-AE50-4EB7-BB81-05FD93A6B3DC}"/>
          </ac:spMkLst>
        </pc:spChg>
      </pc:sldChg>
      <pc:sldChg chg="modSp mod">
        <pc:chgData name="Serge Libert (BOSA)" userId="8c9a1326-5673-4310-b4ed-b88bcf07a861" providerId="ADAL" clId="{A4D97B70-1896-439C-B704-E567375DC8E2}" dt="2021-12-08T12:54:11.334" v="72" actId="27636"/>
        <pc:sldMkLst>
          <pc:docMk/>
          <pc:sldMk cId="1997028400" sldId="283"/>
        </pc:sldMkLst>
        <pc:spChg chg="mod">
          <ac:chgData name="Serge Libert (BOSA)" userId="8c9a1326-5673-4310-b4ed-b88bcf07a861" providerId="ADAL" clId="{A4D97B70-1896-439C-B704-E567375DC8E2}" dt="2021-12-08T12:54:11.334" v="72" actId="27636"/>
          <ac:spMkLst>
            <pc:docMk/>
            <pc:sldMk cId="1997028400" sldId="283"/>
            <ac:spMk id="6" creationId="{4C6FECFA-AE50-4EB7-BB81-05FD93A6B3DC}"/>
          </ac:spMkLst>
        </pc:spChg>
      </pc:sldChg>
      <pc:sldChg chg="modSp mod">
        <pc:chgData name="Serge Libert (BOSA)" userId="8c9a1326-5673-4310-b4ed-b88bcf07a861" providerId="ADAL" clId="{A4D97B70-1896-439C-B704-E567375DC8E2}" dt="2021-12-08T12:54:23.901" v="74" actId="20577"/>
        <pc:sldMkLst>
          <pc:docMk/>
          <pc:sldMk cId="1427308211" sldId="284"/>
        </pc:sldMkLst>
        <pc:spChg chg="mod">
          <ac:chgData name="Serge Libert (BOSA)" userId="8c9a1326-5673-4310-b4ed-b88bcf07a861" providerId="ADAL" clId="{A4D97B70-1896-439C-B704-E567375DC8E2}" dt="2021-12-08T12:54:23.901" v="74" actId="20577"/>
          <ac:spMkLst>
            <pc:docMk/>
            <pc:sldMk cId="1427308211" sldId="284"/>
            <ac:spMk id="6" creationId="{4C6FECFA-AE50-4EB7-BB81-05FD93A6B3DC}"/>
          </ac:spMkLst>
        </pc:spChg>
      </pc:sldChg>
      <pc:sldChg chg="addSp delSp modSp mod modClrScheme modAnim chgLayout">
        <pc:chgData name="Serge Libert (BOSA)" userId="8c9a1326-5673-4310-b4ed-b88bcf07a861" providerId="ADAL" clId="{A4D97B70-1896-439C-B704-E567375DC8E2}" dt="2021-12-13T17:17:06.187" v="3242" actId="6549"/>
        <pc:sldMkLst>
          <pc:docMk/>
          <pc:sldMk cId="1969989941" sldId="285"/>
        </pc:sldMkLst>
        <pc:spChg chg="add del mod ord">
          <ac:chgData name="Serge Libert (BOSA)" userId="8c9a1326-5673-4310-b4ed-b88bcf07a861" providerId="ADAL" clId="{A4D97B70-1896-439C-B704-E567375DC8E2}" dt="2021-12-13T17:11:01.781" v="3132" actId="700"/>
          <ac:spMkLst>
            <pc:docMk/>
            <pc:sldMk cId="1969989941" sldId="285"/>
            <ac:spMk id="2" creationId="{80076075-951B-4760-9E28-24884314A834}"/>
          </ac:spMkLst>
        </pc:spChg>
        <pc:spChg chg="add del mod ord">
          <ac:chgData name="Serge Libert (BOSA)" userId="8c9a1326-5673-4310-b4ed-b88bcf07a861" providerId="ADAL" clId="{A4D97B70-1896-439C-B704-E567375DC8E2}" dt="2021-12-13T17:11:47.464" v="3140" actId="700"/>
          <ac:spMkLst>
            <pc:docMk/>
            <pc:sldMk cId="1969989941" sldId="285"/>
            <ac:spMk id="3" creationId="{66A5AB9D-95FE-451E-8968-D6054EE570A3}"/>
          </ac:spMkLst>
        </pc:spChg>
        <pc:spChg chg="add del mod ord">
          <ac:chgData name="Serge Libert (BOSA)" userId="8c9a1326-5673-4310-b4ed-b88bcf07a861" providerId="ADAL" clId="{A4D97B70-1896-439C-B704-E567375DC8E2}" dt="2021-12-13T17:11:46.341" v="3138" actId="700"/>
          <ac:spMkLst>
            <pc:docMk/>
            <pc:sldMk cId="1969989941" sldId="285"/>
            <ac:spMk id="4" creationId="{23756B02-A990-48D2-8969-5439C8A68C86}"/>
          </ac:spMkLst>
        </pc:spChg>
        <pc:spChg chg="add mod">
          <ac:chgData name="Serge Libert (BOSA)" userId="8c9a1326-5673-4310-b4ed-b88bcf07a861" providerId="ADAL" clId="{A4D97B70-1896-439C-B704-E567375DC8E2}" dt="2021-12-13T17:17:06.187" v="3242" actId="6549"/>
          <ac:spMkLst>
            <pc:docMk/>
            <pc:sldMk cId="1969989941" sldId="285"/>
            <ac:spMk id="8" creationId="{34B9E3D5-8EE4-4270-B580-F620B3A86846}"/>
          </ac:spMkLst>
        </pc:spChg>
        <pc:spChg chg="mod">
          <ac:chgData name="Serge Libert (BOSA)" userId="8c9a1326-5673-4310-b4ed-b88bcf07a861" providerId="ADAL" clId="{A4D97B70-1896-439C-B704-E567375DC8E2}" dt="2021-12-13T17:13:03.116" v="3143" actId="21"/>
          <ac:spMkLst>
            <pc:docMk/>
            <pc:sldMk cId="1969989941" sldId="285"/>
            <ac:spMk id="11" creationId="{5A45C59A-88F3-46A4-8B3F-F2A34E561B6A}"/>
          </ac:spMkLst>
        </pc:spChg>
        <pc:spChg chg="mod ord">
          <ac:chgData name="Serge Libert (BOSA)" userId="8c9a1326-5673-4310-b4ed-b88bcf07a861" providerId="ADAL" clId="{A4D97B70-1896-439C-B704-E567375DC8E2}" dt="2021-12-13T17:16:16.884" v="3235" actId="404"/>
          <ac:spMkLst>
            <pc:docMk/>
            <pc:sldMk cId="1969989941" sldId="285"/>
            <ac:spMk id="15" creationId="{9B127896-5A84-4AB6-BD6A-F1CFD6A57B42}"/>
          </ac:spMkLst>
        </pc:spChg>
        <pc:picChg chg="mod">
          <ac:chgData name="Serge Libert (BOSA)" userId="8c9a1326-5673-4310-b4ed-b88bcf07a861" providerId="ADAL" clId="{A4D97B70-1896-439C-B704-E567375DC8E2}" dt="2021-12-13T17:14:45" v="3229" actId="14100"/>
          <ac:picMkLst>
            <pc:docMk/>
            <pc:sldMk cId="1969989941" sldId="285"/>
            <ac:picMk id="14" creationId="{105BB121-F2D2-455E-B9A1-05F3068C611E}"/>
          </ac:picMkLst>
        </pc:picChg>
      </pc:sldChg>
      <pc:sldChg chg="add del setBg">
        <pc:chgData name="Serge Libert (BOSA)" userId="8c9a1326-5673-4310-b4ed-b88bcf07a861" providerId="ADAL" clId="{A4D97B70-1896-439C-B704-E567375DC8E2}" dt="2021-12-13T16:06:30.799" v="1142" actId="47"/>
        <pc:sldMkLst>
          <pc:docMk/>
          <pc:sldMk cId="2828616108" sldId="286"/>
        </pc:sldMkLst>
      </pc:sldChg>
      <pc:sldChg chg="new del">
        <pc:chgData name="Serge Libert (BOSA)" userId="8c9a1326-5673-4310-b4ed-b88bcf07a861" providerId="ADAL" clId="{A4D97B70-1896-439C-B704-E567375DC8E2}" dt="2021-12-13T16:06:55.328" v="1144" actId="47"/>
        <pc:sldMkLst>
          <pc:docMk/>
          <pc:sldMk cId="3043426981" sldId="286"/>
        </pc:sldMkLst>
      </pc:sldChg>
      <pc:sldChg chg="modSp add mod">
        <pc:chgData name="Serge Libert (BOSA)" userId="8c9a1326-5673-4310-b4ed-b88bcf07a861" providerId="ADAL" clId="{A4D97B70-1896-439C-B704-E567375DC8E2}" dt="2021-12-13T16:37:12.095" v="2399" actId="20577"/>
        <pc:sldMkLst>
          <pc:docMk/>
          <pc:sldMk cId="3122869458" sldId="286"/>
        </pc:sldMkLst>
        <pc:spChg chg="mod">
          <ac:chgData name="Serge Libert (BOSA)" userId="8c9a1326-5673-4310-b4ed-b88bcf07a861" providerId="ADAL" clId="{A4D97B70-1896-439C-B704-E567375DC8E2}" dt="2021-12-13T16:08:12.215" v="1172" actId="20577"/>
          <ac:spMkLst>
            <pc:docMk/>
            <pc:sldMk cId="3122869458" sldId="286"/>
            <ac:spMk id="11" creationId="{5A45C59A-88F3-46A4-8B3F-F2A34E561B6A}"/>
          </ac:spMkLst>
        </pc:spChg>
        <pc:spChg chg="mod">
          <ac:chgData name="Serge Libert (BOSA)" userId="8c9a1326-5673-4310-b4ed-b88bcf07a861" providerId="ADAL" clId="{A4D97B70-1896-439C-B704-E567375DC8E2}" dt="2021-12-13T16:37:12.095" v="2399" actId="20577"/>
          <ac:spMkLst>
            <pc:docMk/>
            <pc:sldMk cId="3122869458" sldId="286"/>
            <ac:spMk id="12" creationId="{16A90FDF-8BAF-4B19-93BB-125733541B0A}"/>
          </ac:spMkLst>
        </pc:spChg>
      </pc:sldChg>
      <pc:sldChg chg="add del">
        <pc:chgData name="Serge Libert (BOSA)" userId="8c9a1326-5673-4310-b4ed-b88bcf07a861" providerId="ADAL" clId="{A4D97B70-1896-439C-B704-E567375DC8E2}" dt="2021-12-13T16:45:20.624" v="2678" actId="2696"/>
        <pc:sldMkLst>
          <pc:docMk/>
          <pc:sldMk cId="1705420558" sldId="287"/>
        </pc:sldMkLst>
      </pc:sldChg>
      <pc:sldChg chg="addSp delSp modSp add mod ord">
        <pc:chgData name="Serge Libert (BOSA)" userId="8c9a1326-5673-4310-b4ed-b88bcf07a861" providerId="ADAL" clId="{A4D97B70-1896-439C-B704-E567375DC8E2}" dt="2021-12-13T16:52:19.299" v="2949" actId="20577"/>
        <pc:sldMkLst>
          <pc:docMk/>
          <pc:sldMk cId="3289905352" sldId="288"/>
        </pc:sldMkLst>
        <pc:spChg chg="add del mod">
          <ac:chgData name="Serge Libert (BOSA)" userId="8c9a1326-5673-4310-b4ed-b88bcf07a861" providerId="ADAL" clId="{A4D97B70-1896-439C-B704-E567375DC8E2}" dt="2021-12-13T16:42:23.270" v="2503" actId="478"/>
          <ac:spMkLst>
            <pc:docMk/>
            <pc:sldMk cId="3289905352" sldId="288"/>
            <ac:spMk id="3" creationId="{18B21D24-25B4-4578-BD60-02544F195823}"/>
          </ac:spMkLst>
        </pc:spChg>
        <pc:spChg chg="add mod">
          <ac:chgData name="Serge Libert (BOSA)" userId="8c9a1326-5673-4310-b4ed-b88bcf07a861" providerId="ADAL" clId="{A4D97B70-1896-439C-B704-E567375DC8E2}" dt="2021-12-13T16:52:19.299" v="2949" actId="20577"/>
          <ac:spMkLst>
            <pc:docMk/>
            <pc:sldMk cId="3289905352" sldId="288"/>
            <ac:spMk id="6" creationId="{48A7D17C-EA44-4D9C-9D45-E3EC678C7CAC}"/>
          </ac:spMkLst>
        </pc:spChg>
        <pc:spChg chg="del mod">
          <ac:chgData name="Serge Libert (BOSA)" userId="8c9a1326-5673-4310-b4ed-b88bcf07a861" providerId="ADAL" clId="{A4D97B70-1896-439C-B704-E567375DC8E2}" dt="2021-12-13T16:42:21.942" v="2502" actId="478"/>
          <ac:spMkLst>
            <pc:docMk/>
            <pc:sldMk cId="3289905352" sldId="288"/>
            <ac:spMk id="12" creationId="{16A90FDF-8BAF-4B19-93BB-125733541B0A}"/>
          </ac:spMkLst>
        </pc:spChg>
      </pc:sldChg>
      <pc:sldChg chg="addSp delSp modSp add mod">
        <pc:chgData name="Serge Libert (BOSA)" userId="8c9a1326-5673-4310-b4ed-b88bcf07a861" providerId="ADAL" clId="{A4D97B70-1896-439C-B704-E567375DC8E2}" dt="2021-12-13T16:40:11.635" v="2446"/>
        <pc:sldMkLst>
          <pc:docMk/>
          <pc:sldMk cId="448244052" sldId="289"/>
        </pc:sldMkLst>
        <pc:spChg chg="add del mod">
          <ac:chgData name="Serge Libert (BOSA)" userId="8c9a1326-5673-4310-b4ed-b88bcf07a861" providerId="ADAL" clId="{A4D97B70-1896-439C-B704-E567375DC8E2}" dt="2021-12-13T16:39:29.112" v="2427"/>
          <ac:spMkLst>
            <pc:docMk/>
            <pc:sldMk cId="448244052" sldId="289"/>
            <ac:spMk id="4" creationId="{B7F611D3-E081-4459-A893-0ABB39B13466}"/>
          </ac:spMkLst>
        </pc:spChg>
        <pc:spChg chg="add del mod">
          <ac:chgData name="Serge Libert (BOSA)" userId="8c9a1326-5673-4310-b4ed-b88bcf07a861" providerId="ADAL" clId="{A4D97B70-1896-439C-B704-E567375DC8E2}" dt="2021-12-13T16:39:41.352" v="2433"/>
          <ac:spMkLst>
            <pc:docMk/>
            <pc:sldMk cId="448244052" sldId="289"/>
            <ac:spMk id="5" creationId="{D1F5C2B0-3B18-4AC7-865F-3E130153F494}"/>
          </ac:spMkLst>
        </pc:spChg>
        <pc:spChg chg="add del mod">
          <ac:chgData name="Serge Libert (BOSA)" userId="8c9a1326-5673-4310-b4ed-b88bcf07a861" providerId="ADAL" clId="{A4D97B70-1896-439C-B704-E567375DC8E2}" dt="2021-12-13T16:39:59.762" v="2442" actId="478"/>
          <ac:spMkLst>
            <pc:docMk/>
            <pc:sldMk cId="448244052" sldId="289"/>
            <ac:spMk id="6" creationId="{D7B38827-5FB4-4276-A72C-6646F7448628}"/>
          </ac:spMkLst>
        </pc:spChg>
        <pc:spChg chg="add del mod">
          <ac:chgData name="Serge Libert (BOSA)" userId="8c9a1326-5673-4310-b4ed-b88bcf07a861" providerId="ADAL" clId="{A4D97B70-1896-439C-B704-E567375DC8E2}" dt="2021-12-13T16:40:11.635" v="2446"/>
          <ac:spMkLst>
            <pc:docMk/>
            <pc:sldMk cId="448244052" sldId="289"/>
            <ac:spMk id="7" creationId="{7665179C-7AB7-4207-A315-DFA70376AEB3}"/>
          </ac:spMkLst>
        </pc:spChg>
        <pc:spChg chg="mod">
          <ac:chgData name="Serge Libert (BOSA)" userId="8c9a1326-5673-4310-b4ed-b88bcf07a861" providerId="ADAL" clId="{A4D97B70-1896-439C-B704-E567375DC8E2}" dt="2021-12-13T16:40:07.312" v="2444" actId="1037"/>
          <ac:spMkLst>
            <pc:docMk/>
            <pc:sldMk cId="448244052" sldId="289"/>
            <ac:spMk id="12" creationId="{16A90FDF-8BAF-4B19-93BB-125733541B0A}"/>
          </ac:spMkLst>
        </pc:spChg>
      </pc:sldChg>
      <pc:sldChg chg="modSp add mod">
        <pc:chgData name="Serge Libert (BOSA)" userId="8c9a1326-5673-4310-b4ed-b88bcf07a861" providerId="ADAL" clId="{A4D97B70-1896-439C-B704-E567375DC8E2}" dt="2021-12-13T16:51:58.167" v="2946" actId="20577"/>
        <pc:sldMkLst>
          <pc:docMk/>
          <pc:sldMk cId="3348202513" sldId="290"/>
        </pc:sldMkLst>
        <pc:spChg chg="mod">
          <ac:chgData name="Serge Libert (BOSA)" userId="8c9a1326-5673-4310-b4ed-b88bcf07a861" providerId="ADAL" clId="{A4D97B70-1896-439C-B704-E567375DC8E2}" dt="2021-12-13T16:51:58.167" v="2946" actId="20577"/>
          <ac:spMkLst>
            <pc:docMk/>
            <pc:sldMk cId="3348202513" sldId="290"/>
            <ac:spMk id="12" creationId="{16A90FDF-8BAF-4B19-93BB-125733541B0A}"/>
          </ac:spMkLst>
        </pc:spChg>
      </pc:sldChg>
      <pc:sldChg chg="addSp delSp modSp add mod ord">
        <pc:chgData name="Serge Libert (BOSA)" userId="8c9a1326-5673-4310-b4ed-b88bcf07a861" providerId="ADAL" clId="{A4D97B70-1896-439C-B704-E567375DC8E2}" dt="2021-12-13T17:05:05.346" v="3066"/>
        <pc:sldMkLst>
          <pc:docMk/>
          <pc:sldMk cId="1930733407" sldId="291"/>
        </pc:sldMkLst>
        <pc:spChg chg="add del mod">
          <ac:chgData name="Serge Libert (BOSA)" userId="8c9a1326-5673-4310-b4ed-b88bcf07a861" providerId="ADAL" clId="{A4D97B70-1896-439C-B704-E567375DC8E2}" dt="2021-12-13T16:58:51.025" v="2955" actId="478"/>
          <ac:spMkLst>
            <pc:docMk/>
            <pc:sldMk cId="1930733407" sldId="291"/>
            <ac:spMk id="3" creationId="{41E345A2-29BE-4A97-A4E9-A4F241EE02F8}"/>
          </ac:spMkLst>
        </pc:spChg>
        <pc:spChg chg="del mod">
          <ac:chgData name="Serge Libert (BOSA)" userId="8c9a1326-5673-4310-b4ed-b88bcf07a861" providerId="ADAL" clId="{A4D97B70-1896-439C-B704-E567375DC8E2}" dt="2021-12-13T16:58:48.709" v="2954" actId="478"/>
          <ac:spMkLst>
            <pc:docMk/>
            <pc:sldMk cId="1930733407" sldId="291"/>
            <ac:spMk id="6" creationId="{48A7D17C-EA44-4D9C-9D45-E3EC678C7CAC}"/>
          </ac:spMkLst>
        </pc:spChg>
        <pc:graphicFrameChg chg="add mod modGraphic">
          <ac:chgData name="Serge Libert (BOSA)" userId="8c9a1326-5673-4310-b4ed-b88bcf07a861" providerId="ADAL" clId="{A4D97B70-1896-439C-B704-E567375DC8E2}" dt="2021-12-13T17:04:30.560" v="3062" actId="14734"/>
          <ac:graphicFrameMkLst>
            <pc:docMk/>
            <pc:sldMk cId="1930733407" sldId="291"/>
            <ac:graphicFrameMk id="4" creationId="{425CAFEA-C6A7-44AD-992E-022CDC052984}"/>
          </ac:graphicFrameMkLst>
        </pc:graphicFrameChg>
      </pc:sldChg>
      <pc:sldChg chg="modSp add mod">
        <pc:chgData name="Serge Libert (BOSA)" userId="8c9a1326-5673-4310-b4ed-b88bcf07a861" providerId="ADAL" clId="{A4D97B70-1896-439C-B704-E567375DC8E2}" dt="2021-12-13T17:04:56.514" v="3064" actId="20577"/>
        <pc:sldMkLst>
          <pc:docMk/>
          <pc:sldMk cId="341910142" sldId="292"/>
        </pc:sldMkLst>
        <pc:spChg chg="mod">
          <ac:chgData name="Serge Libert (BOSA)" userId="8c9a1326-5673-4310-b4ed-b88bcf07a861" providerId="ADAL" clId="{A4D97B70-1896-439C-B704-E567375DC8E2}" dt="2021-12-13T17:04:56.514" v="3064" actId="20577"/>
          <ac:spMkLst>
            <pc:docMk/>
            <pc:sldMk cId="341910142" sldId="292"/>
            <ac:spMk id="6" creationId="{48A7D17C-EA44-4D9C-9D45-E3EC678C7CAC}"/>
          </ac:spMkLst>
        </pc:spChg>
      </pc:sldChg>
      <pc:sldChg chg="addSp delSp modSp add mod">
        <pc:chgData name="Serge Libert (BOSA)" userId="8c9a1326-5673-4310-b4ed-b88bcf07a861" providerId="ADAL" clId="{A4D97B70-1896-439C-B704-E567375DC8E2}" dt="2021-12-15T07:53:28.792" v="3319" actId="167"/>
        <pc:sldMkLst>
          <pc:docMk/>
          <pc:sldMk cId="3729092135" sldId="293"/>
        </pc:sldMkLst>
        <pc:picChg chg="add mod ord">
          <ac:chgData name="Serge Libert (BOSA)" userId="8c9a1326-5673-4310-b4ed-b88bcf07a861" providerId="ADAL" clId="{A4D97B70-1896-439C-B704-E567375DC8E2}" dt="2021-12-15T07:53:28.792" v="3319" actId="167"/>
          <ac:picMkLst>
            <pc:docMk/>
            <pc:sldMk cId="3729092135" sldId="293"/>
            <ac:picMk id="6" creationId="{E126EF0B-9574-4765-820E-AA775DD7217E}"/>
          </ac:picMkLst>
        </pc:picChg>
        <pc:picChg chg="del">
          <ac:chgData name="Serge Libert (BOSA)" userId="8c9a1326-5673-4310-b4ed-b88bcf07a861" providerId="ADAL" clId="{A4D97B70-1896-439C-B704-E567375DC8E2}" dt="2021-12-14T12:17:48.721" v="3249" actId="478"/>
          <ac:picMkLst>
            <pc:docMk/>
            <pc:sldMk cId="3729092135" sldId="293"/>
            <ac:picMk id="7" creationId="{A8AF6D73-80D7-4562-9096-165C4862C83B}"/>
          </ac:picMkLst>
        </pc:picChg>
        <pc:picChg chg="mod">
          <ac:chgData name="Serge Libert (BOSA)" userId="8c9a1326-5673-4310-b4ed-b88bcf07a861" providerId="ADAL" clId="{A4D97B70-1896-439C-B704-E567375DC8E2}" dt="2021-12-14T12:17:55.236" v="3254" actId="1076"/>
          <ac:picMkLst>
            <pc:docMk/>
            <pc:sldMk cId="3729092135" sldId="293"/>
            <ac:picMk id="1026" creationId="{C94745FB-F626-4AA3-AF12-B88F45A88393}"/>
          </ac:picMkLst>
        </pc:picChg>
      </pc:sldChg>
      <pc:sldChg chg="add del">
        <pc:chgData name="Serge Libert (BOSA)" userId="8c9a1326-5673-4310-b4ed-b88bcf07a861" providerId="ADAL" clId="{A4D97B70-1896-439C-B704-E567375DC8E2}" dt="2021-12-08T12:57:05.868" v="87"/>
        <pc:sldMkLst>
          <pc:docMk/>
          <pc:sldMk cId="2819900930" sldId="1286"/>
        </pc:sldMkLst>
      </pc:sldChg>
    </pc:docChg>
  </pc:docChgLst>
  <pc:docChgLst>
    <pc:chgData name="Guido Doucet (BOSA)" userId="e581be33-abb2-4ec2-9ef0-8c0c98ee118b" providerId="ADAL" clId="{580A51E4-9E38-48E8-A0A6-EB17C9E8C83D}"/>
    <pc:docChg chg="modSld">
      <pc:chgData name="Guido Doucet (BOSA)" userId="e581be33-abb2-4ec2-9ef0-8c0c98ee118b" providerId="ADAL" clId="{580A51E4-9E38-48E8-A0A6-EB17C9E8C83D}" dt="2021-12-03T10:22:32.908" v="31" actId="20577"/>
      <pc:docMkLst>
        <pc:docMk/>
      </pc:docMkLst>
      <pc:sldChg chg="modSp mod">
        <pc:chgData name="Guido Doucet (BOSA)" userId="e581be33-abb2-4ec2-9ef0-8c0c98ee118b" providerId="ADAL" clId="{580A51E4-9E38-48E8-A0A6-EB17C9E8C83D}" dt="2021-12-03T10:22:32.908" v="31" actId="20577"/>
        <pc:sldMkLst>
          <pc:docMk/>
          <pc:sldMk cId="704554566" sldId="258"/>
        </pc:sldMkLst>
        <pc:spChg chg="mod">
          <ac:chgData name="Guido Doucet (BOSA)" userId="e581be33-abb2-4ec2-9ef0-8c0c98ee118b" providerId="ADAL" clId="{580A51E4-9E38-48E8-A0A6-EB17C9E8C83D}" dt="2021-12-03T10:22:32.908" v="31" actId="20577"/>
          <ac:spMkLst>
            <pc:docMk/>
            <pc:sldMk cId="704554566" sldId="258"/>
            <ac:spMk id="6" creationId="{4C6FECFA-AE50-4EB7-BB81-05FD93A6B3DC}"/>
          </ac:spMkLst>
        </pc:spChg>
      </pc:sldChg>
    </pc:docChg>
  </pc:docChgLst>
  <pc:docChgLst>
    <pc:chgData name="Axel De Nys (BOSA)" userId="S::axel.denys@bosa.fgov.be::2be2006f-ac38-4a38-9c28-822dc898dff0" providerId="AD" clId="Web-{424C07BF-D424-DA43-057D-8162BDA57B89}"/>
    <pc:docChg chg="modSld">
      <pc:chgData name="Axel De Nys (BOSA)" userId="S::axel.denys@bosa.fgov.be::2be2006f-ac38-4a38-9c28-822dc898dff0" providerId="AD" clId="Web-{424C07BF-D424-DA43-057D-8162BDA57B89}" dt="2021-12-10T15:48:59.443" v="422"/>
      <pc:docMkLst>
        <pc:docMk/>
      </pc:docMkLst>
      <pc:sldChg chg="modSp">
        <pc:chgData name="Axel De Nys (BOSA)" userId="S::axel.denys@bosa.fgov.be::2be2006f-ac38-4a38-9c28-822dc898dff0" providerId="AD" clId="Web-{424C07BF-D424-DA43-057D-8162BDA57B89}" dt="2021-12-10T15:48:27.193" v="405" actId="20577"/>
        <pc:sldMkLst>
          <pc:docMk/>
          <pc:sldMk cId="4130594465" sldId="274"/>
        </pc:sldMkLst>
        <pc:spChg chg="mod">
          <ac:chgData name="Axel De Nys (BOSA)" userId="S::axel.denys@bosa.fgov.be::2be2006f-ac38-4a38-9c28-822dc898dff0" providerId="AD" clId="Web-{424C07BF-D424-DA43-057D-8162BDA57B89}" dt="2021-12-10T15:48:01.614" v="393" actId="20577"/>
          <ac:spMkLst>
            <pc:docMk/>
            <pc:sldMk cId="4130594465" sldId="274"/>
            <ac:spMk id="2" creationId="{9F289C2D-2963-4CC5-ADC5-437873A0D533}"/>
          </ac:spMkLst>
        </pc:spChg>
        <pc:spChg chg="mod">
          <ac:chgData name="Axel De Nys (BOSA)" userId="S::axel.denys@bosa.fgov.be::2be2006f-ac38-4a38-9c28-822dc898dff0" providerId="AD" clId="Web-{424C07BF-D424-DA43-057D-8162BDA57B89}" dt="2021-12-10T15:48:27.193" v="405" actId="20577"/>
          <ac:spMkLst>
            <pc:docMk/>
            <pc:sldMk cId="4130594465" sldId="274"/>
            <ac:spMk id="11" creationId="{5A45C59A-88F3-46A4-8B3F-F2A34E561B6A}"/>
          </ac:spMkLst>
        </pc:spChg>
      </pc:sldChg>
      <pc:sldChg chg="modSp">
        <pc:chgData name="Axel De Nys (BOSA)" userId="S::axel.denys@bosa.fgov.be::2be2006f-ac38-4a38-9c28-822dc898dff0" providerId="AD" clId="Web-{424C07BF-D424-DA43-057D-8162BDA57B89}" dt="2021-12-10T15:48:59.443" v="422"/>
        <pc:sldMkLst>
          <pc:docMk/>
          <pc:sldMk cId="3490860381" sldId="278"/>
        </pc:sldMkLst>
        <pc:spChg chg="mod">
          <ac:chgData name="Axel De Nys (BOSA)" userId="S::axel.denys@bosa.fgov.be::2be2006f-ac38-4a38-9c28-822dc898dff0" providerId="AD" clId="Web-{424C07BF-D424-DA43-057D-8162BDA57B89}" dt="2021-12-10T15:48:42.818" v="416" actId="20577"/>
          <ac:spMkLst>
            <pc:docMk/>
            <pc:sldMk cId="3490860381" sldId="278"/>
            <ac:spMk id="11" creationId="{5A45C59A-88F3-46A4-8B3F-F2A34E561B6A}"/>
          </ac:spMkLst>
        </pc:spChg>
        <pc:graphicFrameChg chg="mod modGraphic">
          <ac:chgData name="Axel De Nys (BOSA)" userId="S::axel.denys@bosa.fgov.be::2be2006f-ac38-4a38-9c28-822dc898dff0" providerId="AD" clId="Web-{424C07BF-D424-DA43-057D-8162BDA57B89}" dt="2021-12-10T15:48:59.443" v="422"/>
          <ac:graphicFrameMkLst>
            <pc:docMk/>
            <pc:sldMk cId="3490860381" sldId="278"/>
            <ac:graphicFrameMk id="3" creationId="{E22A97C8-E681-4A72-9B8E-B92016DC8A59}"/>
          </ac:graphicFrameMkLst>
        </pc:graphicFrame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10-19T14:59:22.058" idx="1">
    <p:pos x="10" y="10"/>
    <p:text>[@Marc Vermeire (BOSA)] ca me semble plus logique d'inverser l'ordere des bullets non?</p:text>
    <p:extLst>
      <p:ext uri="{C676402C-5697-4E1C-873F-D02D1690AC5C}">
        <p15:threadingInfo xmlns:p15="http://schemas.microsoft.com/office/powerpoint/2012/main" timeZoneBias="-1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6DE295-ECE7-48B5-AD21-C98842021790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nl-BE"/>
        </a:p>
      </dgm:t>
    </dgm:pt>
    <dgm:pt modelId="{7130D240-C223-44E0-A876-2DB636BF87A8}">
      <dgm:prSet phldrT="[Text]"/>
      <dgm:spPr>
        <a:solidFill>
          <a:schemeClr val="bg2"/>
        </a:solidFill>
        <a:ln w="19050">
          <a:solidFill>
            <a:schemeClr val="bg2"/>
          </a:solidFill>
        </a:ln>
      </dgm:spPr>
      <dgm:t>
        <a:bodyPr/>
        <a:lstStyle/>
        <a:p>
          <a:r>
            <a:rPr lang="en-US"/>
            <a:t>Next forum on January 25</a:t>
          </a:r>
          <a:r>
            <a:rPr lang="en-US" baseline="30000"/>
            <a:t>th</a:t>
          </a:r>
          <a:r>
            <a:rPr lang="en-US"/>
            <a:t> </a:t>
          </a:r>
          <a:endParaRPr lang="en-US" b="1"/>
        </a:p>
      </dgm:t>
    </dgm:pt>
    <dgm:pt modelId="{C5BBDE4F-1709-4B2C-BE28-68CE7CFCBB3B}" type="parTrans" cxnId="{E9BF45F0-3486-4DF2-B7DE-7407872DA498}">
      <dgm:prSet/>
      <dgm:spPr/>
      <dgm:t>
        <a:bodyPr/>
        <a:lstStyle/>
        <a:p>
          <a:endParaRPr lang="fr-BE"/>
        </a:p>
      </dgm:t>
    </dgm:pt>
    <dgm:pt modelId="{BF535B07-15EE-4712-AEBE-4800548C1477}" type="sibTrans" cxnId="{E9BF45F0-3486-4DF2-B7DE-7407872DA498}">
      <dgm:prSet/>
      <dgm:spPr/>
      <dgm:t>
        <a:bodyPr/>
        <a:lstStyle/>
        <a:p>
          <a:endParaRPr lang="fr-BE"/>
        </a:p>
      </dgm:t>
    </dgm:pt>
    <dgm:pt modelId="{15B64506-8B98-4A90-89C8-3C4CBAB37B56}">
      <dgm:prSet phldrT="[Text]"/>
      <dgm:spPr>
        <a:solidFill>
          <a:schemeClr val="bg2"/>
        </a:solidFill>
        <a:ln w="19050">
          <a:solidFill>
            <a:schemeClr val="bg2"/>
          </a:solidFill>
        </a:ln>
      </dgm:spPr>
      <dgm:t>
        <a:bodyPr/>
        <a:lstStyle/>
        <a:p>
          <a:r>
            <a:rPr lang="fr-BE" b="0"/>
            <a:t>BIS </a:t>
          </a:r>
          <a:r>
            <a:rPr lang="fr-BE" b="0" err="1"/>
            <a:t>schematrons</a:t>
          </a:r>
          <a:r>
            <a:rPr lang="fr-BE" b="0"/>
            <a:t> update </a:t>
          </a:r>
          <a:r>
            <a:rPr lang="fr-BE" b="0" err="1"/>
            <a:t>fall</a:t>
          </a:r>
          <a:r>
            <a:rPr lang="fr-BE" b="0"/>
            <a:t> 2021 – warning on 0208</a:t>
          </a:r>
          <a:br>
            <a:rPr lang="fr-BE" b="0"/>
          </a:br>
          <a:r>
            <a:rPr lang="fr-BE" b="0"/>
            <a:t>BIS </a:t>
          </a:r>
          <a:r>
            <a:rPr lang="fr-BE" b="0" err="1"/>
            <a:t>schematrons</a:t>
          </a:r>
          <a:r>
            <a:rPr lang="fr-BE" b="0"/>
            <a:t> update </a:t>
          </a:r>
          <a:r>
            <a:rPr lang="fr-BE" b="0" err="1"/>
            <a:t>spring</a:t>
          </a:r>
          <a:r>
            <a:rPr lang="fr-BE" b="0"/>
            <a:t> 2022 – </a:t>
          </a:r>
          <a:r>
            <a:rPr lang="fr-BE" b="0" err="1"/>
            <a:t>error</a:t>
          </a:r>
          <a:r>
            <a:rPr lang="fr-BE" b="0"/>
            <a:t> on 0208</a:t>
          </a:r>
          <a:endParaRPr lang="en-US" b="0"/>
        </a:p>
      </dgm:t>
    </dgm:pt>
    <dgm:pt modelId="{4AEE3788-87E7-4BEE-9973-1398E78FCA89}" type="parTrans" cxnId="{60F92730-784E-4D76-BAD5-D3059DF7E106}">
      <dgm:prSet/>
      <dgm:spPr/>
      <dgm:t>
        <a:bodyPr/>
        <a:lstStyle/>
        <a:p>
          <a:endParaRPr lang="fr-BE"/>
        </a:p>
      </dgm:t>
    </dgm:pt>
    <dgm:pt modelId="{F8C3EC77-3986-4B54-A3F5-9C20D64C968D}" type="sibTrans" cxnId="{60F92730-784E-4D76-BAD5-D3059DF7E106}">
      <dgm:prSet/>
      <dgm:spPr/>
      <dgm:t>
        <a:bodyPr/>
        <a:lstStyle/>
        <a:p>
          <a:endParaRPr lang="fr-BE"/>
        </a:p>
      </dgm:t>
    </dgm:pt>
    <dgm:pt modelId="{C2CC7D53-6F56-4A81-BC06-876BC8581694}">
      <dgm:prSet phldrT="[Text]"/>
      <dgm:spPr>
        <a:solidFill>
          <a:schemeClr val="bg2"/>
        </a:solidFill>
        <a:ln w="19050">
          <a:solidFill>
            <a:schemeClr val="bg2"/>
          </a:solidFill>
        </a:ln>
      </dgm:spPr>
      <dgm:t>
        <a:bodyPr/>
        <a:lstStyle/>
        <a:p>
          <a:r>
            <a:rPr lang="en-US" dirty="0"/>
            <a:t>E-Invoicing Event 2022 confirmed Oct. 25</a:t>
          </a:r>
          <a:r>
            <a:rPr lang="en-US" baseline="30000" dirty="0"/>
            <a:t>th</a:t>
          </a:r>
          <a:endParaRPr lang="en-US" b="1" dirty="0"/>
        </a:p>
      </dgm:t>
    </dgm:pt>
    <dgm:pt modelId="{D657BCD5-C989-4818-B87D-5DFEEAE26074}" type="parTrans" cxnId="{48434EDD-D860-4B8D-B6EC-9526BE72EBC2}">
      <dgm:prSet/>
      <dgm:spPr/>
      <dgm:t>
        <a:bodyPr/>
        <a:lstStyle/>
        <a:p>
          <a:endParaRPr lang="en-US"/>
        </a:p>
      </dgm:t>
    </dgm:pt>
    <dgm:pt modelId="{5484FF05-82F1-4515-A2FC-00CD76B45A6C}" type="sibTrans" cxnId="{48434EDD-D860-4B8D-B6EC-9526BE72EBC2}">
      <dgm:prSet/>
      <dgm:spPr/>
      <dgm:t>
        <a:bodyPr/>
        <a:lstStyle/>
        <a:p>
          <a:endParaRPr lang="en-US"/>
        </a:p>
      </dgm:t>
    </dgm:pt>
    <dgm:pt modelId="{5FD41521-600F-489C-AE44-B360D3CE968E}" type="pres">
      <dgm:prSet presAssocID="{8E6DE295-ECE7-48B5-AD21-C98842021790}" presName="Name0" presStyleCnt="0">
        <dgm:presLayoutVars>
          <dgm:chMax val="7"/>
          <dgm:chPref val="7"/>
          <dgm:dir/>
        </dgm:presLayoutVars>
      </dgm:prSet>
      <dgm:spPr/>
    </dgm:pt>
    <dgm:pt modelId="{791004F5-BB21-49EE-80BF-8D2A30E33A0D}" type="pres">
      <dgm:prSet presAssocID="{8E6DE295-ECE7-48B5-AD21-C98842021790}" presName="Name1" presStyleCnt="0"/>
      <dgm:spPr/>
    </dgm:pt>
    <dgm:pt modelId="{D967D9A6-6E3F-43D1-ABC6-7856AA76CA96}" type="pres">
      <dgm:prSet presAssocID="{8E6DE295-ECE7-48B5-AD21-C98842021790}" presName="cycle" presStyleCnt="0"/>
      <dgm:spPr/>
    </dgm:pt>
    <dgm:pt modelId="{DFB3A9C1-AEC6-42D5-9CC9-D34DA8900EB4}" type="pres">
      <dgm:prSet presAssocID="{8E6DE295-ECE7-48B5-AD21-C98842021790}" presName="srcNode" presStyleLbl="node1" presStyleIdx="0" presStyleCnt="3"/>
      <dgm:spPr/>
    </dgm:pt>
    <dgm:pt modelId="{7292482C-9E94-4FC3-AE8D-8E1297ACC39C}" type="pres">
      <dgm:prSet presAssocID="{8E6DE295-ECE7-48B5-AD21-C98842021790}" presName="conn" presStyleLbl="parChTrans1D2" presStyleIdx="0" presStyleCnt="1"/>
      <dgm:spPr/>
    </dgm:pt>
    <dgm:pt modelId="{BB534A2C-5F26-44D6-A161-C205A25B2A66}" type="pres">
      <dgm:prSet presAssocID="{8E6DE295-ECE7-48B5-AD21-C98842021790}" presName="extraNode" presStyleLbl="node1" presStyleIdx="0" presStyleCnt="3"/>
      <dgm:spPr/>
    </dgm:pt>
    <dgm:pt modelId="{1142F2B1-872E-4429-9E03-DB61BDB87EFA}" type="pres">
      <dgm:prSet presAssocID="{8E6DE295-ECE7-48B5-AD21-C98842021790}" presName="dstNode" presStyleLbl="node1" presStyleIdx="0" presStyleCnt="3"/>
      <dgm:spPr/>
    </dgm:pt>
    <dgm:pt modelId="{9F73BE26-6E38-465B-8ADB-BF24F1DE402A}" type="pres">
      <dgm:prSet presAssocID="{15B64506-8B98-4A90-89C8-3C4CBAB37B56}" presName="text_1" presStyleLbl="node1" presStyleIdx="0" presStyleCnt="3">
        <dgm:presLayoutVars>
          <dgm:bulletEnabled val="1"/>
        </dgm:presLayoutVars>
      </dgm:prSet>
      <dgm:spPr/>
    </dgm:pt>
    <dgm:pt modelId="{ECC7682A-9D05-4CD7-9893-3EB1AD2CF4A8}" type="pres">
      <dgm:prSet presAssocID="{15B64506-8B98-4A90-89C8-3C4CBAB37B56}" presName="accent_1" presStyleCnt="0"/>
      <dgm:spPr/>
    </dgm:pt>
    <dgm:pt modelId="{E39BE926-6884-40DA-A2C5-9E45698E0A2D}" type="pres">
      <dgm:prSet presAssocID="{15B64506-8B98-4A90-89C8-3C4CBAB37B56}" presName="accentRepeatNode" presStyleLbl="solidFgAcc1" presStyleIdx="0" presStyleCnt="3"/>
      <dgm:spPr/>
    </dgm:pt>
    <dgm:pt modelId="{096491BE-1495-4E37-9E84-FF7BC1FD2DC1}" type="pres">
      <dgm:prSet presAssocID="{C2CC7D53-6F56-4A81-BC06-876BC8581694}" presName="text_2" presStyleLbl="node1" presStyleIdx="1" presStyleCnt="3">
        <dgm:presLayoutVars>
          <dgm:bulletEnabled val="1"/>
        </dgm:presLayoutVars>
      </dgm:prSet>
      <dgm:spPr/>
    </dgm:pt>
    <dgm:pt modelId="{F7E3D39C-BDE6-4A48-A295-9808DFFE5820}" type="pres">
      <dgm:prSet presAssocID="{C2CC7D53-6F56-4A81-BC06-876BC8581694}" presName="accent_2" presStyleCnt="0"/>
      <dgm:spPr/>
    </dgm:pt>
    <dgm:pt modelId="{98DC7C91-6139-4BAF-8CA2-4A387674D479}" type="pres">
      <dgm:prSet presAssocID="{C2CC7D53-6F56-4A81-BC06-876BC8581694}" presName="accentRepeatNode" presStyleLbl="solidFgAcc1" presStyleIdx="1" presStyleCnt="3"/>
      <dgm:spPr>
        <a:solidFill>
          <a:srgbClr val="B04346"/>
        </a:solidFill>
      </dgm:spPr>
    </dgm:pt>
    <dgm:pt modelId="{EB6CD299-92D6-4997-987D-348E81D00DBE}" type="pres">
      <dgm:prSet presAssocID="{7130D240-C223-44E0-A876-2DB636BF87A8}" presName="text_3" presStyleLbl="node1" presStyleIdx="2" presStyleCnt="3">
        <dgm:presLayoutVars>
          <dgm:bulletEnabled val="1"/>
        </dgm:presLayoutVars>
      </dgm:prSet>
      <dgm:spPr/>
    </dgm:pt>
    <dgm:pt modelId="{6C3BBD8D-F008-4820-8C60-969BD2C3FAB1}" type="pres">
      <dgm:prSet presAssocID="{7130D240-C223-44E0-A876-2DB636BF87A8}" presName="accent_3" presStyleCnt="0"/>
      <dgm:spPr/>
    </dgm:pt>
    <dgm:pt modelId="{2C73B039-FDBB-4DC7-ABF4-FFF9CDBF0C48}" type="pres">
      <dgm:prSet presAssocID="{7130D240-C223-44E0-A876-2DB636BF87A8}" presName="accentRepeatNode" presStyleLbl="solidFgAcc1" presStyleIdx="2" presStyleCnt="3"/>
      <dgm:spPr>
        <a:solidFill>
          <a:srgbClr val="535D5F"/>
        </a:solidFill>
      </dgm:spPr>
    </dgm:pt>
  </dgm:ptLst>
  <dgm:cxnLst>
    <dgm:cxn modelId="{60F92730-784E-4D76-BAD5-D3059DF7E106}" srcId="{8E6DE295-ECE7-48B5-AD21-C98842021790}" destId="{15B64506-8B98-4A90-89C8-3C4CBAB37B56}" srcOrd="0" destOrd="0" parTransId="{4AEE3788-87E7-4BEE-9973-1398E78FCA89}" sibTransId="{F8C3EC77-3986-4B54-A3F5-9C20D64C968D}"/>
    <dgm:cxn modelId="{60271F65-DB3D-416F-90EC-9C3E96451818}" type="presOf" srcId="{8E6DE295-ECE7-48B5-AD21-C98842021790}" destId="{5FD41521-600F-489C-AE44-B360D3CE968E}" srcOrd="0" destOrd="0" presId="urn:microsoft.com/office/officeart/2008/layout/VerticalCurvedList"/>
    <dgm:cxn modelId="{82042273-7559-46B4-AB38-0E2BCF94E342}" type="presOf" srcId="{7130D240-C223-44E0-A876-2DB636BF87A8}" destId="{EB6CD299-92D6-4997-987D-348E81D00DBE}" srcOrd="0" destOrd="0" presId="urn:microsoft.com/office/officeart/2008/layout/VerticalCurvedList"/>
    <dgm:cxn modelId="{46DD0C80-EB7D-4C73-B0A3-116885B5E53D}" type="presOf" srcId="{F8C3EC77-3986-4B54-A3F5-9C20D64C968D}" destId="{7292482C-9E94-4FC3-AE8D-8E1297ACC39C}" srcOrd="0" destOrd="0" presId="urn:microsoft.com/office/officeart/2008/layout/VerticalCurvedList"/>
    <dgm:cxn modelId="{9338A093-78E0-4BAD-BDE7-EB3F3A66A94E}" type="presOf" srcId="{15B64506-8B98-4A90-89C8-3C4CBAB37B56}" destId="{9F73BE26-6E38-465B-8ADB-BF24F1DE402A}" srcOrd="0" destOrd="0" presId="urn:microsoft.com/office/officeart/2008/layout/VerticalCurvedList"/>
    <dgm:cxn modelId="{918653A3-F294-4FB8-A77C-0532D9275C86}" type="presOf" srcId="{C2CC7D53-6F56-4A81-BC06-876BC8581694}" destId="{096491BE-1495-4E37-9E84-FF7BC1FD2DC1}" srcOrd="0" destOrd="0" presId="urn:microsoft.com/office/officeart/2008/layout/VerticalCurvedList"/>
    <dgm:cxn modelId="{48434EDD-D860-4B8D-B6EC-9526BE72EBC2}" srcId="{8E6DE295-ECE7-48B5-AD21-C98842021790}" destId="{C2CC7D53-6F56-4A81-BC06-876BC8581694}" srcOrd="1" destOrd="0" parTransId="{D657BCD5-C989-4818-B87D-5DFEEAE26074}" sibTransId="{5484FF05-82F1-4515-A2FC-00CD76B45A6C}"/>
    <dgm:cxn modelId="{E9BF45F0-3486-4DF2-B7DE-7407872DA498}" srcId="{8E6DE295-ECE7-48B5-AD21-C98842021790}" destId="{7130D240-C223-44E0-A876-2DB636BF87A8}" srcOrd="2" destOrd="0" parTransId="{C5BBDE4F-1709-4B2C-BE28-68CE7CFCBB3B}" sibTransId="{BF535B07-15EE-4712-AEBE-4800548C1477}"/>
    <dgm:cxn modelId="{36129127-A6FC-4BF5-9B07-7D136986AC8F}" type="presParOf" srcId="{5FD41521-600F-489C-AE44-B360D3CE968E}" destId="{791004F5-BB21-49EE-80BF-8D2A30E33A0D}" srcOrd="0" destOrd="0" presId="urn:microsoft.com/office/officeart/2008/layout/VerticalCurvedList"/>
    <dgm:cxn modelId="{3A28239F-5569-4C0A-BA73-283979400323}" type="presParOf" srcId="{791004F5-BB21-49EE-80BF-8D2A30E33A0D}" destId="{D967D9A6-6E3F-43D1-ABC6-7856AA76CA96}" srcOrd="0" destOrd="0" presId="urn:microsoft.com/office/officeart/2008/layout/VerticalCurvedList"/>
    <dgm:cxn modelId="{A7194E06-326D-439A-8C16-972A40BF609E}" type="presParOf" srcId="{D967D9A6-6E3F-43D1-ABC6-7856AA76CA96}" destId="{DFB3A9C1-AEC6-42D5-9CC9-D34DA8900EB4}" srcOrd="0" destOrd="0" presId="urn:microsoft.com/office/officeart/2008/layout/VerticalCurvedList"/>
    <dgm:cxn modelId="{76A618BB-C149-4B1B-B8FB-16BA953F8C56}" type="presParOf" srcId="{D967D9A6-6E3F-43D1-ABC6-7856AA76CA96}" destId="{7292482C-9E94-4FC3-AE8D-8E1297ACC39C}" srcOrd="1" destOrd="0" presId="urn:microsoft.com/office/officeart/2008/layout/VerticalCurvedList"/>
    <dgm:cxn modelId="{2B437964-A550-44CB-9217-8237CED901F2}" type="presParOf" srcId="{D967D9A6-6E3F-43D1-ABC6-7856AA76CA96}" destId="{BB534A2C-5F26-44D6-A161-C205A25B2A66}" srcOrd="2" destOrd="0" presId="urn:microsoft.com/office/officeart/2008/layout/VerticalCurvedList"/>
    <dgm:cxn modelId="{99FD0529-A3FB-492A-BB40-3F03B4CAC79C}" type="presParOf" srcId="{D967D9A6-6E3F-43D1-ABC6-7856AA76CA96}" destId="{1142F2B1-872E-4429-9E03-DB61BDB87EFA}" srcOrd="3" destOrd="0" presId="urn:microsoft.com/office/officeart/2008/layout/VerticalCurvedList"/>
    <dgm:cxn modelId="{7C4D9E55-11E2-4F86-9603-A05DD55378B9}" type="presParOf" srcId="{791004F5-BB21-49EE-80BF-8D2A30E33A0D}" destId="{9F73BE26-6E38-465B-8ADB-BF24F1DE402A}" srcOrd="1" destOrd="0" presId="urn:microsoft.com/office/officeart/2008/layout/VerticalCurvedList"/>
    <dgm:cxn modelId="{534E69FE-6732-4DF7-BA0C-91225DB8C15B}" type="presParOf" srcId="{791004F5-BB21-49EE-80BF-8D2A30E33A0D}" destId="{ECC7682A-9D05-4CD7-9893-3EB1AD2CF4A8}" srcOrd="2" destOrd="0" presId="urn:microsoft.com/office/officeart/2008/layout/VerticalCurvedList"/>
    <dgm:cxn modelId="{6B6D3EC4-C59E-403F-A707-28D76B49820C}" type="presParOf" srcId="{ECC7682A-9D05-4CD7-9893-3EB1AD2CF4A8}" destId="{E39BE926-6884-40DA-A2C5-9E45698E0A2D}" srcOrd="0" destOrd="0" presId="urn:microsoft.com/office/officeart/2008/layout/VerticalCurvedList"/>
    <dgm:cxn modelId="{F1206B58-7E50-43F0-8EE5-039B53D2B18F}" type="presParOf" srcId="{791004F5-BB21-49EE-80BF-8D2A30E33A0D}" destId="{096491BE-1495-4E37-9E84-FF7BC1FD2DC1}" srcOrd="3" destOrd="0" presId="urn:microsoft.com/office/officeart/2008/layout/VerticalCurvedList"/>
    <dgm:cxn modelId="{363167ED-4E3E-4CAE-9925-DF88BA2667DE}" type="presParOf" srcId="{791004F5-BB21-49EE-80BF-8D2A30E33A0D}" destId="{F7E3D39C-BDE6-4A48-A295-9808DFFE5820}" srcOrd="4" destOrd="0" presId="urn:microsoft.com/office/officeart/2008/layout/VerticalCurvedList"/>
    <dgm:cxn modelId="{4EEE821C-776C-4BEA-AAD4-EE1ECDC2E929}" type="presParOf" srcId="{F7E3D39C-BDE6-4A48-A295-9808DFFE5820}" destId="{98DC7C91-6139-4BAF-8CA2-4A387674D479}" srcOrd="0" destOrd="0" presId="urn:microsoft.com/office/officeart/2008/layout/VerticalCurvedList"/>
    <dgm:cxn modelId="{5A8A0ACA-73A7-4507-8C23-E1CFEB53981F}" type="presParOf" srcId="{791004F5-BB21-49EE-80BF-8D2A30E33A0D}" destId="{EB6CD299-92D6-4997-987D-348E81D00DBE}" srcOrd="5" destOrd="0" presId="urn:microsoft.com/office/officeart/2008/layout/VerticalCurvedList"/>
    <dgm:cxn modelId="{3EE8E22C-4A9D-4B44-8DA7-8F5087885CAF}" type="presParOf" srcId="{791004F5-BB21-49EE-80BF-8D2A30E33A0D}" destId="{6C3BBD8D-F008-4820-8C60-969BD2C3FAB1}" srcOrd="6" destOrd="0" presId="urn:microsoft.com/office/officeart/2008/layout/VerticalCurvedList"/>
    <dgm:cxn modelId="{723E78D8-0810-4561-8255-05E9F59EF29F}" type="presParOf" srcId="{6C3BBD8D-F008-4820-8C60-969BD2C3FAB1}" destId="{2C73B039-FDBB-4DC7-ABF4-FFF9CDBF0C4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2482C-9E94-4FC3-AE8D-8E1297ACC39C}">
      <dsp:nvSpPr>
        <dsp:cNvPr id="0" name=""/>
        <dsp:cNvSpPr/>
      </dsp:nvSpPr>
      <dsp:spPr>
        <a:xfrm>
          <a:off x="-4964656" y="-760706"/>
          <a:ext cx="5912730" cy="5912730"/>
        </a:xfrm>
        <a:prstGeom prst="blockArc">
          <a:avLst>
            <a:gd name="adj1" fmla="val 18900000"/>
            <a:gd name="adj2" fmla="val 2700000"/>
            <a:gd name="adj3" fmla="val 365"/>
          </a:avLst>
        </a:prstGeom>
        <a:noFill/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73BE26-6E38-465B-8ADB-BF24F1DE402A}">
      <dsp:nvSpPr>
        <dsp:cNvPr id="0" name=""/>
        <dsp:cNvSpPr/>
      </dsp:nvSpPr>
      <dsp:spPr>
        <a:xfrm>
          <a:off x="609758" y="439131"/>
          <a:ext cx="8603165" cy="878263"/>
        </a:xfrm>
        <a:prstGeom prst="rect">
          <a:avLst/>
        </a:prstGeom>
        <a:solidFill>
          <a:schemeClr val="bg2"/>
        </a:solidFill>
        <a:ln w="1905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7122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b="0" kern="1200"/>
            <a:t>BIS </a:t>
          </a:r>
          <a:r>
            <a:rPr lang="fr-BE" sz="2400" b="0" kern="1200" err="1"/>
            <a:t>schematrons</a:t>
          </a:r>
          <a:r>
            <a:rPr lang="fr-BE" sz="2400" b="0" kern="1200"/>
            <a:t> update </a:t>
          </a:r>
          <a:r>
            <a:rPr lang="fr-BE" sz="2400" b="0" kern="1200" err="1"/>
            <a:t>fall</a:t>
          </a:r>
          <a:r>
            <a:rPr lang="fr-BE" sz="2400" b="0" kern="1200"/>
            <a:t> 2021 – warning on 0208</a:t>
          </a:r>
          <a:br>
            <a:rPr lang="fr-BE" sz="2400" b="0" kern="1200"/>
          </a:br>
          <a:r>
            <a:rPr lang="fr-BE" sz="2400" b="0" kern="1200"/>
            <a:t>BIS </a:t>
          </a:r>
          <a:r>
            <a:rPr lang="fr-BE" sz="2400" b="0" kern="1200" err="1"/>
            <a:t>schematrons</a:t>
          </a:r>
          <a:r>
            <a:rPr lang="fr-BE" sz="2400" b="0" kern="1200"/>
            <a:t> update </a:t>
          </a:r>
          <a:r>
            <a:rPr lang="fr-BE" sz="2400" b="0" kern="1200" err="1"/>
            <a:t>spring</a:t>
          </a:r>
          <a:r>
            <a:rPr lang="fr-BE" sz="2400" b="0" kern="1200"/>
            <a:t> 2022 – </a:t>
          </a:r>
          <a:r>
            <a:rPr lang="fr-BE" sz="2400" b="0" kern="1200" err="1"/>
            <a:t>error</a:t>
          </a:r>
          <a:r>
            <a:rPr lang="fr-BE" sz="2400" b="0" kern="1200"/>
            <a:t> on 0208</a:t>
          </a:r>
          <a:endParaRPr lang="en-US" sz="2400" b="0" kern="1200"/>
        </a:p>
      </dsp:txBody>
      <dsp:txXfrm>
        <a:off x="609758" y="439131"/>
        <a:ext cx="8603165" cy="878263"/>
      </dsp:txXfrm>
    </dsp:sp>
    <dsp:sp modelId="{E39BE926-6884-40DA-A2C5-9E45698E0A2D}">
      <dsp:nvSpPr>
        <dsp:cNvPr id="0" name=""/>
        <dsp:cNvSpPr/>
      </dsp:nvSpPr>
      <dsp:spPr>
        <a:xfrm>
          <a:off x="60844" y="329348"/>
          <a:ext cx="1097829" cy="10978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6491BE-1495-4E37-9E84-FF7BC1FD2DC1}">
      <dsp:nvSpPr>
        <dsp:cNvPr id="0" name=""/>
        <dsp:cNvSpPr/>
      </dsp:nvSpPr>
      <dsp:spPr>
        <a:xfrm>
          <a:off x="929007" y="1756526"/>
          <a:ext cx="8283916" cy="878263"/>
        </a:xfrm>
        <a:prstGeom prst="rect">
          <a:avLst/>
        </a:prstGeom>
        <a:solidFill>
          <a:schemeClr val="bg2"/>
        </a:solidFill>
        <a:ln w="1905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7122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E-Invoicing Event 2022 confirmed Oct. 25</a:t>
          </a:r>
          <a:r>
            <a:rPr lang="en-US" sz="2400" kern="1200" baseline="30000" dirty="0"/>
            <a:t>th</a:t>
          </a:r>
          <a:endParaRPr lang="en-US" sz="2400" b="1" kern="1200" dirty="0"/>
        </a:p>
      </dsp:txBody>
      <dsp:txXfrm>
        <a:off x="929007" y="1756526"/>
        <a:ext cx="8283916" cy="878263"/>
      </dsp:txXfrm>
    </dsp:sp>
    <dsp:sp modelId="{98DC7C91-6139-4BAF-8CA2-4A387674D479}">
      <dsp:nvSpPr>
        <dsp:cNvPr id="0" name=""/>
        <dsp:cNvSpPr/>
      </dsp:nvSpPr>
      <dsp:spPr>
        <a:xfrm>
          <a:off x="380092" y="1646743"/>
          <a:ext cx="1097829" cy="1097829"/>
        </a:xfrm>
        <a:prstGeom prst="ellipse">
          <a:avLst/>
        </a:prstGeom>
        <a:solidFill>
          <a:srgbClr val="B04346"/>
        </a:solidFill>
        <a:ln w="10795" cap="flat" cmpd="sng" algn="ctr">
          <a:solidFill>
            <a:schemeClr val="accent3">
              <a:hueOff val="5593971"/>
              <a:satOff val="17287"/>
              <a:lumOff val="130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6CD299-92D6-4997-987D-348E81D00DBE}">
      <dsp:nvSpPr>
        <dsp:cNvPr id="0" name=""/>
        <dsp:cNvSpPr/>
      </dsp:nvSpPr>
      <dsp:spPr>
        <a:xfrm>
          <a:off x="609758" y="3073921"/>
          <a:ext cx="8603165" cy="878263"/>
        </a:xfrm>
        <a:prstGeom prst="rect">
          <a:avLst/>
        </a:prstGeom>
        <a:solidFill>
          <a:schemeClr val="bg2"/>
        </a:solidFill>
        <a:ln w="1905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7122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Next forum on January 25</a:t>
          </a:r>
          <a:r>
            <a:rPr lang="en-US" sz="2400" kern="1200" baseline="30000"/>
            <a:t>th</a:t>
          </a:r>
          <a:r>
            <a:rPr lang="en-US" sz="2400" kern="1200"/>
            <a:t> </a:t>
          </a:r>
          <a:endParaRPr lang="en-US" sz="2400" b="1" kern="1200"/>
        </a:p>
      </dsp:txBody>
      <dsp:txXfrm>
        <a:off x="609758" y="3073921"/>
        <a:ext cx="8603165" cy="878263"/>
      </dsp:txXfrm>
    </dsp:sp>
    <dsp:sp modelId="{2C73B039-FDBB-4DC7-ABF4-FFF9CDBF0C48}">
      <dsp:nvSpPr>
        <dsp:cNvPr id="0" name=""/>
        <dsp:cNvSpPr/>
      </dsp:nvSpPr>
      <dsp:spPr>
        <a:xfrm>
          <a:off x="60844" y="2964138"/>
          <a:ext cx="1097829" cy="1097829"/>
        </a:xfrm>
        <a:prstGeom prst="ellipse">
          <a:avLst/>
        </a:prstGeom>
        <a:solidFill>
          <a:srgbClr val="535D5F"/>
        </a:solidFill>
        <a:ln w="10795" cap="flat" cmpd="sng" algn="ctr">
          <a:solidFill>
            <a:schemeClr val="accent3">
              <a:hueOff val="11187942"/>
              <a:satOff val="34573"/>
              <a:lumOff val="260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E5B4AD2-A267-4797-8792-ED21EF2DF5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45E49E-9599-485F-B96D-75BCBCB2A5A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25DA4-A8DC-453E-A5F7-88F0AE5319D4}" type="datetimeFigureOut">
              <a:rPr lang="nl-BE" smtClean="0"/>
              <a:t>15/12/2021</a:t>
            </a:fld>
            <a:endParaRPr lang="nl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948548-A960-44B4-BE11-354F69248F1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AF923D-7299-4EAE-B0A9-373C095263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24BD8-6764-4489-9838-E8C8F515EC56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85773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92508-5353-4BD4-B9CC-1DB34B125BDB}" type="datetimeFigureOut">
              <a:rPr lang="nl-BE" smtClean="0"/>
              <a:t>15/12/2021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BCF80-27EB-4596-8F5B-426A2A64C64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42300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0BCF80-27EB-4596-8F5B-426A2A64C64F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733987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0BCF80-27EB-4596-8F5B-426A2A64C64F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33900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0BCF80-27EB-4596-8F5B-426A2A64C64F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80206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0BCF80-27EB-4596-8F5B-426A2A64C64F}" type="slidenum">
              <a:rPr lang="nl-BE" smtClean="0"/>
              <a:t>21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535636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0BCF80-27EB-4596-8F5B-426A2A64C64F}" type="slidenum">
              <a:rPr lang="nl-BE" smtClean="0"/>
              <a:t>23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50350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0BCF80-27EB-4596-8F5B-426A2A64C64F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6252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0BCF80-27EB-4596-8F5B-426A2A64C64F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242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0BCF80-27EB-4596-8F5B-426A2A64C64F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4453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0BCF80-27EB-4596-8F5B-426A2A64C64F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8174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0BCF80-27EB-4596-8F5B-426A2A64C64F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0213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0BCF80-27EB-4596-8F5B-426A2A64C64F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36252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0BCF80-27EB-4596-8F5B-426A2A64C64F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28936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0BCF80-27EB-4596-8F5B-426A2A64C64F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423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5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581F6-020B-4130-9258-78653AA23A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400" y="1122363"/>
            <a:ext cx="7975600" cy="2387600"/>
          </a:xfrm>
          <a:ln>
            <a:noFill/>
          </a:ln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AB7778-6D79-4DF6-A6C4-F669A2F95E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2399" y="3602038"/>
            <a:ext cx="7975600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bg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CFEAA23-DDAF-4ECF-8706-562D6DF86456}"/>
              </a:ext>
            </a:extLst>
          </p:cNvPr>
          <p:cNvCxnSpPr>
            <a:cxnSpLocks/>
          </p:cNvCxnSpPr>
          <p:nvPr userDrawn="1"/>
        </p:nvCxnSpPr>
        <p:spPr>
          <a:xfrm>
            <a:off x="1769533" y="1828800"/>
            <a:ext cx="0" cy="5029200"/>
          </a:xfrm>
          <a:prstGeom prst="line">
            <a:avLst/>
          </a:prstGeom>
          <a:ln w="508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phic 4">
            <a:extLst>
              <a:ext uri="{FF2B5EF4-FFF2-40B4-BE49-F238E27FC236}">
                <a16:creationId xmlns:a16="http://schemas.microsoft.com/office/drawing/2014/main" id="{1BDACAD1-6D81-4C4C-A2D4-CDF9E180DD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3487103" cy="117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170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D7574-D5C0-450E-9FD7-EE94BB226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129843-8BBE-4F31-A779-81DBD546B8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94867" y="770467"/>
            <a:ext cx="5300134" cy="4560358"/>
          </a:xfrm>
          <a:noFill/>
          <a:ln>
            <a:noFill/>
          </a:ln>
          <a:effectLst>
            <a:outerShdw dist="381000" dir="2700000" algn="tl" rotWithShape="0">
              <a:schemeClr val="tx2"/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C22698-3703-4ACD-BAC2-DCE64ED42D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C9371-0967-4736-BD9E-06397624B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/>
              <a:t>20.08.21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923DA-D423-4EC0-99E1-BC1D02C9C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140468-A184-4BFC-965A-AC8C46104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BCF5-A822-4033-88D0-CE017647B4F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41847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581F6-020B-4130-9258-78653AA23A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400" y="1122363"/>
            <a:ext cx="7975600" cy="2387600"/>
          </a:xfrm>
          <a:ln>
            <a:noFill/>
          </a:ln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AB7778-6D79-4DF6-A6C4-F669A2F95E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2399" y="3602038"/>
            <a:ext cx="7975600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CFEAA23-DDAF-4ECF-8706-562D6DF86456}"/>
              </a:ext>
            </a:extLst>
          </p:cNvPr>
          <p:cNvCxnSpPr>
            <a:cxnSpLocks/>
          </p:cNvCxnSpPr>
          <p:nvPr userDrawn="1"/>
        </p:nvCxnSpPr>
        <p:spPr>
          <a:xfrm>
            <a:off x="1769533" y="1828800"/>
            <a:ext cx="0" cy="5029200"/>
          </a:xfrm>
          <a:prstGeom prst="line">
            <a:avLst/>
          </a:prstGeom>
          <a:ln w="508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Graphic 14">
            <a:extLst>
              <a:ext uri="{FF2B5EF4-FFF2-40B4-BE49-F238E27FC236}">
                <a16:creationId xmlns:a16="http://schemas.microsoft.com/office/drawing/2014/main" id="{FA6F8242-4BB9-4292-937E-562A121F54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0"/>
            <a:ext cx="3487103" cy="117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090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phic 14">
            <a:extLst>
              <a:ext uri="{FF2B5EF4-FFF2-40B4-BE49-F238E27FC236}">
                <a16:creationId xmlns:a16="http://schemas.microsoft.com/office/drawing/2014/main" id="{FA6F8242-4BB9-4292-937E-562A121F54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0"/>
            <a:ext cx="3487103" cy="117348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E3E8BA1A-D532-4BB0-95AC-828E6AD916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l="16139" b="51180"/>
          <a:stretch/>
        </p:blipFill>
        <p:spPr>
          <a:xfrm>
            <a:off x="0" y="3509963"/>
            <a:ext cx="5745441" cy="3348037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4BA03052-2DBD-45CD-8AA4-36802A11A87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l="16139" b="29877"/>
          <a:stretch/>
        </p:blipFill>
        <p:spPr>
          <a:xfrm rot="10800000">
            <a:off x="6446561" y="0"/>
            <a:ext cx="5745438" cy="4809068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788B7EA4-D0C8-4CD4-BFFC-71BE0A5A16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 l="81513" b="16223"/>
          <a:stretch/>
        </p:blipFill>
        <p:spPr>
          <a:xfrm rot="16200000">
            <a:off x="8685997" y="3351994"/>
            <a:ext cx="1266571" cy="57454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E581F6-020B-4130-9258-78653AA23A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400" y="1122363"/>
            <a:ext cx="7975600" cy="2387600"/>
          </a:xfrm>
          <a:ln>
            <a:noFill/>
          </a:ln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AB7778-6D79-4DF6-A6C4-F669A2F95E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2399" y="3602038"/>
            <a:ext cx="7975600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57762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6D8CF-CC50-45AF-B893-788C9B5CF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F5ED4-3321-43A2-BF8F-CC9F5E7CE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486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36B28-74B1-4F52-849F-4513B32A2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05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20.08.21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A7C6B-8B0F-4AD6-AA84-F354571E8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BD542-D6E5-405E-A8FD-3237DD403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3BCF5-A822-4033-88D0-CE017647B4F5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7940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E9A7E-1032-436E-9F71-B93878F4E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4F41FB-FBC7-4B45-BB62-7FFB37619F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39647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FBC5B-CF5F-4F8C-BEA1-FC5F52EC1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05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20.08.21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E0626-8A08-4071-87E4-EED8E8A28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BCCF1-8FCF-4954-841C-43BDDE640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3BCF5-A822-4033-88D0-CE017647B4F5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6AF87C94-1E5B-47AA-B5FF-FDB40D5C36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53800" y="5990589"/>
            <a:ext cx="731520" cy="73152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B779DA2-CC16-48C0-949E-FB656E682DB0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804970"/>
            <a:ext cx="3699933" cy="0"/>
          </a:xfrm>
          <a:prstGeom prst="line">
            <a:avLst/>
          </a:prstGeom>
          <a:ln w="508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5515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6A5F2-C20F-48CD-B3EC-F35C10A68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79C4C-C84B-46D5-8B77-9B5C3B92A3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40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CD97BA-7BBB-47F2-9790-0583C8D41F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40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D50040-D1DC-43C9-878C-3EB5B5D5E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05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20.08.21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901A94-9617-4146-9325-AC19BA83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F3FD32-71D0-4681-82CF-AA49431AB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3BCF5-A822-4033-88D0-CE017647B4F5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0405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F5008-2B77-4B5C-9D76-9CB4C19FD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6C3D5A-9068-4598-BBB8-9C5EF4AB1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DAA334-072A-45CA-A31F-CBA3BE3407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269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9AA62D-2053-4986-8911-AFF0F9ABE5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9B9279-DE26-4013-A7D6-7BBDC1945B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269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34DA17-97DD-4E0B-BBD4-30C5B5801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05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20.08.21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757E49-B1DA-4769-B1F6-EAD0D85ED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D28B2-4D01-4F8B-BC6D-F284E62CD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3BCF5-A822-4033-88D0-CE017647B4F5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3051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68542-7177-47D4-A03D-FAD8A9F13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2D0216-A650-4C2D-97A8-108271D40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05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20.08.21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A4C747-7DED-4CEF-9C8A-5178A125E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3AD754-E594-4BD6-B086-1D871DE90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3BCF5-A822-4033-88D0-CE017647B4F5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1984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FC3AFD-877F-46F5-85F8-F1897CDDF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05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20.08.21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69C332-6AE6-4DDD-808A-B0C1F1B0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ACCC55-E3D8-4C6F-BBBF-E6E534EC4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3BCF5-A822-4033-88D0-CE017647B4F5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38563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BD85-F79C-4DB3-8BC2-B0A5587A1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D9B68-1F19-42A0-BF4A-AAB4D97F8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69024" cy="47868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B448F8-DFC3-4173-89CA-C5A131FAB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71686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108B59-8EB2-4E61-91FF-A23996DF2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05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20.08.21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A6B842-4926-4521-87C9-6BA723E23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731CB4-2170-4762-9447-6851D4702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3BCF5-A822-4033-88D0-CE017647B4F5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8440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phic 14">
            <a:extLst>
              <a:ext uri="{FF2B5EF4-FFF2-40B4-BE49-F238E27FC236}">
                <a16:creationId xmlns:a16="http://schemas.microsoft.com/office/drawing/2014/main" id="{FA6F8242-4BB9-4292-937E-562A121F54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0"/>
            <a:ext cx="3487103" cy="117348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E3E8BA1A-D532-4BB0-95AC-828E6AD916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l="16139" b="51180"/>
          <a:stretch/>
        </p:blipFill>
        <p:spPr>
          <a:xfrm>
            <a:off x="0" y="3509963"/>
            <a:ext cx="5745441" cy="3348037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4BA03052-2DBD-45CD-8AA4-36802A11A87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l="16139" b="29877"/>
          <a:stretch/>
        </p:blipFill>
        <p:spPr>
          <a:xfrm rot="10800000">
            <a:off x="6446561" y="0"/>
            <a:ext cx="5745438" cy="4809068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788B7EA4-D0C8-4CD4-BFFC-71BE0A5A16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 l="81513" b="16223"/>
          <a:stretch/>
        </p:blipFill>
        <p:spPr>
          <a:xfrm rot="16200000">
            <a:off x="8685997" y="3351994"/>
            <a:ext cx="1266571" cy="57454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E581F6-020B-4130-9258-78653AA23A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400" y="1122363"/>
            <a:ext cx="7975600" cy="2387600"/>
          </a:xfrm>
          <a:ln>
            <a:noFill/>
          </a:ln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AB7778-6D79-4DF6-A6C4-F669A2F95E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2399" y="3602038"/>
            <a:ext cx="7975600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bg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680614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D7574-D5C0-450E-9FD7-EE94BB226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129843-8BBE-4F31-A779-81DBD546B8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94867" y="770467"/>
            <a:ext cx="5300134" cy="4560358"/>
          </a:xfrm>
          <a:noFill/>
          <a:ln>
            <a:noFill/>
          </a:ln>
          <a:effectLst>
            <a:outerShdw dist="381000" dir="2700000" algn="tl" rotWithShape="0">
              <a:schemeClr val="accent5"/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C22698-3703-4ACD-BAC2-DCE64ED42D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C9371-0967-4736-BD9E-06397624B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05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20.08.21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923DA-D423-4EC0-99E1-BC1D02C9C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140468-A184-4BFC-965A-AC8C46104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3BCF5-A822-4033-88D0-CE017647B4F5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1470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6D8CF-CC50-45AF-B893-788C9B5CF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F5ED4-3321-43A2-BF8F-CC9F5E7CE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486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36B28-74B1-4F52-849F-4513B32A2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/>
              <a:t>20.08.21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A7C6B-8B0F-4AD6-AA84-F354571E8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BD542-D6E5-405E-A8FD-3237DD403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BCF5-A822-4033-88D0-CE017647B4F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76500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E9A7E-1032-436E-9F71-B93878F4E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4F41FB-FBC7-4B45-BB62-7FFB37619F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39647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FBC5B-CF5F-4F8C-BEA1-FC5F52EC1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/>
              <a:t>20.08.21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E0626-8A08-4071-87E4-EED8E8A28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BCCF1-8FCF-4954-841C-43BDDE640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BCF5-A822-4033-88D0-CE017647B4F5}" type="slidenum">
              <a:rPr lang="nl-BE" smtClean="0"/>
              <a:t>‹#›</a:t>
            </a:fld>
            <a:endParaRPr lang="nl-BE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06C68D71-CCBC-4DD4-B206-E42106D07D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0"/>
            <a:ext cx="3487103" cy="117348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568891C-828A-4DB5-B4B5-38076DFA3B2A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804970"/>
            <a:ext cx="3699933" cy="0"/>
          </a:xfrm>
          <a:prstGeom prst="line">
            <a:avLst/>
          </a:prstGeom>
          <a:ln w="508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phic 8">
            <a:extLst>
              <a:ext uri="{FF2B5EF4-FFF2-40B4-BE49-F238E27FC236}">
                <a16:creationId xmlns:a16="http://schemas.microsoft.com/office/drawing/2014/main" id="{39BA7C7A-819C-4BED-A6A2-346B3180C16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53800" y="5989954"/>
            <a:ext cx="7315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398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6A5F2-C20F-48CD-B3EC-F35C10A68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79C4C-C84B-46D5-8B77-9B5C3B92A3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40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CD97BA-7BBB-47F2-9790-0583C8D41F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40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D50040-D1DC-43C9-878C-3EB5B5D5E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/>
              <a:t>20.08.21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901A94-9617-4146-9325-AC19BA83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F3FD32-71D0-4681-82CF-AA49431AB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BCF5-A822-4033-88D0-CE017647B4F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45486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F5008-2B77-4B5C-9D76-9CB4C19FD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6C3D5A-9068-4598-BBB8-9C5EF4AB1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DAA334-072A-45CA-A31F-CBA3BE3407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269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9AA62D-2053-4986-8911-AFF0F9ABE5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9B9279-DE26-4013-A7D6-7BBDC1945B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269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34DA17-97DD-4E0B-BBD4-30C5B5801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/>
              <a:t>20.08.21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757E49-B1DA-4769-B1F6-EAD0D85ED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D28B2-4D01-4F8B-BC6D-F284E62CD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BCF5-A822-4033-88D0-CE017647B4F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42096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68542-7177-47D4-A03D-FAD8A9F13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2D0216-A650-4C2D-97A8-108271D40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/>
              <a:t>20.08.21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A4C747-7DED-4CEF-9C8A-5178A125E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3AD754-E594-4BD6-B086-1D871DE90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BCF5-A822-4033-88D0-CE017647B4F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76259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FC3AFD-877F-46F5-85F8-F1897CDDF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/>
              <a:t>20.08.21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69C332-6AE6-4DDD-808A-B0C1F1B0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ACCC55-E3D8-4C6F-BBBF-E6E534EC4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BCF5-A822-4033-88D0-CE017647B4F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85678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BD85-F79C-4DB3-8BC2-B0A5587A1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D9B68-1F19-42A0-BF4A-AAB4D97F8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69024" cy="47868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B448F8-DFC3-4173-89CA-C5A131FAB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71686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108B59-8EB2-4E61-91FF-A23996DF2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/>
              <a:t>20.08.21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A6B842-4926-4521-87C9-6BA723E23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731CB4-2170-4762-9447-6851D4702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BCF5-A822-4033-88D0-CE017647B4F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6578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12.sv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3E7B2537-7D3A-437D-82B8-DC2DDA076D72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1353800" y="5989954"/>
            <a:ext cx="731520" cy="73152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3DD26B-B914-4EAC-9939-B47F6EF27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798BA-32B7-4CA1-AFA2-6A8584CC9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649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D21A8-457C-4FDB-982B-D5550630C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766913" y="6356349"/>
            <a:ext cx="7152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AE753531-74F9-46DB-8226-2C37E7D3FBBB}" type="datetime3">
              <a:rPr lang="nl-BE" smtClean="0"/>
              <a:pPr/>
              <a:t>15.12.21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302D5-6185-4C20-ABA8-233BA23F74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736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30EE3-729E-4E77-8DE2-9A17D57593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82142" y="6356350"/>
            <a:ext cx="7152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9EDAD88-78F8-43C4-9AF1-FA54ECAE1AE2}" type="slidenum">
              <a:rPr lang="nl-BE" smtClean="0"/>
              <a:pPr/>
              <a:t>‹#›</a:t>
            </a:fld>
            <a:endParaRPr lang="nl-BE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68B8C69-F25E-494C-A21B-E10A8020476C}"/>
              </a:ext>
            </a:extLst>
          </p:cNvPr>
          <p:cNvCxnSpPr>
            <a:cxnSpLocks/>
          </p:cNvCxnSpPr>
          <p:nvPr userDrawn="1"/>
        </p:nvCxnSpPr>
        <p:spPr>
          <a:xfrm>
            <a:off x="179243" y="-69574"/>
            <a:ext cx="0" cy="7007087"/>
          </a:xfrm>
          <a:prstGeom prst="line">
            <a:avLst/>
          </a:prstGeom>
          <a:ln w="381000">
            <a:solidFill>
              <a:schemeClr val="bg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94637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3DD26B-B914-4EAC-9939-B47F6EF27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798BA-32B7-4CA1-AFA2-6A8584CC9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649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D21A8-457C-4FDB-982B-D5550630C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766913" y="6356349"/>
            <a:ext cx="7152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753531-74F9-46DB-8226-2C37E7D3FBBB}" type="datetime3">
              <a:rPr kumimoji="0" lang="nl-BE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15.12.21</a:t>
            </a:fld>
            <a:endParaRPr kumimoji="0" lang="nl-BE" sz="105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302D5-6185-4C20-ABA8-233BA23F74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736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30EE3-729E-4E77-8DE2-9A17D57593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82142" y="6356350"/>
            <a:ext cx="7152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EDAD88-78F8-43C4-9AF1-FA54ECAE1AE2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772EA197-7EA9-47D4-A571-0C33C8BFED8A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1353800" y="5990589"/>
            <a:ext cx="731520" cy="73152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12E5033-EAEA-FF45-BCF8-795059E125A0}"/>
              </a:ext>
            </a:extLst>
          </p:cNvPr>
          <p:cNvCxnSpPr>
            <a:cxnSpLocks/>
          </p:cNvCxnSpPr>
          <p:nvPr userDrawn="1"/>
        </p:nvCxnSpPr>
        <p:spPr>
          <a:xfrm>
            <a:off x="179243" y="-69574"/>
            <a:ext cx="0" cy="7007087"/>
          </a:xfrm>
          <a:prstGeom prst="line">
            <a:avLst/>
          </a:prstGeom>
          <a:ln w="381000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19116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invoice.belgium.be/en/article/send-structured-invoices-all-your-customers-herme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peppol.atlassian.net/wiki/spaces/AF/pages/2756771841/New+Peppol+Agreements+and+accompanying+document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3BDB3-93BE-4EE0-96C1-435429A1D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GB" dirty="0"/>
              <a:t>Belgian Peppol APs Forum</a:t>
            </a:r>
            <a:br>
              <a:rPr lang="en-GB" dirty="0"/>
            </a:br>
            <a:endParaRPr lang="fr-BE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335A5-ED5F-47D1-ACAC-A07DC8D4D7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40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4000" b="1" dirty="0"/>
              <a:t>20</a:t>
            </a:r>
            <a:r>
              <a:rPr lang="en-GB" sz="4000" b="1" baseline="30000" dirty="0"/>
              <a:t>th</a:t>
            </a:r>
            <a:r>
              <a:rPr lang="en-GB" sz="4000" b="1" dirty="0"/>
              <a:t> edition</a:t>
            </a:r>
          </a:p>
          <a:p>
            <a:endParaRPr lang="en-GB" dirty="0"/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BE" dirty="0"/>
              <a:t>14.12.2021</a:t>
            </a:r>
          </a:p>
          <a:p>
            <a:pPr marL="0" indent="0">
              <a:buNone/>
            </a:pPr>
            <a:r>
              <a:rPr lang="fr-BE" dirty="0"/>
              <a:t>BOSA-DT</a:t>
            </a:r>
            <a:endParaRPr lang="en-GB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C2A06B3-2299-48EE-AC0D-09ED782B9A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298" y="2643342"/>
            <a:ext cx="6493701" cy="1571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695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5A45C59A-88F3-46A4-8B3F-F2A34E561B6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/>
                <a:ea typeface="+mj-ea"/>
                <a:cs typeface="+mj-cs"/>
              </a:rPr>
              <a:t>Agreement </a:t>
            </a:r>
            <a:r>
              <a:rPr kumimoji="0" lang="nl-BE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/>
                <a:ea typeface="+mj-ea"/>
                <a:cs typeface="+mj-cs"/>
              </a:rPr>
              <a:t>framework</a:t>
            </a:r>
            <a:r>
              <a:rPr kumimoji="0" lang="nl-BE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/>
                <a:ea typeface="+mj-ea"/>
                <a:cs typeface="+mj-cs"/>
              </a:rPr>
              <a:t> </a:t>
            </a:r>
            <a:r>
              <a:rPr kumimoji="0" lang="nl-BE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/>
                <a:ea typeface="+mj-ea"/>
                <a:cs typeface="+mj-cs"/>
              </a:rPr>
              <a:t>revision</a:t>
            </a:r>
            <a:endParaRPr kumimoji="0" lang="nl-BE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/>
              <a:ea typeface="+mj-ea"/>
              <a:cs typeface="+mj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25CAFEA-C6A7-44AD-992E-022CDC0529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387624"/>
              </p:ext>
            </p:extLst>
          </p:nvPr>
        </p:nvGraphicFramePr>
        <p:xfrm>
          <a:off x="2918460" y="1344930"/>
          <a:ext cx="5486400" cy="51010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14700">
                  <a:extLst>
                    <a:ext uri="{9D8B030D-6E8A-4147-A177-3AD203B41FA5}">
                      <a16:colId xmlns:a16="http://schemas.microsoft.com/office/drawing/2014/main" val="4233845857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1500686058"/>
                    </a:ext>
                  </a:extLst>
                </a:gridCol>
              </a:tblGrid>
              <a:tr h="1620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AdValvas</a:t>
                      </a: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Europe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2" marR="4342" marT="4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Michel Gilis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7793699"/>
                  </a:ext>
                </a:extLst>
              </a:tr>
              <a:tr h="1620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Arco Information N.V.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2" marR="4342" marT="4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Robrecht Mosselmans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6053110"/>
                  </a:ext>
                </a:extLst>
              </a:tr>
              <a:tr h="1620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B2Bgrid 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2" marR="4342" marT="4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Joris Ballet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7363706"/>
                  </a:ext>
                </a:extLst>
              </a:tr>
              <a:tr h="1620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Billit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2" marR="4342" marT="4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Michael Demeersseman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007482"/>
                  </a:ext>
                </a:extLst>
              </a:tr>
              <a:tr h="1620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Brain2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2" marR="4342" marT="4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Mark Van Hamme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8564109"/>
                  </a:ext>
                </a:extLst>
              </a:tr>
              <a:tr h="1620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Breex Easybox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2" marR="4342" marT="4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Ellen Poppe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3985262"/>
                  </a:ext>
                </a:extLst>
              </a:tr>
              <a:tr h="1620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CodaBox N.V.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2" marR="4342" marT="4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Jean de Crane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8793022"/>
                  </a:ext>
                </a:extLst>
              </a:tr>
              <a:tr h="1620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Connect Solutions bvba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2" marR="4342" marT="4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Eddy Mommen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3004878"/>
                  </a:ext>
                </a:extLst>
              </a:tr>
              <a:tr h="2925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Descartes Systems (Belgium) NV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2" marR="4342" marT="4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Rob Vermeulen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8699896"/>
                  </a:ext>
                </a:extLst>
              </a:tr>
              <a:tr h="1620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Desk Drive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2" marR="4342" marT="4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Antoine Bruckers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3098128"/>
                  </a:ext>
                </a:extLst>
              </a:tr>
              <a:tr h="1620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Digiteal SA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2" marR="4342" marT="4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Cedric Neve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82321"/>
                  </a:ext>
                </a:extLst>
              </a:tr>
              <a:tr h="1620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Dynatos NV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2" marR="4342" marT="4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Patrick </a:t>
                      </a:r>
                      <a:r>
                        <a:rPr lang="en-US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Slachmuylders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967841"/>
                  </a:ext>
                </a:extLst>
              </a:tr>
              <a:tr h="1620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Generix Group Benelux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2" marR="4342" marT="4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Willem Seru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8424778"/>
                  </a:ext>
                </a:extLst>
              </a:tr>
              <a:tr h="2933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ILGE Sybscription Management BVBA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2" marR="4342" marT="4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Balak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Deniz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184506"/>
                  </a:ext>
                </a:extLst>
              </a:tr>
              <a:tr h="1620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Inaras NV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2" marR="4342" marT="4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Wim Maerevoet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096557"/>
                  </a:ext>
                </a:extLst>
              </a:tr>
              <a:tr h="1620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Ixor bvba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2" marR="4342" marT="4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Roel Verbeeck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2172163"/>
                  </a:ext>
                </a:extLst>
              </a:tr>
              <a:tr h="1620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Nestoya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2" marR="4342" marT="4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 Mrowca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5874971"/>
                  </a:ext>
                </a:extLst>
              </a:tr>
              <a:tr h="1620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Netropolix Software NV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2" marR="4342" marT="4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 Vangorp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8427527"/>
                  </a:ext>
                </a:extLst>
              </a:tr>
              <a:tr h="1620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Odoo SA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2" marR="4342" marT="4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Benjamin Stiénon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6519793"/>
                  </a:ext>
                </a:extLst>
              </a:tr>
              <a:tr h="1620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OptiPost NV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2" marR="4342" marT="4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Sven Dauwe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6131006"/>
                  </a:ext>
                </a:extLst>
              </a:tr>
              <a:tr h="1620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Soluz.io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2" marR="4342" marT="4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Brecht Verhaegen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1321058"/>
                  </a:ext>
                </a:extLst>
              </a:tr>
              <a:tr h="1620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UnifiedPost Group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2" marR="4342" marT="4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Frie Vanparijs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1471089"/>
                  </a:ext>
                </a:extLst>
              </a:tr>
              <a:tr h="2925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Tradeshift Belgium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2" marR="4342" marT="4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2" marR="4342" marT="434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9291601"/>
                  </a:ext>
                </a:extLst>
              </a:tr>
              <a:tr h="1620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Esker S.A.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2" marR="4342" marT="4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Thibault Samson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2" marR="4342" marT="434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1270622"/>
                  </a:ext>
                </a:extLst>
              </a:tr>
              <a:tr h="1620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OpenText (GXS)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2" marR="4342" marT="43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Gail </a:t>
                      </a:r>
                      <a:r>
                        <a:rPr lang="fr-BE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Gennings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42" marR="4342" marT="434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730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733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5A45C59A-88F3-46A4-8B3F-F2A34E561B6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/>
                <a:ea typeface="+mj-ea"/>
                <a:cs typeface="+mj-cs"/>
              </a:rPr>
              <a:t>Agreement </a:t>
            </a:r>
            <a:r>
              <a:rPr kumimoji="0" lang="nl-BE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/>
                <a:ea typeface="+mj-ea"/>
                <a:cs typeface="+mj-cs"/>
              </a:rPr>
              <a:t>framework</a:t>
            </a:r>
            <a:r>
              <a:rPr kumimoji="0" lang="nl-BE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/>
                <a:ea typeface="+mj-ea"/>
                <a:cs typeface="+mj-cs"/>
              </a:rPr>
              <a:t> </a:t>
            </a:r>
            <a:r>
              <a:rPr kumimoji="0" lang="nl-BE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/>
                <a:ea typeface="+mj-ea"/>
                <a:cs typeface="+mj-cs"/>
              </a:rPr>
              <a:t>revision</a:t>
            </a:r>
            <a:endParaRPr kumimoji="0" lang="nl-BE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/>
              <a:ea typeface="+mj-ea"/>
              <a:cs typeface="+mj-cs"/>
            </a:endParaRPr>
          </a:p>
        </p:txBody>
      </p:sp>
      <p:sp>
        <p:nvSpPr>
          <p:cNvPr id="6" name="Content Placeholder 11">
            <a:extLst>
              <a:ext uri="{FF2B5EF4-FFF2-40B4-BE49-F238E27FC236}">
                <a16:creationId xmlns:a16="http://schemas.microsoft.com/office/drawing/2014/main" id="{48A7D17C-EA44-4D9C-9D45-E3EC678C7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9563" y="1931831"/>
            <a:ext cx="10712116" cy="3868194"/>
          </a:xfrm>
        </p:spPr>
        <p:txBody>
          <a:bodyPr>
            <a:normAutofit/>
          </a:bodyPr>
          <a:lstStyle/>
          <a:p>
            <a:pPr algn="ctr">
              <a:buFontTx/>
              <a:buChar char="-"/>
            </a:pPr>
            <a:r>
              <a:rPr lang="fr-BE" b="1" dirty="0">
                <a:solidFill>
                  <a:schemeClr val="tx1"/>
                </a:solidFill>
              </a:rPr>
              <a:t>Questions ? –</a:t>
            </a:r>
          </a:p>
          <a:p>
            <a:pPr algn="ctr">
              <a:buFontTx/>
              <a:buChar char="-"/>
            </a:pPr>
            <a:endParaRPr lang="fr-BE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905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8B24CA3-F129-40FC-A6CC-EF8704233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4000"/>
              <a:t>Agenda</a:t>
            </a:r>
            <a:endParaRPr lang="fr-BE" noProof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6FECFA-AE50-4EB7-BB81-05FD93A6B3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11181883" cy="4083579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Tx/>
              <a:buAutoNum type="romanUcPeriod"/>
            </a:pPr>
            <a:r>
              <a:rPr lang="en-US" sz="2800" b="1">
                <a:solidFill>
                  <a:schemeClr val="accent1">
                    <a:lumMod val="75000"/>
                  </a:schemeClr>
                </a:solidFill>
              </a:rPr>
              <a:t>Agreement Framework Revision</a:t>
            </a:r>
          </a:p>
          <a:p>
            <a:pPr marL="514350" indent="-514350">
              <a:lnSpc>
                <a:spcPct val="150000"/>
              </a:lnSpc>
              <a:buFontTx/>
              <a:buAutoNum type="romanUcPeriod"/>
            </a:pPr>
            <a:r>
              <a:rPr lang="en-US" sz="2800" b="1">
                <a:solidFill>
                  <a:schemeClr val="accent1">
                    <a:lumMod val="75000"/>
                  </a:schemeClr>
                </a:solidFill>
              </a:rPr>
              <a:t>B2G e-Invoicing Royal Decree</a:t>
            </a:r>
          </a:p>
          <a:p>
            <a:pPr marL="514350" indent="-514350">
              <a:lnSpc>
                <a:spcPct val="150000"/>
              </a:lnSpc>
              <a:buFontTx/>
              <a:buAutoNum type="romanUcPeriod"/>
            </a:pPr>
            <a:r>
              <a:rPr lang="en-US" sz="2800" b="1">
                <a:solidFill>
                  <a:schemeClr val="accent1">
                    <a:lumMod val="75000"/>
                  </a:schemeClr>
                </a:solidFill>
              </a:rPr>
              <a:t>Hermes</a:t>
            </a:r>
            <a:endParaRPr lang="en-US" sz="2800" b="1" i="1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lnSpc>
                <a:spcPct val="150000"/>
              </a:lnSpc>
              <a:buFontTx/>
              <a:buAutoNum type="romanUcPeriod"/>
            </a:pPr>
            <a:r>
              <a:rPr lang="en-US" sz="2800" b="1">
                <a:solidFill>
                  <a:schemeClr val="accent1">
                    <a:lumMod val="75000"/>
                  </a:schemeClr>
                </a:solidFill>
              </a:rPr>
              <a:t>Invoice response: old BIS (2.0) MLR phase out, IMR phase in</a:t>
            </a:r>
            <a:endParaRPr lang="en-US" sz="2800" b="1" i="1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lnSpc>
                <a:spcPct val="150000"/>
              </a:lnSpc>
              <a:buFontTx/>
              <a:buAutoNum type="romanUcPeriod"/>
            </a:pPr>
            <a:r>
              <a:rPr lang="en-US" sz="2800" b="1">
                <a:solidFill>
                  <a:schemeClr val="accent1">
                    <a:lumMod val="75000"/>
                  </a:schemeClr>
                </a:solidFill>
              </a:rPr>
              <a:t>Backlog / AOB / Next forum</a:t>
            </a:r>
          </a:p>
        </p:txBody>
      </p:sp>
      <p:sp>
        <p:nvSpPr>
          <p:cNvPr id="7" name="Rectangle : coins arrondis 4">
            <a:extLst>
              <a:ext uri="{FF2B5EF4-FFF2-40B4-BE49-F238E27FC236}">
                <a16:creationId xmlns:a16="http://schemas.microsoft.com/office/drawing/2014/main" id="{41DC656D-FEC3-4765-807A-1B3A626777DF}"/>
              </a:ext>
            </a:extLst>
          </p:cNvPr>
          <p:cNvSpPr/>
          <p:nvPr/>
        </p:nvSpPr>
        <p:spPr>
          <a:xfrm flipV="1">
            <a:off x="770068" y="2555484"/>
            <a:ext cx="11314356" cy="514211"/>
          </a:xfrm>
          <a:prstGeom prst="roundRect">
            <a:avLst/>
          </a:prstGeom>
          <a:noFill/>
          <a:ln w="38100" cap="flat" cmpd="sng" algn="ctr">
            <a:solidFill>
              <a:schemeClr val="bg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BE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2C16490E-0955-42E8-BD1D-A372CA000E7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9588004" y="219526"/>
            <a:ext cx="2503503" cy="808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768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5A45C59A-88F3-46A4-8B3F-F2A34E561B6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4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/>
                <a:ea typeface="+mj-ea"/>
                <a:cs typeface="+mj-cs"/>
              </a:rPr>
              <a:t>B2G e-Invoicing Royal </a:t>
            </a:r>
            <a:r>
              <a:rPr kumimoji="0" lang="nl-BE" sz="4000" b="1" i="0" u="none" strike="noStrike" kern="120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/>
                <a:ea typeface="+mj-ea"/>
                <a:cs typeface="+mj-cs"/>
              </a:rPr>
              <a:t>Decree</a:t>
            </a:r>
            <a:endParaRPr kumimoji="0" lang="nl-BE" sz="4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/>
              <a:ea typeface="+mj-ea"/>
              <a:cs typeface="+mj-cs"/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16A90FDF-8BAF-4B19-93BB-125733541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12116" cy="3948642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fr-BE" sz="3200" dirty="0" err="1">
                <a:solidFill>
                  <a:schemeClr val="tx1"/>
                </a:solidFill>
              </a:rPr>
              <a:t>Extends</a:t>
            </a:r>
            <a:r>
              <a:rPr lang="fr-BE" sz="3200" dirty="0">
                <a:solidFill>
                  <a:schemeClr val="tx1"/>
                </a:solidFill>
              </a:rPr>
              <a:t> the </a:t>
            </a:r>
            <a:r>
              <a:rPr lang="fr-BE" sz="3200" b="1" dirty="0">
                <a:solidFill>
                  <a:srgbClr val="FFC000"/>
                </a:solidFill>
              </a:rPr>
              <a:t>obligation </a:t>
            </a:r>
            <a:r>
              <a:rPr lang="fr-BE" sz="3200" dirty="0">
                <a:solidFill>
                  <a:schemeClr val="tx1"/>
                </a:solidFill>
              </a:rPr>
              <a:t>of Directive 2014/55/EU to </a:t>
            </a:r>
            <a:r>
              <a:rPr lang="fr-BE" sz="3200" b="1" dirty="0" err="1">
                <a:solidFill>
                  <a:srgbClr val="FFC000"/>
                </a:solidFill>
              </a:rPr>
              <a:t>senders</a:t>
            </a:r>
            <a:endParaRPr lang="fr-BE" sz="3200" b="1" dirty="0">
              <a:solidFill>
                <a:srgbClr val="FFC000"/>
              </a:solidFill>
            </a:endParaRPr>
          </a:p>
          <a:p>
            <a:pPr>
              <a:buFontTx/>
              <a:buChar char="-"/>
            </a:pPr>
            <a:r>
              <a:rPr lang="fr-BE" sz="3200" b="1" dirty="0" err="1">
                <a:solidFill>
                  <a:srgbClr val="FFC000"/>
                </a:solidFill>
              </a:rPr>
              <a:t>Approved</a:t>
            </a:r>
            <a:r>
              <a:rPr lang="fr-BE" sz="3200" dirty="0">
                <a:solidFill>
                  <a:schemeClr val="tx1"/>
                </a:solidFill>
              </a:rPr>
              <a:t> by </a:t>
            </a:r>
            <a:r>
              <a:rPr lang="fr-BE" sz="3200" dirty="0" err="1">
                <a:solidFill>
                  <a:schemeClr val="tx1"/>
                </a:solidFill>
              </a:rPr>
              <a:t>council</a:t>
            </a:r>
            <a:r>
              <a:rPr lang="fr-BE" sz="3200" dirty="0">
                <a:solidFill>
                  <a:schemeClr val="tx1"/>
                </a:solidFill>
              </a:rPr>
              <a:t> of </a:t>
            </a:r>
            <a:r>
              <a:rPr lang="fr-BE" sz="3200" dirty="0" err="1">
                <a:solidFill>
                  <a:schemeClr val="tx1"/>
                </a:solidFill>
              </a:rPr>
              <a:t>ministers</a:t>
            </a:r>
            <a:r>
              <a:rPr lang="fr-BE" sz="3200" dirty="0">
                <a:solidFill>
                  <a:schemeClr val="tx1"/>
                </a:solidFill>
              </a:rPr>
              <a:t> on 26/11/2021</a:t>
            </a:r>
          </a:p>
          <a:p>
            <a:pPr>
              <a:buFontTx/>
              <a:buChar char="-"/>
            </a:pPr>
            <a:r>
              <a:rPr lang="fr-BE" sz="3200" b="1" dirty="0" err="1">
                <a:solidFill>
                  <a:srgbClr val="FFC000"/>
                </a:solidFill>
              </a:rPr>
              <a:t>Phased</a:t>
            </a:r>
            <a:r>
              <a:rPr lang="fr-BE" sz="3200" dirty="0">
                <a:solidFill>
                  <a:schemeClr val="tx1"/>
                </a:solidFill>
              </a:rPr>
              <a:t> </a:t>
            </a:r>
            <a:r>
              <a:rPr lang="fr-BE" sz="3200" dirty="0" err="1">
                <a:solidFill>
                  <a:schemeClr val="tx1"/>
                </a:solidFill>
              </a:rPr>
              <a:t>rollout</a:t>
            </a:r>
            <a:r>
              <a:rPr lang="fr-BE" sz="3200" dirty="0">
                <a:solidFill>
                  <a:schemeClr val="tx1"/>
                </a:solidFill>
              </a:rPr>
              <a:t>:</a:t>
            </a:r>
          </a:p>
          <a:p>
            <a:pPr lvl="1">
              <a:buFontTx/>
              <a:buChar char="-"/>
            </a:pPr>
            <a:r>
              <a:rPr lang="fr-BE" sz="1600" b="1" dirty="0">
                <a:solidFill>
                  <a:srgbClr val="FFC000"/>
                </a:solidFill>
              </a:rPr>
              <a:t>EU</a:t>
            </a:r>
            <a:r>
              <a:rPr lang="fr-BE" sz="1600" dirty="0">
                <a:solidFill>
                  <a:schemeClr val="tx1"/>
                </a:solidFill>
              </a:rPr>
              <a:t> </a:t>
            </a:r>
            <a:r>
              <a:rPr lang="fr-BE" sz="1600" dirty="0" err="1">
                <a:solidFill>
                  <a:schemeClr val="tx1"/>
                </a:solidFill>
              </a:rPr>
              <a:t>treshold</a:t>
            </a:r>
            <a:r>
              <a:rPr lang="fr-BE" sz="1600" dirty="0">
                <a:solidFill>
                  <a:schemeClr val="tx1"/>
                </a:solidFill>
              </a:rPr>
              <a:t>: </a:t>
            </a:r>
            <a:r>
              <a:rPr lang="fr-BE" sz="1600" b="1" dirty="0">
                <a:solidFill>
                  <a:srgbClr val="FFC000"/>
                </a:solidFill>
              </a:rPr>
              <a:t>6 </a:t>
            </a:r>
            <a:r>
              <a:rPr lang="fr-BE" sz="1600" b="1" dirty="0" err="1">
                <a:solidFill>
                  <a:srgbClr val="FFC000"/>
                </a:solidFill>
              </a:rPr>
              <a:t>month</a:t>
            </a:r>
            <a:r>
              <a:rPr lang="fr-BE" sz="1600" b="1" dirty="0">
                <a:solidFill>
                  <a:srgbClr val="FFC000"/>
                </a:solidFill>
              </a:rPr>
              <a:t> </a:t>
            </a:r>
            <a:r>
              <a:rPr lang="fr-BE" sz="1600" dirty="0" err="1">
                <a:solidFill>
                  <a:schemeClr val="tx1"/>
                </a:solidFill>
              </a:rPr>
              <a:t>after</a:t>
            </a:r>
            <a:r>
              <a:rPr lang="fr-BE" sz="1600" dirty="0">
                <a:solidFill>
                  <a:schemeClr val="tx1"/>
                </a:solidFill>
              </a:rPr>
              <a:t> publication</a:t>
            </a:r>
          </a:p>
          <a:p>
            <a:pPr lvl="1">
              <a:buFontTx/>
              <a:buChar char="-"/>
            </a:pPr>
            <a:r>
              <a:rPr lang="fr-BE" sz="1600" b="1" dirty="0">
                <a:solidFill>
                  <a:srgbClr val="FFC000"/>
                </a:solidFill>
              </a:rPr>
              <a:t>30k€ </a:t>
            </a:r>
            <a:r>
              <a:rPr lang="fr-BE" sz="1600" dirty="0" err="1">
                <a:solidFill>
                  <a:schemeClr val="tx1"/>
                </a:solidFill>
              </a:rPr>
              <a:t>treshold</a:t>
            </a:r>
            <a:r>
              <a:rPr lang="fr-BE" sz="1600" dirty="0">
                <a:solidFill>
                  <a:schemeClr val="tx1"/>
                </a:solidFill>
              </a:rPr>
              <a:t>: </a:t>
            </a:r>
            <a:r>
              <a:rPr lang="fr-BE" sz="1600" b="1" dirty="0">
                <a:solidFill>
                  <a:srgbClr val="FFC000"/>
                </a:solidFill>
              </a:rPr>
              <a:t>12 </a:t>
            </a:r>
            <a:r>
              <a:rPr lang="fr-BE" sz="1600" b="1" dirty="0" err="1">
                <a:solidFill>
                  <a:srgbClr val="FFC000"/>
                </a:solidFill>
              </a:rPr>
              <a:t>month</a:t>
            </a:r>
            <a:r>
              <a:rPr lang="fr-BE" sz="1600" b="1" dirty="0">
                <a:solidFill>
                  <a:srgbClr val="FFC000"/>
                </a:solidFill>
              </a:rPr>
              <a:t> </a:t>
            </a:r>
            <a:r>
              <a:rPr lang="fr-BE" sz="1600" dirty="0" err="1">
                <a:solidFill>
                  <a:schemeClr val="tx1"/>
                </a:solidFill>
              </a:rPr>
              <a:t>after</a:t>
            </a:r>
            <a:r>
              <a:rPr lang="fr-BE" sz="1600" dirty="0">
                <a:solidFill>
                  <a:schemeClr val="tx1"/>
                </a:solidFill>
              </a:rPr>
              <a:t> publication</a:t>
            </a:r>
          </a:p>
          <a:p>
            <a:pPr lvl="1">
              <a:buFontTx/>
              <a:buChar char="-"/>
            </a:pPr>
            <a:r>
              <a:rPr lang="fr-BE" sz="1600" b="1" dirty="0">
                <a:solidFill>
                  <a:srgbClr val="FFC000"/>
                </a:solidFill>
              </a:rPr>
              <a:t>03k€ </a:t>
            </a:r>
            <a:r>
              <a:rPr lang="fr-BE" sz="1600" dirty="0" err="1">
                <a:solidFill>
                  <a:schemeClr val="tx1"/>
                </a:solidFill>
              </a:rPr>
              <a:t>treshold</a:t>
            </a:r>
            <a:r>
              <a:rPr lang="fr-BE" sz="1600" dirty="0">
                <a:solidFill>
                  <a:schemeClr val="tx1"/>
                </a:solidFill>
              </a:rPr>
              <a:t>: </a:t>
            </a:r>
            <a:r>
              <a:rPr lang="fr-BE" sz="1600" b="1" dirty="0">
                <a:solidFill>
                  <a:srgbClr val="FFC000"/>
                </a:solidFill>
              </a:rPr>
              <a:t>18 </a:t>
            </a:r>
            <a:r>
              <a:rPr lang="fr-BE" sz="1600" b="1" dirty="0" err="1">
                <a:solidFill>
                  <a:srgbClr val="FFC000"/>
                </a:solidFill>
              </a:rPr>
              <a:t>month</a:t>
            </a:r>
            <a:r>
              <a:rPr lang="fr-BE" sz="1600" b="1" dirty="0">
                <a:solidFill>
                  <a:srgbClr val="FFC000"/>
                </a:solidFill>
              </a:rPr>
              <a:t> </a:t>
            </a:r>
            <a:r>
              <a:rPr lang="fr-BE" sz="1600" dirty="0" err="1">
                <a:solidFill>
                  <a:schemeClr val="tx1"/>
                </a:solidFill>
              </a:rPr>
              <a:t>after</a:t>
            </a:r>
            <a:r>
              <a:rPr lang="fr-BE" sz="1600" dirty="0">
                <a:solidFill>
                  <a:schemeClr val="tx1"/>
                </a:solidFill>
              </a:rPr>
              <a:t> publication</a:t>
            </a:r>
          </a:p>
          <a:p>
            <a:pPr lvl="1">
              <a:buFontTx/>
              <a:buChar char="-"/>
            </a:pPr>
            <a:r>
              <a:rPr lang="fr-BE" sz="1600" dirty="0" err="1">
                <a:solidFill>
                  <a:schemeClr val="tx1"/>
                </a:solidFill>
              </a:rPr>
              <a:t>Possibility</a:t>
            </a:r>
            <a:r>
              <a:rPr lang="fr-BE" sz="1600" dirty="0">
                <a:solidFill>
                  <a:schemeClr val="tx1"/>
                </a:solidFill>
              </a:rPr>
              <a:t> to </a:t>
            </a:r>
            <a:r>
              <a:rPr lang="fr-BE" sz="1600" dirty="0" err="1">
                <a:solidFill>
                  <a:schemeClr val="tx1"/>
                </a:solidFill>
              </a:rPr>
              <a:t>remove</a:t>
            </a:r>
            <a:r>
              <a:rPr lang="fr-BE" sz="1600" dirty="0">
                <a:solidFill>
                  <a:schemeClr val="tx1"/>
                </a:solidFill>
              </a:rPr>
              <a:t> the 03k€ </a:t>
            </a:r>
            <a:r>
              <a:rPr lang="fr-BE" sz="1600" dirty="0" err="1">
                <a:solidFill>
                  <a:schemeClr val="tx1"/>
                </a:solidFill>
              </a:rPr>
              <a:t>treshold</a:t>
            </a:r>
            <a:r>
              <a:rPr lang="fr-BE" sz="1600" dirty="0">
                <a:solidFill>
                  <a:schemeClr val="tx1"/>
                </a:solidFill>
              </a:rPr>
              <a:t> </a:t>
            </a:r>
            <a:r>
              <a:rPr lang="fr-BE" sz="1600" dirty="0" err="1">
                <a:solidFill>
                  <a:schemeClr val="tx1"/>
                </a:solidFill>
              </a:rPr>
              <a:t>from</a:t>
            </a:r>
            <a:r>
              <a:rPr lang="fr-BE" sz="1600" dirty="0">
                <a:solidFill>
                  <a:schemeClr val="tx1"/>
                </a:solidFill>
              </a:rPr>
              <a:t> </a:t>
            </a:r>
            <a:r>
              <a:rPr lang="fr-BE" sz="1600" dirty="0" err="1">
                <a:solidFill>
                  <a:schemeClr val="tx1"/>
                </a:solidFill>
              </a:rPr>
              <a:t>then</a:t>
            </a:r>
            <a:r>
              <a:rPr lang="fr-BE" sz="1600" dirty="0">
                <a:solidFill>
                  <a:schemeClr val="tx1"/>
                </a:solidFill>
              </a:rPr>
              <a:t> on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fr-BE" sz="2400" dirty="0">
                <a:solidFill>
                  <a:schemeClr val="tx1"/>
                </a:solidFill>
              </a:rPr>
              <a:t>Publication </a:t>
            </a:r>
            <a:r>
              <a:rPr lang="fr-BE" sz="2400" dirty="0" err="1">
                <a:solidFill>
                  <a:schemeClr val="tx1"/>
                </a:solidFill>
              </a:rPr>
              <a:t>estimate</a:t>
            </a:r>
            <a:r>
              <a:rPr lang="fr-BE" sz="2400" dirty="0">
                <a:solidFill>
                  <a:schemeClr val="tx1"/>
                </a:solidFill>
              </a:rPr>
              <a:t>: </a:t>
            </a:r>
            <a:r>
              <a:rPr lang="fr-BE" sz="2400" b="1" dirty="0" err="1">
                <a:solidFill>
                  <a:srgbClr val="FFC000"/>
                </a:solidFill>
              </a:rPr>
              <a:t>feb</a:t>
            </a:r>
            <a:r>
              <a:rPr lang="fr-BE" sz="2400" b="1" dirty="0">
                <a:solidFill>
                  <a:srgbClr val="FFC000"/>
                </a:solidFill>
              </a:rPr>
              <a:t> 2022</a:t>
            </a:r>
          </a:p>
          <a:p>
            <a:pPr>
              <a:buFontTx/>
              <a:buChar char="-"/>
            </a:pPr>
            <a:r>
              <a:rPr lang="fr-BE" sz="2400" dirty="0">
                <a:solidFill>
                  <a:schemeClr val="tx1"/>
                </a:solidFill>
              </a:rPr>
              <a:t>Will cause </a:t>
            </a:r>
            <a:r>
              <a:rPr lang="fr-BE" sz="2400" dirty="0" err="1">
                <a:solidFill>
                  <a:schemeClr val="tx1"/>
                </a:solidFill>
              </a:rPr>
              <a:t>fairly</a:t>
            </a:r>
            <a:r>
              <a:rPr lang="fr-BE" sz="2400" dirty="0">
                <a:solidFill>
                  <a:schemeClr val="tx1"/>
                </a:solidFill>
              </a:rPr>
              <a:t> </a:t>
            </a:r>
            <a:r>
              <a:rPr lang="fr-BE" sz="2400" dirty="0" err="1">
                <a:solidFill>
                  <a:schemeClr val="tx1"/>
                </a:solidFill>
              </a:rPr>
              <a:t>significant</a:t>
            </a:r>
            <a:r>
              <a:rPr lang="fr-BE" sz="2400" dirty="0">
                <a:solidFill>
                  <a:schemeClr val="tx1"/>
                </a:solidFill>
              </a:rPr>
              <a:t> </a:t>
            </a:r>
            <a:r>
              <a:rPr lang="fr-BE" sz="2400" b="1" dirty="0" err="1">
                <a:solidFill>
                  <a:srgbClr val="FFC000"/>
                </a:solidFill>
              </a:rPr>
              <a:t>traffic</a:t>
            </a:r>
            <a:r>
              <a:rPr lang="fr-BE" sz="2400" b="1" dirty="0">
                <a:solidFill>
                  <a:srgbClr val="FFC000"/>
                </a:solidFill>
              </a:rPr>
              <a:t> </a:t>
            </a:r>
            <a:r>
              <a:rPr lang="fr-BE" sz="2400" b="1" dirty="0" err="1">
                <a:solidFill>
                  <a:srgbClr val="FFC000"/>
                </a:solidFill>
              </a:rPr>
              <a:t>increase</a:t>
            </a:r>
            <a:r>
              <a:rPr lang="fr-BE" sz="2400" b="1" dirty="0">
                <a:solidFill>
                  <a:srgbClr val="FFC000"/>
                </a:solidFill>
              </a:rPr>
              <a:t> </a:t>
            </a:r>
            <a:r>
              <a:rPr lang="fr-BE" sz="2400" dirty="0">
                <a:solidFill>
                  <a:schemeClr val="tx1"/>
                </a:solidFill>
              </a:rPr>
              <a:t>(X5? X10?)</a:t>
            </a:r>
          </a:p>
          <a:p>
            <a:pPr>
              <a:buFontTx/>
              <a:buChar char="-"/>
            </a:pPr>
            <a:r>
              <a:rPr lang="fr-BE" sz="2400" b="1" dirty="0">
                <a:solidFill>
                  <a:srgbClr val="FFC000"/>
                </a:solidFill>
              </a:rPr>
              <a:t>How can </a:t>
            </a:r>
            <a:r>
              <a:rPr lang="fr-BE" sz="2400" b="1" dirty="0" err="1">
                <a:solidFill>
                  <a:srgbClr val="FFC000"/>
                </a:solidFill>
              </a:rPr>
              <a:t>we</a:t>
            </a:r>
            <a:r>
              <a:rPr lang="fr-BE" sz="2400" b="1" dirty="0">
                <a:solidFill>
                  <a:srgbClr val="FFC000"/>
                </a:solidFill>
              </a:rPr>
              <a:t> </a:t>
            </a:r>
            <a:r>
              <a:rPr lang="fr-BE" sz="2400" b="1" dirty="0" err="1">
                <a:solidFill>
                  <a:srgbClr val="FFC000"/>
                </a:solidFill>
              </a:rPr>
              <a:t>cooperate</a:t>
            </a:r>
            <a:r>
              <a:rPr lang="fr-BE" sz="2400" b="1" dirty="0">
                <a:solidFill>
                  <a:srgbClr val="FFC000"/>
                </a:solidFill>
              </a:rPr>
              <a:t> </a:t>
            </a:r>
            <a:r>
              <a:rPr lang="fr-BE" sz="2400" dirty="0">
                <a:solidFill>
                  <a:schemeClr val="tx1"/>
                </a:solidFill>
              </a:rPr>
              <a:t>to support </a:t>
            </a:r>
            <a:r>
              <a:rPr lang="fr-BE" sz="2400" dirty="0" err="1">
                <a:solidFill>
                  <a:schemeClr val="tx1"/>
                </a:solidFill>
              </a:rPr>
              <a:t>this</a:t>
            </a:r>
            <a:r>
              <a:rPr lang="fr-BE" sz="2400" dirty="0">
                <a:solidFill>
                  <a:schemeClr val="tx1"/>
                </a:solidFill>
              </a:rPr>
              <a:t> </a:t>
            </a:r>
            <a:r>
              <a:rPr lang="fr-BE" sz="2400" dirty="0" err="1">
                <a:solidFill>
                  <a:schemeClr val="tx1"/>
                </a:solidFill>
              </a:rPr>
              <a:t>increase</a:t>
            </a:r>
            <a:r>
              <a:rPr lang="fr-BE" sz="2400" dirty="0">
                <a:solidFill>
                  <a:schemeClr val="tx1"/>
                </a:solidFill>
              </a:rPr>
              <a:t>?</a:t>
            </a:r>
          </a:p>
          <a:p>
            <a:pPr>
              <a:buFontTx/>
              <a:buChar char="-"/>
            </a:pPr>
            <a:r>
              <a:rPr lang="fr-BE" sz="2400" dirty="0">
                <a:solidFill>
                  <a:schemeClr val="tx1"/>
                </a:solidFill>
              </a:rPr>
              <a:t>B2G </a:t>
            </a:r>
            <a:r>
              <a:rPr lang="fr-BE" sz="2400" dirty="0" err="1">
                <a:solidFill>
                  <a:schemeClr val="tx1"/>
                </a:solidFill>
              </a:rPr>
              <a:t>is</a:t>
            </a:r>
            <a:r>
              <a:rPr lang="fr-BE" sz="2400" dirty="0">
                <a:solidFill>
                  <a:schemeClr val="tx1"/>
                </a:solidFill>
              </a:rPr>
              <a:t> </a:t>
            </a:r>
            <a:r>
              <a:rPr lang="fr-BE" sz="2400" dirty="0" err="1">
                <a:solidFill>
                  <a:schemeClr val="tx1"/>
                </a:solidFill>
              </a:rPr>
              <a:t>often</a:t>
            </a:r>
            <a:r>
              <a:rPr lang="fr-BE" sz="2400" dirty="0">
                <a:solidFill>
                  <a:schemeClr val="tx1"/>
                </a:solidFill>
              </a:rPr>
              <a:t> a </a:t>
            </a:r>
            <a:r>
              <a:rPr lang="fr-BE" sz="2400" b="1" dirty="0" err="1">
                <a:solidFill>
                  <a:srgbClr val="FFC000"/>
                </a:solidFill>
              </a:rPr>
              <a:t>stepping</a:t>
            </a:r>
            <a:r>
              <a:rPr lang="fr-BE" sz="2400" b="1" dirty="0">
                <a:solidFill>
                  <a:srgbClr val="FFC000"/>
                </a:solidFill>
              </a:rPr>
              <a:t> stone for B2B </a:t>
            </a:r>
            <a:r>
              <a:rPr lang="fr-BE" sz="2400" dirty="0">
                <a:solidFill>
                  <a:schemeClr val="tx1"/>
                </a:solidFill>
              </a:rPr>
              <a:t>(dixit PwC)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87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8B24CA3-F129-40FC-A6CC-EF8704233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4000"/>
              <a:t>Agenda</a:t>
            </a:r>
            <a:endParaRPr lang="fr-BE" noProof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6FECFA-AE50-4EB7-BB81-05FD93A6B3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11181883" cy="4083579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Tx/>
              <a:buAutoNum type="romanUcPeriod"/>
            </a:pPr>
            <a:r>
              <a:rPr lang="en-US" sz="2800" b="1">
                <a:solidFill>
                  <a:schemeClr val="accent1">
                    <a:lumMod val="75000"/>
                  </a:schemeClr>
                </a:solidFill>
              </a:rPr>
              <a:t>Agreement Framework Revision</a:t>
            </a:r>
          </a:p>
          <a:p>
            <a:pPr marL="514350" indent="-514350">
              <a:lnSpc>
                <a:spcPct val="150000"/>
              </a:lnSpc>
              <a:buFontTx/>
              <a:buAutoNum type="romanUcPeriod"/>
            </a:pPr>
            <a:r>
              <a:rPr lang="en-US" sz="2800" b="1">
                <a:solidFill>
                  <a:schemeClr val="accent1">
                    <a:lumMod val="75000"/>
                  </a:schemeClr>
                </a:solidFill>
              </a:rPr>
              <a:t>B2G e-Invoicing Royal Decree</a:t>
            </a:r>
          </a:p>
          <a:p>
            <a:pPr marL="514350" indent="-514350">
              <a:lnSpc>
                <a:spcPct val="150000"/>
              </a:lnSpc>
              <a:buFontTx/>
              <a:buAutoNum type="romanUcPeriod"/>
            </a:pPr>
            <a:r>
              <a:rPr lang="en-US" sz="2800" b="1">
                <a:solidFill>
                  <a:schemeClr val="accent1">
                    <a:lumMod val="75000"/>
                  </a:schemeClr>
                </a:solidFill>
              </a:rPr>
              <a:t>Hermes</a:t>
            </a:r>
            <a:endParaRPr lang="en-US" sz="2800" b="1" i="1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lnSpc>
                <a:spcPct val="150000"/>
              </a:lnSpc>
              <a:buFontTx/>
              <a:buAutoNum type="romanUcPeriod"/>
            </a:pPr>
            <a:r>
              <a:rPr lang="en-US" sz="2800" b="1">
                <a:solidFill>
                  <a:schemeClr val="accent1">
                    <a:lumMod val="75000"/>
                  </a:schemeClr>
                </a:solidFill>
              </a:rPr>
              <a:t>Invoice response: old BIS (2.0) MLR phase out, IMR phase in</a:t>
            </a:r>
            <a:endParaRPr lang="en-US" sz="2800" b="1" i="1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lnSpc>
                <a:spcPct val="150000"/>
              </a:lnSpc>
              <a:buFontTx/>
              <a:buAutoNum type="romanUcPeriod"/>
            </a:pPr>
            <a:r>
              <a:rPr lang="en-US" sz="2800" b="1">
                <a:solidFill>
                  <a:schemeClr val="accent1">
                    <a:lumMod val="75000"/>
                  </a:schemeClr>
                </a:solidFill>
              </a:rPr>
              <a:t>Backlog / AOB / Next forum</a:t>
            </a:r>
          </a:p>
        </p:txBody>
      </p:sp>
      <p:sp>
        <p:nvSpPr>
          <p:cNvPr id="7" name="Rectangle : coins arrondis 4">
            <a:extLst>
              <a:ext uri="{FF2B5EF4-FFF2-40B4-BE49-F238E27FC236}">
                <a16:creationId xmlns:a16="http://schemas.microsoft.com/office/drawing/2014/main" id="{41DC656D-FEC3-4765-807A-1B3A626777DF}"/>
              </a:ext>
            </a:extLst>
          </p:cNvPr>
          <p:cNvSpPr/>
          <p:nvPr/>
        </p:nvSpPr>
        <p:spPr>
          <a:xfrm flipV="1">
            <a:off x="770068" y="3413502"/>
            <a:ext cx="11314356" cy="514211"/>
          </a:xfrm>
          <a:prstGeom prst="roundRect">
            <a:avLst/>
          </a:prstGeom>
          <a:noFill/>
          <a:ln w="38100" cap="flat" cmpd="sng" algn="ctr">
            <a:solidFill>
              <a:schemeClr val="bg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BE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2C16490E-0955-42E8-BD1D-A372CA000E7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9588004" y="219526"/>
            <a:ext cx="2503503" cy="808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101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5A45C59A-88F3-46A4-8B3F-F2A34E561B6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4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/>
                <a:ea typeface="+mj-ea"/>
                <a:cs typeface="+mj-cs"/>
              </a:rPr>
              <a:t>Hermes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16A90FDF-8BAF-4B19-93BB-125733541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075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b="1" u="sng" dirty="0" err="1">
                <a:solidFill>
                  <a:schemeClr val="tx1"/>
                </a:solidFill>
              </a:rPr>
              <a:t>Since</a:t>
            </a:r>
            <a:r>
              <a:rPr lang="fr-BE" b="1" u="sng" dirty="0">
                <a:solidFill>
                  <a:schemeClr val="tx1"/>
                </a:solidFill>
              </a:rPr>
              <a:t> last AP Forum: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solidFill>
                  <a:schemeClr val="tx1"/>
                </a:solidFill>
              </a:rPr>
              <a:t>Unregistered traffic is monitored and shared where appropriate.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Please do come back to us with your questions.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solidFill>
                  <a:schemeClr val="tx1"/>
                </a:solidFill>
              </a:rPr>
              <a:t>Most of you took the opportunity to sign the </a:t>
            </a:r>
            <a:r>
              <a:rPr lang="en-US" sz="2400" u="sng" noProof="1">
                <a:solidFill>
                  <a:schemeClr val="tx1"/>
                </a:solidFill>
              </a:rPr>
              <a:t>Hermes Integrators agreement</a:t>
            </a:r>
            <a:r>
              <a:rPr lang="en-US" sz="2400" noProof="1">
                <a:solidFill>
                  <a:schemeClr val="tx1"/>
                </a:solidFill>
              </a:rPr>
              <a:t>. Some amended their systems</a:t>
            </a:r>
            <a:endParaRPr lang="fr-B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878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5A45C59A-88F3-46A4-8B3F-F2A34E561B6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1353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4000" b="1" noProof="1">
                <a:solidFill>
                  <a:schemeClr val="tx1"/>
                </a:solidFill>
              </a:rPr>
              <a:t>Hermes</a:t>
            </a:r>
            <a:endParaRPr lang="fr-BE" dirty="0">
              <a:solidFill>
                <a:schemeClr val="tx1"/>
              </a:solidFill>
            </a:endParaRPr>
          </a:p>
        </p:txBody>
      </p:sp>
      <p:pic>
        <p:nvPicPr>
          <p:cNvPr id="14" name="Picture 13">
            <a:hlinkClick r:id="rId3"/>
            <a:extLst>
              <a:ext uri="{FF2B5EF4-FFF2-40B4-BE49-F238E27FC236}">
                <a16:creationId xmlns:a16="http://schemas.microsoft.com/office/drawing/2014/main" id="{105BB121-F2D2-455E-B9A1-05F3068C61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2" y="2299106"/>
            <a:ext cx="6130770" cy="2397702"/>
          </a:xfrm>
          <a:prstGeom prst="rect">
            <a:avLst/>
          </a:prstGeom>
        </p:spPr>
      </p:pic>
      <p:sp>
        <p:nvSpPr>
          <p:cNvPr id="15" name="Content Placeholder 11">
            <a:extLst>
              <a:ext uri="{FF2B5EF4-FFF2-40B4-BE49-F238E27FC236}">
                <a16:creationId xmlns:a16="http://schemas.microsoft.com/office/drawing/2014/main" id="{9B127896-5A84-4AB6-BD6A-F1CFD6A57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27801"/>
            <a:ext cx="10712116" cy="4924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Hermes is monitored, integrators are monthly informed should something be missing</a:t>
            </a:r>
          </a:p>
        </p:txBody>
      </p:sp>
      <p:sp>
        <p:nvSpPr>
          <p:cNvPr id="8" name="Content Placeholder 11">
            <a:extLst>
              <a:ext uri="{FF2B5EF4-FFF2-40B4-BE49-F238E27FC236}">
                <a16:creationId xmlns:a16="http://schemas.microsoft.com/office/drawing/2014/main" id="{34B9E3D5-8EE4-4270-B580-F620B3A86846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712116" cy="492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noProof="1">
                <a:solidFill>
                  <a:schemeClr val="tx1"/>
                </a:solidFill>
              </a:rPr>
              <a:t>Integrators are now referenced on einvoice.belgium.be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98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8B24CA3-F129-40FC-A6CC-EF8704233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4000"/>
              <a:t>Agenda</a:t>
            </a:r>
            <a:endParaRPr lang="fr-BE" noProof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6FECFA-AE50-4EB7-BB81-05FD93A6B3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11181883" cy="4083579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Tx/>
              <a:buAutoNum type="romanUcPeriod"/>
            </a:pPr>
            <a:r>
              <a:rPr lang="en-US" sz="2800" b="1">
                <a:solidFill>
                  <a:schemeClr val="accent1">
                    <a:lumMod val="75000"/>
                  </a:schemeClr>
                </a:solidFill>
              </a:rPr>
              <a:t>Agreement Framework Revision</a:t>
            </a:r>
          </a:p>
          <a:p>
            <a:pPr marL="514350" indent="-514350">
              <a:lnSpc>
                <a:spcPct val="150000"/>
              </a:lnSpc>
              <a:buFontTx/>
              <a:buAutoNum type="romanUcPeriod"/>
            </a:pPr>
            <a:r>
              <a:rPr lang="en-US" sz="2800" b="1">
                <a:solidFill>
                  <a:schemeClr val="accent1">
                    <a:lumMod val="75000"/>
                  </a:schemeClr>
                </a:solidFill>
              </a:rPr>
              <a:t>B2G e-Invoicing Royal Decree</a:t>
            </a:r>
          </a:p>
          <a:p>
            <a:pPr marL="514350" indent="-514350">
              <a:lnSpc>
                <a:spcPct val="150000"/>
              </a:lnSpc>
              <a:buFontTx/>
              <a:buAutoNum type="romanUcPeriod"/>
            </a:pPr>
            <a:r>
              <a:rPr lang="en-US" sz="2800" b="1">
                <a:solidFill>
                  <a:schemeClr val="accent1">
                    <a:lumMod val="75000"/>
                  </a:schemeClr>
                </a:solidFill>
              </a:rPr>
              <a:t>Hermes</a:t>
            </a:r>
            <a:endParaRPr lang="en-US" sz="2800" b="1" i="1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lnSpc>
                <a:spcPct val="150000"/>
              </a:lnSpc>
              <a:buFontTx/>
              <a:buAutoNum type="romanUcPeriod"/>
            </a:pPr>
            <a:r>
              <a:rPr lang="en-US" sz="2800" b="1">
                <a:solidFill>
                  <a:schemeClr val="accent1">
                    <a:lumMod val="75000"/>
                  </a:schemeClr>
                </a:solidFill>
              </a:rPr>
              <a:t>Invoice response: old BIS (2.0) MLR phase out, IMR phase in</a:t>
            </a:r>
            <a:endParaRPr lang="en-US" sz="2800" b="1" i="1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lnSpc>
                <a:spcPct val="150000"/>
              </a:lnSpc>
              <a:buFontTx/>
              <a:buAutoNum type="romanUcPeriod"/>
            </a:pPr>
            <a:r>
              <a:rPr lang="en-US" sz="2800" b="1">
                <a:solidFill>
                  <a:schemeClr val="accent1">
                    <a:lumMod val="75000"/>
                  </a:schemeClr>
                </a:solidFill>
              </a:rPr>
              <a:t>Backlog / AOB / Next forum</a:t>
            </a:r>
          </a:p>
        </p:txBody>
      </p:sp>
      <p:sp>
        <p:nvSpPr>
          <p:cNvPr id="7" name="Rectangle : coins arrondis 4">
            <a:extLst>
              <a:ext uri="{FF2B5EF4-FFF2-40B4-BE49-F238E27FC236}">
                <a16:creationId xmlns:a16="http://schemas.microsoft.com/office/drawing/2014/main" id="{41DC656D-FEC3-4765-807A-1B3A626777DF}"/>
              </a:ext>
            </a:extLst>
          </p:cNvPr>
          <p:cNvSpPr/>
          <p:nvPr/>
        </p:nvSpPr>
        <p:spPr>
          <a:xfrm flipV="1">
            <a:off x="770068" y="4126424"/>
            <a:ext cx="11314356" cy="514211"/>
          </a:xfrm>
          <a:prstGeom prst="roundRect">
            <a:avLst/>
          </a:prstGeom>
          <a:noFill/>
          <a:ln w="38100" cap="flat" cmpd="sng" algn="ctr">
            <a:solidFill>
              <a:schemeClr val="bg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BE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2C16490E-0955-42E8-BD1D-A372CA000E7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9588004" y="219526"/>
            <a:ext cx="2503503" cy="808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028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5A45C59A-88F3-46A4-8B3F-F2A34E561B6A}"/>
              </a:ext>
            </a:extLst>
          </p:cNvPr>
          <p:cNvSpPr txBox="1">
            <a:spLocks/>
          </p:cNvSpPr>
          <p:nvPr/>
        </p:nvSpPr>
        <p:spPr>
          <a:xfrm>
            <a:off x="875553" y="39500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10000"/>
                    <a:lumOff val="90000"/>
                  </a:schemeClr>
                </a:solidFill>
                <a:effectLst/>
                <a:uLnTx/>
                <a:uFillTx/>
                <a:latin typeface="Montserrat"/>
                <a:ea typeface="+mj-ea"/>
                <a:cs typeface="+mj-cs"/>
              </a:rPr>
              <a:t>Invoice </a:t>
            </a:r>
            <a:r>
              <a:rPr lang="en-US">
                <a:solidFill>
                  <a:schemeClr val="bg1">
                    <a:lumMod val="10000"/>
                    <a:lumOff val="90000"/>
                  </a:schemeClr>
                </a:solidFill>
                <a:latin typeface="Montserrat"/>
              </a:rPr>
              <a:t>message response (IMR):</a:t>
            </a: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10000"/>
                    <a:lumOff val="90000"/>
                  </a:schemeClr>
                </a:solidFill>
                <a:effectLst/>
                <a:uLnTx/>
                <a:uFillTx/>
                <a:latin typeface="Montserrat"/>
                <a:ea typeface="+mj-ea"/>
                <a:cs typeface="+mj-cs"/>
              </a:rPr>
              <a:t> </a:t>
            </a:r>
            <a:br>
              <a:rPr lang="en-US" sz="40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10000"/>
                    <a:lumOff val="90000"/>
                  </a:schemeClr>
                </a:solidFill>
                <a:effectLst/>
                <a:uLnTx/>
                <a:uFillTx/>
                <a:latin typeface="Montserrat"/>
              </a:rPr>
            </a:b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10000"/>
                    <a:lumOff val="90000"/>
                  </a:schemeClr>
                </a:solidFill>
                <a:effectLst/>
                <a:uLnTx/>
                <a:uFillTx/>
                <a:latin typeface="Montserrat"/>
                <a:ea typeface="+mj-ea"/>
                <a:cs typeface="+mj-cs"/>
              </a:rPr>
              <a:t>old BIS (2.0) MLR phase out, IMR phase in</a:t>
            </a:r>
          </a:p>
        </p:txBody>
      </p:sp>
      <p:sp>
        <p:nvSpPr>
          <p:cNvPr id="2" name="Content Placeholder 11">
            <a:extLst>
              <a:ext uri="{FF2B5EF4-FFF2-40B4-BE49-F238E27FC236}">
                <a16:creationId xmlns:a16="http://schemas.microsoft.com/office/drawing/2014/main" id="{9F289C2D-2963-4CC5-ADC5-437873A0D533}"/>
              </a:ext>
            </a:extLst>
          </p:cNvPr>
          <p:cNvSpPr txBox="1">
            <a:spLocks/>
          </p:cNvSpPr>
          <p:nvPr/>
        </p:nvSpPr>
        <p:spPr>
          <a:xfrm>
            <a:off x="875553" y="1870448"/>
            <a:ext cx="10515600" cy="4667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>
              <a:lnSpc>
                <a:spcPct val="160000"/>
              </a:lnSpc>
            </a:pPr>
            <a:r>
              <a:rPr lang="en-US">
                <a:solidFill>
                  <a:schemeClr val="bg1">
                    <a:lumMod val="10000"/>
                    <a:lumOff val="90000"/>
                  </a:schemeClr>
                </a:solidFill>
              </a:rPr>
              <a:t>PA invites APs to trigger the old bis (2.0) MLR phase out together with their invoice senders (inform, sensibilize, …)</a:t>
            </a:r>
            <a:endParaRPr lang="en-US">
              <a:solidFill>
                <a:schemeClr val="bg1">
                  <a:lumMod val="10000"/>
                  <a:lumOff val="90000"/>
                </a:schemeClr>
              </a:solidFill>
              <a:ea typeface="Open Sans"/>
              <a:cs typeface="Open Sans"/>
            </a:endParaRPr>
          </a:p>
          <a:p>
            <a:pPr marL="457200" indent="-457200">
              <a:lnSpc>
                <a:spcPct val="150000"/>
              </a:lnSpc>
            </a:pPr>
            <a:r>
              <a:rPr lang="en-US" sz="3400" b="1" noProof="1">
                <a:solidFill>
                  <a:schemeClr val="bg1">
                    <a:lumMod val="10000"/>
                    <a:lumOff val="90000"/>
                  </a:schemeClr>
                </a:solidFill>
              </a:rPr>
              <a:t>Progress IMR testing </a:t>
            </a:r>
            <a:endParaRPr lang="en-US" noProof="1">
              <a:solidFill>
                <a:schemeClr val="bg1">
                  <a:lumMod val="10000"/>
                  <a:lumOff val="90000"/>
                </a:schemeClr>
              </a:solidFill>
            </a:endParaRPr>
          </a:p>
          <a:p>
            <a:pPr marL="914400" lvl="1">
              <a:lnSpc>
                <a:spcPct val="150000"/>
              </a:lnSpc>
            </a:pPr>
            <a:r>
              <a:rPr lang="en-US" noProof="1">
                <a:solidFill>
                  <a:schemeClr val="bg1">
                    <a:lumMod val="10000"/>
                    <a:lumOff val="90000"/>
                  </a:schemeClr>
                </a:solidFill>
              </a:rPr>
              <a:t>Pilots : BOSA, De Watergroep, VDAB, Orafin</a:t>
            </a:r>
            <a:endParaRPr lang="en-US" noProof="1">
              <a:solidFill>
                <a:schemeClr val="bg1">
                  <a:lumMod val="10000"/>
                  <a:lumOff val="90000"/>
                </a:schemeClr>
              </a:solidFill>
              <a:ea typeface="Open Sans"/>
              <a:cs typeface="Open Sans"/>
            </a:endParaRPr>
          </a:p>
          <a:p>
            <a:pPr marL="914400" lvl="1">
              <a:lnSpc>
                <a:spcPct val="150000"/>
              </a:lnSpc>
            </a:pPr>
            <a:r>
              <a:rPr lang="en-US" noProof="1">
                <a:solidFill>
                  <a:schemeClr val="bg1">
                    <a:lumMod val="10000"/>
                    <a:lumOff val="90000"/>
                  </a:schemeClr>
                </a:solidFill>
              </a:rPr>
              <a:t>Access Points : Exact and eConnect</a:t>
            </a:r>
            <a:endParaRPr lang="en-US" noProof="1">
              <a:solidFill>
                <a:schemeClr val="bg1">
                  <a:lumMod val="10000"/>
                  <a:lumOff val="90000"/>
                </a:schemeClr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0594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5A45C59A-88F3-46A4-8B3F-F2A34E561B6A}"/>
              </a:ext>
            </a:extLst>
          </p:cNvPr>
          <p:cNvSpPr txBox="1">
            <a:spLocks/>
          </p:cNvSpPr>
          <p:nvPr/>
        </p:nvSpPr>
        <p:spPr>
          <a:xfrm>
            <a:off x="1024965" y="365125"/>
            <a:ext cx="1017942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>
                <a:solidFill>
                  <a:schemeClr val="bg1">
                    <a:lumMod val="10000"/>
                    <a:lumOff val="90000"/>
                  </a:schemeClr>
                </a:solidFill>
                <a:latin typeface="Montserrat"/>
              </a:rPr>
              <a:t> </a:t>
            </a:r>
            <a:r>
              <a:rPr lang="en-US" err="1">
                <a:solidFill>
                  <a:schemeClr val="bg1">
                    <a:lumMod val="10000"/>
                    <a:lumOff val="90000"/>
                  </a:schemeClr>
                </a:solidFill>
                <a:latin typeface="Montserrat"/>
              </a:rPr>
              <a:t>Testplan</a:t>
            </a:r>
            <a:r>
              <a:rPr lang="en-US">
                <a:solidFill>
                  <a:schemeClr val="bg1">
                    <a:lumMod val="10000"/>
                    <a:lumOff val="90000"/>
                  </a:schemeClr>
                </a:solidFill>
                <a:latin typeface="Montserrat"/>
              </a:rPr>
              <a:t> IMR : overview</a:t>
            </a:r>
            <a:endParaRPr lang="en-US" sz="4000" b="1" i="0" u="none" strike="noStrike" kern="1200" cap="none" spc="0" normalizeH="0" baseline="0" noProof="0">
              <a:ln>
                <a:noFill/>
              </a:ln>
              <a:solidFill>
                <a:schemeClr val="bg1">
                  <a:lumMod val="10000"/>
                  <a:lumOff val="90000"/>
                </a:schemeClr>
              </a:solidFill>
              <a:effectLst/>
              <a:uLnTx/>
              <a:uFillTx/>
              <a:latin typeface="Montserrat"/>
            </a:endParaRP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E22A97C8-E681-4A72-9B8E-B92016DC8A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0922699"/>
              </p:ext>
            </p:extLst>
          </p:nvPr>
        </p:nvGraphicFramePr>
        <p:xfrm>
          <a:off x="1092506" y="1817783"/>
          <a:ext cx="10095188" cy="26686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4317">
                  <a:extLst>
                    <a:ext uri="{9D8B030D-6E8A-4147-A177-3AD203B41FA5}">
                      <a16:colId xmlns:a16="http://schemas.microsoft.com/office/drawing/2014/main" val="1493283082"/>
                    </a:ext>
                  </a:extLst>
                </a:gridCol>
                <a:gridCol w="2054411">
                  <a:extLst>
                    <a:ext uri="{9D8B030D-6E8A-4147-A177-3AD203B41FA5}">
                      <a16:colId xmlns:a16="http://schemas.microsoft.com/office/drawing/2014/main" val="2796079342"/>
                    </a:ext>
                  </a:extLst>
                </a:gridCol>
                <a:gridCol w="3922058">
                  <a:extLst>
                    <a:ext uri="{9D8B030D-6E8A-4147-A177-3AD203B41FA5}">
                      <a16:colId xmlns:a16="http://schemas.microsoft.com/office/drawing/2014/main" val="3684031309"/>
                    </a:ext>
                  </a:extLst>
                </a:gridCol>
                <a:gridCol w="3244402">
                  <a:extLst>
                    <a:ext uri="{9D8B030D-6E8A-4147-A177-3AD203B41FA5}">
                      <a16:colId xmlns:a16="http://schemas.microsoft.com/office/drawing/2014/main" val="1828387772"/>
                    </a:ext>
                  </a:extLst>
                </a:gridCol>
              </a:tblGrid>
              <a:tr h="460729">
                <a:tc>
                  <a:txBody>
                    <a:bodyPr/>
                    <a:lstStyle/>
                    <a:p>
                      <a:pPr fontAlgn="base"/>
                      <a:r>
                        <a:rPr lang="en-US">
                          <a:effectLst/>
                        </a:rPr>
                        <a:t>Phase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>
                          <a:effectLst/>
                        </a:rPr>
                        <a:t>Name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>
                          <a:effectLst/>
                        </a:rPr>
                        <a:t>What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>
                          <a:effectLst/>
                        </a:rPr>
                        <a:t>When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47555281"/>
                  </a:ext>
                </a:extLst>
              </a:tr>
              <a:tr h="388470">
                <a:tc>
                  <a:txBody>
                    <a:bodyPr/>
                    <a:lstStyle/>
                    <a:p>
                      <a:pPr fontAlgn="base"/>
                      <a:r>
                        <a:rPr lang="en-US">
                          <a:effectLst/>
                        </a:rPr>
                        <a:t>1 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>
                          <a:effectLst/>
                        </a:rPr>
                        <a:t>BOSA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>
                          <a:effectLst/>
                        </a:rPr>
                        <a:t>Internal tests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>
                          <a:effectLst/>
                        </a:rPr>
                        <a:t>Ongoing </a:t>
                      </a:r>
                      <a:endParaRPr lang="en-US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1922558"/>
                  </a:ext>
                </a:extLst>
              </a:tr>
              <a:tr h="445111">
                <a:tc>
                  <a:txBody>
                    <a:bodyPr/>
                    <a:lstStyle/>
                    <a:p>
                      <a:pPr fontAlgn="base"/>
                      <a:r>
                        <a:rPr lang="en-US">
                          <a:effectLst/>
                        </a:rPr>
                        <a:t>2 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>
                          <a:effectLst/>
                        </a:rPr>
                        <a:t>Roundtrip pilots</a:t>
                      </a: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>
                          <a:effectLst/>
                        </a:rPr>
                        <a:t>Pilots execute tests themselves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>
                          <a:effectLst/>
                        </a:rPr>
                        <a:t>- between each other</a:t>
                      </a:r>
                      <a:endParaRPr lang="en-US"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US" sz="1600">
                          <a:effectLst/>
                        </a:rPr>
                        <a:t>1st phase : start 13 Dec 2021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>
                          <a:effectLst/>
                        </a:rPr>
                        <a:t>2nd phase : start 20 Dec 2021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37159899"/>
                  </a:ext>
                </a:extLst>
              </a:tr>
              <a:tr h="445111">
                <a:tc>
                  <a:txBody>
                    <a:bodyPr/>
                    <a:lstStyle/>
                    <a:p>
                      <a:pPr fontAlgn="base"/>
                      <a:r>
                        <a:rPr lang="en-US">
                          <a:effectLst/>
                        </a:rPr>
                        <a:t>3 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>
                          <a:effectLst/>
                        </a:rPr>
                        <a:t>Between pilots </a:t>
                      </a: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n-US" sz="1600">
                        <a:effectLst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78419589"/>
                  </a:ext>
                </a:extLst>
              </a:tr>
              <a:tr h="929263">
                <a:tc>
                  <a:txBody>
                    <a:bodyPr/>
                    <a:lstStyle/>
                    <a:p>
                      <a:pPr fontAlgn="base"/>
                      <a:r>
                        <a:rPr lang="en-US">
                          <a:effectLst/>
                        </a:rPr>
                        <a:t>4 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>
                          <a:effectLst/>
                        </a:rPr>
                        <a:t>With Exact and eConnect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clients to send invoices to pilots and receive/process invoice message responses (IMR)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0" i="0" u="none" strike="noStrike" noProof="0">
                          <a:effectLst/>
                          <a:latin typeface="Open Sans"/>
                        </a:rPr>
                        <a:t>start 15 Jan 2022</a:t>
                      </a:r>
                      <a:endParaRPr lang="en-US" b="0" i="0" u="none" strike="noStrike" noProof="0">
                        <a:latin typeface="Open San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5125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086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8B24CA3-F129-40FC-A6CC-EF8704233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/>
              <a:t>Welcome</a:t>
            </a:r>
            <a:endParaRPr lang="fr-BE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6E3C5-343D-4C26-B1FB-5417841C54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noProof="0"/>
          </a:p>
        </p:txBody>
      </p:sp>
    </p:spTree>
    <p:extLst>
      <p:ext uri="{BB962C8B-B14F-4D97-AF65-F5344CB8AC3E}">
        <p14:creationId xmlns:p14="http://schemas.microsoft.com/office/powerpoint/2010/main" val="3103548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8B24CA3-F129-40FC-A6CC-EF8704233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4000"/>
              <a:t>Agenda</a:t>
            </a:r>
            <a:endParaRPr lang="fr-BE" noProof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6FECFA-AE50-4EB7-BB81-05FD93A6B3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11181883" cy="4083579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Tx/>
              <a:buAutoNum type="romanUcPeriod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Agreement Framework Revision</a:t>
            </a:r>
          </a:p>
          <a:p>
            <a:pPr marL="514350" indent="-514350">
              <a:lnSpc>
                <a:spcPct val="150000"/>
              </a:lnSpc>
              <a:buFontTx/>
              <a:buAutoNum type="romanUcPeriod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B2G e-Invoicing Royal Decree </a:t>
            </a:r>
          </a:p>
          <a:p>
            <a:pPr marL="514350" indent="-514350">
              <a:lnSpc>
                <a:spcPct val="150000"/>
              </a:lnSpc>
              <a:buFontTx/>
              <a:buAutoNum type="romanUcPeriod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Hermes</a:t>
            </a:r>
            <a:endParaRPr lang="en-US" sz="28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lnSpc>
                <a:spcPct val="150000"/>
              </a:lnSpc>
              <a:buFontTx/>
              <a:buAutoNum type="romanUcPeriod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Invoice response: old BIS (2.0) MLR phase out, IMR phase in</a:t>
            </a:r>
            <a:endParaRPr lang="en-US" sz="28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lnSpc>
                <a:spcPct val="150000"/>
              </a:lnSpc>
              <a:buFontTx/>
              <a:buAutoNum type="romanUcPeriod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Backlog / AOB / Next forum</a:t>
            </a:r>
          </a:p>
        </p:txBody>
      </p:sp>
      <p:sp>
        <p:nvSpPr>
          <p:cNvPr id="7" name="Rectangle : coins arrondis 4">
            <a:extLst>
              <a:ext uri="{FF2B5EF4-FFF2-40B4-BE49-F238E27FC236}">
                <a16:creationId xmlns:a16="http://schemas.microsoft.com/office/drawing/2014/main" id="{41DC656D-FEC3-4765-807A-1B3A626777DF}"/>
              </a:ext>
            </a:extLst>
          </p:cNvPr>
          <p:cNvSpPr/>
          <p:nvPr/>
        </p:nvSpPr>
        <p:spPr>
          <a:xfrm flipV="1">
            <a:off x="770068" y="4910206"/>
            <a:ext cx="11314356" cy="514211"/>
          </a:xfrm>
          <a:prstGeom prst="roundRect">
            <a:avLst/>
          </a:prstGeom>
          <a:noFill/>
          <a:ln w="38100" cap="flat" cmpd="sng" algn="ctr">
            <a:solidFill>
              <a:schemeClr val="bg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BE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2C16490E-0955-42E8-BD1D-A372CA000E7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9588004" y="219526"/>
            <a:ext cx="2503503" cy="808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3082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D2C7C39-5BE3-413A-A5E8-743BA5E3C8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1829294"/>
              </p:ext>
            </p:extLst>
          </p:nvPr>
        </p:nvGraphicFramePr>
        <p:xfrm>
          <a:off x="2277035" y="1561248"/>
          <a:ext cx="9273280" cy="4391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itle 1">
            <a:extLst>
              <a:ext uri="{FF2B5EF4-FFF2-40B4-BE49-F238E27FC236}">
                <a16:creationId xmlns:a16="http://schemas.microsoft.com/office/drawing/2014/main" id="{5A45C59A-88F3-46A4-8B3F-F2A34E561B6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nl-BE"/>
            </a:defPPr>
            <a:lvl1pPr marR="0" lvl="0" indent="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40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Backlog / AOB / Next forum</a:t>
            </a:r>
          </a:p>
        </p:txBody>
      </p:sp>
    </p:spTree>
    <p:extLst>
      <p:ext uri="{BB962C8B-B14F-4D97-AF65-F5344CB8AC3E}">
        <p14:creationId xmlns:p14="http://schemas.microsoft.com/office/powerpoint/2010/main" val="7712742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E126EF0B-9574-4765-820E-AA775DD721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022" y="3223787"/>
            <a:ext cx="3307000" cy="800212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68B24CA3-F129-40FC-A6CC-EF8704233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/>
              <a:t>Thanks for your attendance!</a:t>
            </a:r>
            <a:endParaRPr lang="fr-BE" noProof="0"/>
          </a:p>
        </p:txBody>
      </p:sp>
      <p:sp>
        <p:nvSpPr>
          <p:cNvPr id="9" name="Date Placeholder 8" hidden="1">
            <a:extLst>
              <a:ext uri="{FF2B5EF4-FFF2-40B4-BE49-F238E27FC236}">
                <a16:creationId xmlns:a16="http://schemas.microsoft.com/office/drawing/2014/main" id="{B1813250-997D-48D5-8B5B-4B6A6503C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05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20.08.21</a:t>
            </a:r>
          </a:p>
        </p:txBody>
      </p:sp>
      <p:sp>
        <p:nvSpPr>
          <p:cNvPr id="11" name="Slide Number Placeholder 10" hidden="1">
            <a:extLst>
              <a:ext uri="{FF2B5EF4-FFF2-40B4-BE49-F238E27FC236}">
                <a16:creationId xmlns:a16="http://schemas.microsoft.com/office/drawing/2014/main" id="{5E6744D3-47EE-48A5-8BD6-781BF90A1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3A93BCF5-A822-4033-88D0-CE017647B4F5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pic>
        <p:nvPicPr>
          <p:cNvPr id="1026" name="Picture 2" descr="Santa claus sleigh, Royalty-free Santa claus sleigh Vector Images &amp;  Drawings | Depositphotos®">
            <a:extLst>
              <a:ext uri="{FF2B5EF4-FFF2-40B4-BE49-F238E27FC236}">
                <a16:creationId xmlns:a16="http://schemas.microsoft.com/office/drawing/2014/main" id="{C94745FB-F626-4AA3-AF12-B88F45A883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9154" y="2395673"/>
            <a:ext cx="4237719" cy="2456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90921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D0060-FCFA-4C70-AEB4-7D4C44A54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Wrap up</a:t>
            </a:r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720E655-368E-49B6-BB81-7B122529DB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222590"/>
              </p:ext>
            </p:extLst>
          </p:nvPr>
        </p:nvGraphicFramePr>
        <p:xfrm>
          <a:off x="760396" y="2230831"/>
          <a:ext cx="10593404" cy="3700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2236">
                  <a:extLst>
                    <a:ext uri="{9D8B030D-6E8A-4147-A177-3AD203B41FA5}">
                      <a16:colId xmlns:a16="http://schemas.microsoft.com/office/drawing/2014/main" val="3289701462"/>
                    </a:ext>
                  </a:extLst>
                </a:gridCol>
                <a:gridCol w="6541168">
                  <a:extLst>
                    <a:ext uri="{9D8B030D-6E8A-4147-A177-3AD203B41FA5}">
                      <a16:colId xmlns:a16="http://schemas.microsoft.com/office/drawing/2014/main" val="2908773444"/>
                    </a:ext>
                  </a:extLst>
                </a:gridCol>
              </a:tblGrid>
              <a:tr h="408731">
                <a:tc>
                  <a:txBody>
                    <a:bodyPr/>
                    <a:lstStyle/>
                    <a:p>
                      <a:r>
                        <a:rPr lang="fr-BE" sz="1200" b="0" dirty="0">
                          <a:latin typeface="+mn-lt"/>
                        </a:rPr>
                        <a:t>Agenda/</a:t>
                      </a:r>
                      <a:r>
                        <a:rPr lang="fr-BE" sz="1200" b="0" dirty="0" err="1">
                          <a:latin typeface="+mn-lt"/>
                        </a:rPr>
                        <a:t>slideware</a:t>
                      </a:r>
                      <a:r>
                        <a:rPr lang="fr-BE" sz="1200" b="0" dirty="0">
                          <a:latin typeface="+mn-lt"/>
                        </a:rPr>
                        <a:t>/streaming</a:t>
                      </a:r>
                      <a:endParaRPr lang="en-US" sz="12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200" b="0" dirty="0">
                          <a:latin typeface="+mn-lt"/>
                        </a:rPr>
                        <a:t>Wrap up</a:t>
                      </a:r>
                      <a:endParaRPr lang="en-US" sz="120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767006"/>
                  </a:ext>
                </a:extLst>
              </a:tr>
              <a:tr h="2519579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+mn-lt"/>
                        </a:rPr>
                        <a:t>Agenda</a:t>
                      </a:r>
                      <a:r>
                        <a:rPr lang="en-US" sz="1200" b="0" dirty="0">
                          <a:latin typeface="+mn-lt"/>
                        </a:rPr>
                        <a:t>: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b="0">
                          <a:latin typeface="+mn-lt"/>
                        </a:rPr>
                        <a:t>Agreement </a:t>
                      </a:r>
                      <a:r>
                        <a:rPr lang="en-US" sz="1200" b="0" dirty="0">
                          <a:latin typeface="+mn-lt"/>
                        </a:rPr>
                        <a:t>Framework Revision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b="0" dirty="0">
                          <a:latin typeface="+mn-lt"/>
                        </a:rPr>
                        <a:t>B2G e-Invoicing Royal Decree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b="0" dirty="0">
                          <a:latin typeface="+mn-lt"/>
                        </a:rPr>
                        <a:t>Hermes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b="0" dirty="0">
                          <a:latin typeface="+mn-lt"/>
                        </a:rPr>
                        <a:t>Invoice response: old BIS (2.0) MLR phase out, IMR phase in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b="0" dirty="0">
                          <a:latin typeface="+mn-lt"/>
                        </a:rPr>
                        <a:t>Backlog / AOB / Next forum</a:t>
                      </a:r>
                    </a:p>
                    <a:p>
                      <a:endParaRPr lang="en-US" sz="1200" b="0" dirty="0">
                        <a:latin typeface="+mn-lt"/>
                      </a:endParaRPr>
                    </a:p>
                    <a:p>
                      <a:r>
                        <a:rPr lang="en-US" sz="1200" b="1" dirty="0">
                          <a:latin typeface="+mn-lt"/>
                        </a:rPr>
                        <a:t>Slides:</a:t>
                      </a:r>
                    </a:p>
                    <a:p>
                      <a:endParaRPr lang="en-US" sz="1200" b="0" dirty="0">
                        <a:latin typeface="+mn-lt"/>
                      </a:endParaRPr>
                    </a:p>
                    <a:p>
                      <a:r>
                        <a:rPr lang="en-US" sz="1200" b="0" dirty="0">
                          <a:latin typeface="+mn-lt"/>
                        </a:rPr>
                        <a:t>&lt;SLIDES&gt;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US" sz="1200" b="0" dirty="0">
                          <a:latin typeface="+mn-lt"/>
                        </a:rPr>
                        <a:t>1. Agreement Framework Revision</a:t>
                      </a:r>
                    </a:p>
                    <a:p>
                      <a:pPr marL="514350" lvl="0" indent="-5143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latin typeface="+mn-lt"/>
                        </a:rPr>
                        <a:t>SPs are invited to brief their prime contact (TIA annex 1, part 4.5) </a:t>
                      </a:r>
                    </a:p>
                    <a:p>
                      <a:pPr marL="514350" lvl="0" indent="-5143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latin typeface="+mn-lt"/>
                        </a:rPr>
                        <a:t>If need to change prime contact please issue an Annex 1 update and send to PA.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US" sz="1200" b="0" dirty="0">
                          <a:latin typeface="+mn-lt"/>
                        </a:rPr>
                        <a:t>2. B2G e-Invoicing Royal Decree </a:t>
                      </a:r>
                    </a:p>
                    <a:p>
                      <a:pPr marL="514350" lvl="0" indent="-5143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latin typeface="+mn-lt"/>
                        </a:rPr>
                        <a:t>SPs are invited to work together with BOSA to set-up supporting measures</a:t>
                      </a:r>
                    </a:p>
                    <a:p>
                      <a:pPr marL="514350" lvl="0" indent="-5143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latin typeface="+mn-lt"/>
                        </a:rPr>
                        <a:t>Clarification : granularity of invoice details (line item level): the applicable law does not give a clear cut on this. It is up to the sender to appropriately describe the goods and services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US" sz="1200" b="0" dirty="0">
                          <a:latin typeface="+mn-lt"/>
                        </a:rPr>
                        <a:t>3. Hermes</a:t>
                      </a:r>
                      <a:endParaRPr lang="en-US" sz="1200" b="0" i="0" dirty="0">
                        <a:latin typeface="+mn-lt"/>
                      </a:endParaRP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dirty="0">
                          <a:latin typeface="+mn-lt"/>
                        </a:rPr>
                        <a:t>Publication of list of Hermes integrators on einvoice.Belgium.be: integrators with missing partners fiche: feel free to submit your request to become partner</a:t>
                      </a:r>
                    </a:p>
                    <a:p>
                      <a:endParaRPr lang="en-US" sz="120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095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3133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8B24CA3-F129-40FC-A6CC-EF8704233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4000"/>
              <a:t>Agenda</a:t>
            </a:r>
            <a:endParaRPr lang="fr-BE" noProof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6FECFA-AE50-4EB7-BB81-05FD93A6B3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11181883" cy="4083579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Tx/>
              <a:buAutoNum type="romanUcPeriod"/>
            </a:pPr>
            <a:r>
              <a:rPr lang="en-US" sz="2800" b="1">
                <a:solidFill>
                  <a:schemeClr val="accent1">
                    <a:lumMod val="75000"/>
                  </a:schemeClr>
                </a:solidFill>
              </a:rPr>
              <a:t>Agreement Framework Revision</a:t>
            </a:r>
          </a:p>
          <a:p>
            <a:pPr marL="514350" indent="-514350">
              <a:lnSpc>
                <a:spcPct val="150000"/>
              </a:lnSpc>
              <a:buFontTx/>
              <a:buAutoNum type="romanUcPeriod"/>
            </a:pPr>
            <a:r>
              <a:rPr lang="en-US" sz="2800" b="1">
                <a:solidFill>
                  <a:schemeClr val="accent1">
                    <a:lumMod val="75000"/>
                  </a:schemeClr>
                </a:solidFill>
              </a:rPr>
              <a:t>B2G e-Invoicing Royal Decree</a:t>
            </a:r>
          </a:p>
          <a:p>
            <a:pPr marL="514350" indent="-514350">
              <a:lnSpc>
                <a:spcPct val="150000"/>
              </a:lnSpc>
              <a:buFontTx/>
              <a:buAutoNum type="romanUcPeriod"/>
            </a:pPr>
            <a:r>
              <a:rPr lang="en-US" sz="2800" b="1">
                <a:solidFill>
                  <a:schemeClr val="accent1">
                    <a:lumMod val="75000"/>
                  </a:schemeClr>
                </a:solidFill>
              </a:rPr>
              <a:t>Hermes</a:t>
            </a:r>
            <a:endParaRPr lang="en-US" sz="2800" b="1" i="1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lnSpc>
                <a:spcPct val="150000"/>
              </a:lnSpc>
              <a:buFontTx/>
              <a:buAutoNum type="romanUcPeriod"/>
            </a:pPr>
            <a:r>
              <a:rPr lang="en-US" sz="2800" b="1">
                <a:solidFill>
                  <a:schemeClr val="accent1">
                    <a:lumMod val="75000"/>
                  </a:schemeClr>
                </a:solidFill>
              </a:rPr>
              <a:t>Invoice response: old BIS (2.0) MLR phase out, IMR phase in</a:t>
            </a:r>
            <a:endParaRPr lang="en-US" sz="2800" b="1" i="1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lnSpc>
                <a:spcPct val="150000"/>
              </a:lnSpc>
              <a:buFontTx/>
              <a:buAutoNum type="romanUcPeriod"/>
            </a:pPr>
            <a:r>
              <a:rPr lang="en-US" sz="2800" b="1">
                <a:solidFill>
                  <a:schemeClr val="accent1">
                    <a:lumMod val="75000"/>
                  </a:schemeClr>
                </a:solidFill>
              </a:rPr>
              <a:t>Backlog / AOB / Next forum</a:t>
            </a:r>
          </a:p>
          <a:p>
            <a:pPr>
              <a:lnSpc>
                <a:spcPct val="150000"/>
              </a:lnSpc>
            </a:pPr>
            <a:endParaRPr lang="en-US" sz="2800" b="1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6" name="Picture 6">
            <a:extLst>
              <a:ext uri="{FF2B5EF4-FFF2-40B4-BE49-F238E27FC236}">
                <a16:creationId xmlns:a16="http://schemas.microsoft.com/office/drawing/2014/main" id="{7BCB550D-947D-4C31-91A5-2294D7ED274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588004" y="219526"/>
            <a:ext cx="2503503" cy="808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554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8B24CA3-F129-40FC-A6CC-EF8704233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4000"/>
              <a:t>Agenda</a:t>
            </a:r>
            <a:endParaRPr lang="fr-BE" noProof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6FECFA-AE50-4EB7-BB81-05FD93A6B3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11181883" cy="4083579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Tx/>
              <a:buAutoNum type="romanUcPeriod"/>
            </a:pPr>
            <a:r>
              <a:rPr lang="en-US" sz="2800" b="1">
                <a:solidFill>
                  <a:schemeClr val="accent1">
                    <a:lumMod val="75000"/>
                  </a:schemeClr>
                </a:solidFill>
              </a:rPr>
              <a:t>Agreement Framework Revision</a:t>
            </a:r>
          </a:p>
          <a:p>
            <a:pPr marL="514350" indent="-514350">
              <a:lnSpc>
                <a:spcPct val="150000"/>
              </a:lnSpc>
              <a:buFontTx/>
              <a:buAutoNum type="romanUcPeriod"/>
            </a:pPr>
            <a:r>
              <a:rPr lang="en-US" sz="2800" b="1">
                <a:solidFill>
                  <a:schemeClr val="accent1">
                    <a:lumMod val="75000"/>
                  </a:schemeClr>
                </a:solidFill>
              </a:rPr>
              <a:t>B2G e-Invoicing Royal Decree</a:t>
            </a:r>
          </a:p>
          <a:p>
            <a:pPr marL="514350" indent="-514350">
              <a:lnSpc>
                <a:spcPct val="150000"/>
              </a:lnSpc>
              <a:buFontTx/>
              <a:buAutoNum type="romanUcPeriod"/>
            </a:pPr>
            <a:r>
              <a:rPr lang="en-US" sz="2800" b="1">
                <a:solidFill>
                  <a:schemeClr val="accent1">
                    <a:lumMod val="75000"/>
                  </a:schemeClr>
                </a:solidFill>
              </a:rPr>
              <a:t>Hermes</a:t>
            </a:r>
            <a:endParaRPr lang="en-US" sz="2800" b="1" i="1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lnSpc>
                <a:spcPct val="150000"/>
              </a:lnSpc>
              <a:buFontTx/>
              <a:buAutoNum type="romanUcPeriod"/>
            </a:pPr>
            <a:r>
              <a:rPr lang="en-US" sz="2800" b="1">
                <a:solidFill>
                  <a:schemeClr val="accent1">
                    <a:lumMod val="75000"/>
                  </a:schemeClr>
                </a:solidFill>
              </a:rPr>
              <a:t>Invoice response: old BIS (2.0) MLR phase out, IMR phase in</a:t>
            </a:r>
            <a:endParaRPr lang="en-US" sz="2800" b="1" i="1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lnSpc>
                <a:spcPct val="150000"/>
              </a:lnSpc>
              <a:buFontTx/>
              <a:buAutoNum type="romanUcPeriod"/>
            </a:pPr>
            <a:r>
              <a:rPr lang="en-US" sz="2800" b="1">
                <a:solidFill>
                  <a:schemeClr val="accent1">
                    <a:lumMod val="75000"/>
                  </a:schemeClr>
                </a:solidFill>
              </a:rPr>
              <a:t>Backlog / AOB / Next forum</a:t>
            </a:r>
          </a:p>
        </p:txBody>
      </p:sp>
      <p:sp>
        <p:nvSpPr>
          <p:cNvPr id="7" name="Rectangle : coins arrondis 4">
            <a:extLst>
              <a:ext uri="{FF2B5EF4-FFF2-40B4-BE49-F238E27FC236}">
                <a16:creationId xmlns:a16="http://schemas.microsoft.com/office/drawing/2014/main" id="{41DC656D-FEC3-4765-807A-1B3A626777DF}"/>
              </a:ext>
            </a:extLst>
          </p:cNvPr>
          <p:cNvSpPr/>
          <p:nvPr/>
        </p:nvSpPr>
        <p:spPr>
          <a:xfrm flipV="1">
            <a:off x="770068" y="1858631"/>
            <a:ext cx="11314356" cy="514211"/>
          </a:xfrm>
          <a:prstGeom prst="roundRect">
            <a:avLst/>
          </a:prstGeom>
          <a:noFill/>
          <a:ln w="38100" cap="flat" cmpd="sng" algn="ctr">
            <a:solidFill>
              <a:schemeClr val="bg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BE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2C16490E-0955-42E8-BD1D-A372CA000E7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9588004" y="219526"/>
            <a:ext cx="2503503" cy="808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178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1">
            <a:extLst>
              <a:ext uri="{FF2B5EF4-FFF2-40B4-BE49-F238E27FC236}">
                <a16:creationId xmlns:a16="http://schemas.microsoft.com/office/drawing/2014/main" id="{4517F586-DA62-4BF2-B0EB-E1930D66E9DA}"/>
              </a:ext>
            </a:extLst>
          </p:cNvPr>
          <p:cNvSpPr txBox="1">
            <a:spLocks/>
          </p:cNvSpPr>
          <p:nvPr/>
        </p:nvSpPr>
        <p:spPr>
          <a:xfrm>
            <a:off x="838200" y="1928657"/>
            <a:ext cx="10515600" cy="3948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BE" b="1" dirty="0">
                <a:solidFill>
                  <a:schemeClr val="tx1"/>
                </a:solidFill>
              </a:rPr>
              <a:t> - </a:t>
            </a:r>
            <a:r>
              <a:rPr lang="fr-BE" b="1" dirty="0" err="1">
                <a:solidFill>
                  <a:schemeClr val="tx1"/>
                </a:solidFill>
              </a:rPr>
              <a:t>Recap</a:t>
            </a:r>
            <a:r>
              <a:rPr lang="fr-BE" b="1" dirty="0">
                <a:solidFill>
                  <a:schemeClr val="tx1"/>
                </a:solidFill>
              </a:rPr>
              <a:t> Last meeting (</a:t>
            </a:r>
            <a:r>
              <a:rPr lang="fr-BE" b="1" dirty="0" err="1">
                <a:solidFill>
                  <a:schemeClr val="tx1"/>
                </a:solidFill>
              </a:rPr>
              <a:t>see</a:t>
            </a:r>
            <a:r>
              <a:rPr lang="fr-BE" b="1" dirty="0">
                <a:solidFill>
                  <a:schemeClr val="tx1"/>
                </a:solidFill>
              </a:rPr>
              <a:t> minutes) –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BE" b="1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After intensive review and consultation, Platinum version proposed as revision of the agreements framework</a:t>
            </a:r>
          </a:p>
          <a:p>
            <a:r>
              <a:rPr lang="en-US" sz="1800" dirty="0">
                <a:solidFill>
                  <a:schemeClr val="tx1"/>
                </a:solidFill>
              </a:rPr>
              <a:t>Currently submitted to the voting of the PAs</a:t>
            </a:r>
          </a:p>
          <a:p>
            <a:r>
              <a:rPr lang="en-US" sz="1800" dirty="0">
                <a:solidFill>
                  <a:schemeClr val="tx1"/>
                </a:solidFill>
              </a:rPr>
              <a:t>Transition from current to new framework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Termination notice to be sent 01/01/2022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New framework effective 1/7/2022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A45C59A-88F3-46A4-8B3F-F2A34E561B6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/>
                <a:ea typeface="+mj-ea"/>
                <a:cs typeface="+mj-cs"/>
              </a:rPr>
              <a:t>Agreement </a:t>
            </a:r>
            <a:r>
              <a:rPr kumimoji="0" lang="nl-BE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/>
                <a:ea typeface="+mj-ea"/>
                <a:cs typeface="+mj-cs"/>
              </a:rPr>
              <a:t>framework</a:t>
            </a:r>
            <a:r>
              <a:rPr kumimoji="0" lang="nl-BE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/>
                <a:ea typeface="+mj-ea"/>
                <a:cs typeface="+mj-cs"/>
              </a:rPr>
              <a:t> </a:t>
            </a:r>
            <a:r>
              <a:rPr kumimoji="0" lang="nl-BE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/>
                <a:ea typeface="+mj-ea"/>
                <a:cs typeface="+mj-cs"/>
              </a:rPr>
              <a:t>revision</a:t>
            </a:r>
            <a:endParaRPr kumimoji="0" lang="nl-BE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52368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5A45C59A-88F3-46A4-8B3F-F2A34E561B6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/>
                <a:ea typeface="+mj-ea"/>
                <a:cs typeface="+mj-cs"/>
              </a:rPr>
              <a:t>Agreement </a:t>
            </a:r>
            <a:r>
              <a:rPr kumimoji="0" lang="nl-BE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/>
                <a:ea typeface="+mj-ea"/>
                <a:cs typeface="+mj-cs"/>
              </a:rPr>
              <a:t>framework</a:t>
            </a:r>
            <a:r>
              <a:rPr kumimoji="0" lang="nl-BE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/>
                <a:ea typeface="+mj-ea"/>
                <a:cs typeface="+mj-cs"/>
              </a:rPr>
              <a:t> </a:t>
            </a:r>
            <a:r>
              <a:rPr kumimoji="0" lang="nl-BE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/>
                <a:ea typeface="+mj-ea"/>
                <a:cs typeface="+mj-cs"/>
              </a:rPr>
              <a:t>revision</a:t>
            </a:r>
            <a:endParaRPr kumimoji="0" lang="nl-BE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/>
              <a:ea typeface="+mj-ea"/>
              <a:cs typeface="+mj-cs"/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16A90FDF-8BAF-4B19-93BB-125733541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35" y="1825625"/>
            <a:ext cx="11256134" cy="394864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fr-BE" sz="3000" b="1" dirty="0">
                <a:solidFill>
                  <a:schemeClr val="tx1"/>
                </a:solidFill>
              </a:rPr>
              <a:t>- Update -</a:t>
            </a:r>
            <a:endParaRPr lang="fr-BE" sz="2000" b="1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28/10/2021: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b="1" dirty="0">
                <a:solidFill>
                  <a:schemeClr val="tx1"/>
                </a:solidFill>
              </a:rPr>
              <a:t>platinum version of the agreements framework was approved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by voting of the PAs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16/11/2021: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600" b="1" dirty="0">
                <a:solidFill>
                  <a:schemeClr val="tx1"/>
                </a:solidFill>
              </a:rPr>
              <a:t>IR </a:t>
            </a:r>
            <a:r>
              <a:rPr lang="en-US" sz="2200" dirty="0">
                <a:solidFill>
                  <a:schemeClr val="tx1"/>
                </a:solidFill>
              </a:rPr>
              <a:t>(on use of the Peppol Network)</a:t>
            </a:r>
            <a:r>
              <a:rPr lang="en-US" sz="2600" b="1" dirty="0">
                <a:solidFill>
                  <a:schemeClr val="tx1"/>
                </a:solidFill>
              </a:rPr>
              <a:t> platinum version was approved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by the MC</a:t>
            </a:r>
          </a:p>
        </p:txBody>
      </p:sp>
    </p:spTree>
    <p:extLst>
      <p:ext uri="{BB962C8B-B14F-4D97-AF65-F5344CB8AC3E}">
        <p14:creationId xmlns:p14="http://schemas.microsoft.com/office/powerpoint/2010/main" val="3122869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5A45C59A-88F3-46A4-8B3F-F2A34E561B6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/>
                <a:ea typeface="+mj-ea"/>
                <a:cs typeface="+mj-cs"/>
              </a:rPr>
              <a:t>Agreement </a:t>
            </a:r>
            <a:r>
              <a:rPr kumimoji="0" lang="nl-BE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/>
                <a:ea typeface="+mj-ea"/>
                <a:cs typeface="+mj-cs"/>
              </a:rPr>
              <a:t>framework</a:t>
            </a:r>
            <a:r>
              <a:rPr kumimoji="0" lang="nl-BE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/>
                <a:ea typeface="+mj-ea"/>
                <a:cs typeface="+mj-cs"/>
              </a:rPr>
              <a:t> </a:t>
            </a:r>
            <a:r>
              <a:rPr kumimoji="0" lang="nl-BE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/>
                <a:ea typeface="+mj-ea"/>
                <a:cs typeface="+mj-cs"/>
              </a:rPr>
              <a:t>revision</a:t>
            </a:r>
            <a:endParaRPr kumimoji="0" lang="nl-BE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/>
              <a:ea typeface="+mj-ea"/>
              <a:cs typeface="+mj-cs"/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16A90FDF-8BAF-4B19-93BB-125733541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9563" y="1931831"/>
            <a:ext cx="10712116" cy="38681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BE" b="1" dirty="0">
                <a:solidFill>
                  <a:schemeClr val="tx1"/>
                </a:solidFill>
              </a:rPr>
              <a:t>- Update -</a:t>
            </a:r>
          </a:p>
          <a:p>
            <a:pPr marL="0" indent="0">
              <a:buNone/>
            </a:pPr>
            <a:r>
              <a:rPr lang="en-US" sz="2200" u="sng" dirty="0">
                <a:solidFill>
                  <a:schemeClr val="tx1"/>
                </a:solidFill>
              </a:rPr>
              <a:t>BOSA is currently in the process of</a:t>
            </a:r>
          </a:p>
          <a:p>
            <a:r>
              <a:rPr lang="en-US" sz="1800" dirty="0">
                <a:solidFill>
                  <a:schemeClr val="tx1"/>
                </a:solidFill>
              </a:rPr>
              <a:t>signing new PA agreement with open Peppol</a:t>
            </a:r>
          </a:p>
          <a:p>
            <a:r>
              <a:rPr lang="en-US" sz="1800" dirty="0">
                <a:solidFill>
                  <a:schemeClr val="tx1"/>
                </a:solidFill>
              </a:rPr>
              <a:t>translating the SP agreement (legal obligation)</a:t>
            </a:r>
          </a:p>
          <a:p>
            <a:r>
              <a:rPr lang="en-US" sz="1800" dirty="0">
                <a:solidFill>
                  <a:schemeClr val="tx1"/>
                </a:solidFill>
              </a:rPr>
              <a:t>issuing termination notices to all AP Providers under old regime</a:t>
            </a:r>
          </a:p>
          <a:p>
            <a:r>
              <a:rPr lang="en-US" sz="1800" dirty="0">
                <a:solidFill>
                  <a:schemeClr val="tx1"/>
                </a:solidFill>
              </a:rPr>
              <a:t>Proposing revised agreement to all Service Providers with legal residence in Belgium. 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					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Incl Tradeshift (signed current TIA with OpenPeppol)</a:t>
            </a:r>
          </a:p>
          <a:p>
            <a:r>
              <a:rPr lang="en-US" sz="1800" dirty="0">
                <a:solidFill>
                  <a:schemeClr val="tx1"/>
                </a:solidFill>
              </a:rPr>
              <a:t>Redirecting other AP Providers to OpenPeppol (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Esker, OpenText GXS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</a:rPr>
              <a:t>Above steps </a:t>
            </a:r>
            <a:r>
              <a:rPr lang="en-US" sz="2200" b="1" dirty="0">
                <a:solidFill>
                  <a:schemeClr val="tx1"/>
                </a:solidFill>
              </a:rPr>
              <a:t>due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b="1" dirty="0">
                <a:solidFill>
                  <a:schemeClr val="accent2">
                    <a:lumMod val="75000"/>
                  </a:schemeClr>
                </a:solidFill>
              </a:rPr>
              <a:t>24/12/2021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 meet fixed regime switchover date (</a:t>
            </a:r>
            <a:r>
              <a:rPr lang="en-US" sz="2200" b="1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1/7/2021</a:t>
            </a: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)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244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5A45C59A-88F3-46A4-8B3F-F2A34E561B6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/>
                <a:ea typeface="+mj-ea"/>
                <a:cs typeface="+mj-cs"/>
              </a:rPr>
              <a:t>Agreement </a:t>
            </a:r>
            <a:r>
              <a:rPr kumimoji="0" lang="nl-BE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/>
                <a:ea typeface="+mj-ea"/>
                <a:cs typeface="+mj-cs"/>
              </a:rPr>
              <a:t>framework</a:t>
            </a:r>
            <a:r>
              <a:rPr kumimoji="0" lang="nl-BE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/>
                <a:ea typeface="+mj-ea"/>
                <a:cs typeface="+mj-cs"/>
              </a:rPr>
              <a:t> </a:t>
            </a:r>
            <a:r>
              <a:rPr kumimoji="0" lang="nl-BE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/>
                <a:ea typeface="+mj-ea"/>
                <a:cs typeface="+mj-cs"/>
              </a:rPr>
              <a:t>revision</a:t>
            </a:r>
            <a:endParaRPr kumimoji="0" lang="nl-BE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/>
              <a:ea typeface="+mj-ea"/>
              <a:cs typeface="+mj-cs"/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16A90FDF-8BAF-4B19-93BB-125733541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670" y="1931831"/>
            <a:ext cx="11127347" cy="3868194"/>
          </a:xfrm>
        </p:spPr>
        <p:txBody>
          <a:bodyPr>
            <a:normAutofit fontScale="77500" lnSpcReduction="20000"/>
          </a:bodyPr>
          <a:lstStyle/>
          <a:p>
            <a:pPr algn="ctr">
              <a:spcBef>
                <a:spcPts val="1200"/>
              </a:spcBef>
              <a:buFontTx/>
              <a:buChar char="-"/>
            </a:pPr>
            <a:r>
              <a:rPr lang="fr-BE" b="1" dirty="0">
                <a:solidFill>
                  <a:schemeClr val="tx1"/>
                </a:solidFill>
              </a:rPr>
              <a:t>Update –</a:t>
            </a:r>
          </a:p>
          <a:p>
            <a:pPr algn="ctr">
              <a:spcBef>
                <a:spcPts val="1200"/>
              </a:spcBef>
              <a:buFontTx/>
              <a:buChar char="-"/>
            </a:pPr>
            <a:endParaRPr lang="fr-BE" b="1" dirty="0">
              <a:solidFill>
                <a:schemeClr val="tx1"/>
              </a:solidFill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Documentation centrally available: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2300" b="1" dirty="0">
                <a:hlinkClick r:id="rId3"/>
              </a:rPr>
              <a:t>New Peppol Agreements and accompanying documents - Peppol Agreements Revision</a:t>
            </a:r>
            <a:endParaRPr lang="en-US" sz="2300" b="1" dirty="0"/>
          </a:p>
          <a:p>
            <a:pPr marL="0" indent="0" algn="ctr">
              <a:spcBef>
                <a:spcPts val="1200"/>
              </a:spcBef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2600" dirty="0">
                <a:solidFill>
                  <a:schemeClr val="tx1"/>
                </a:solidFill>
              </a:rPr>
              <a:t>Annex 5 between AP and BOSA are terminated together with Parent TIA termination.</a:t>
            </a:r>
          </a:p>
          <a:p>
            <a:pPr marL="0" indent="0" algn="ctr">
              <a:spcBef>
                <a:spcPts val="1200"/>
              </a:spcBef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Old-regime-Annex 5: replaced by PA Specific Requirements (PASR). 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Integral part of agreements framework.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BOSA-PASRs: (1°) use of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0208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mandatory</a:t>
            </a:r>
            <a:r>
              <a:rPr lang="en-US" dirty="0">
                <a:solidFill>
                  <a:schemeClr val="tx1"/>
                </a:solidFill>
              </a:rPr>
              <a:t>; (2°) use of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smp.Belgium.be </a:t>
            </a:r>
            <a:r>
              <a:rPr lang="en-US" b="1" dirty="0">
                <a:solidFill>
                  <a:schemeClr val="tx1"/>
                </a:solidFill>
              </a:rPr>
              <a:t>still allowed</a:t>
            </a:r>
          </a:p>
          <a:p>
            <a:pPr marL="0" indent="0" algn="ctr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202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5A45C59A-88F3-46A4-8B3F-F2A34E561B6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/>
                <a:ea typeface="+mj-ea"/>
                <a:cs typeface="+mj-cs"/>
              </a:rPr>
              <a:t>Agreement </a:t>
            </a:r>
            <a:r>
              <a:rPr kumimoji="0" lang="nl-BE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/>
                <a:ea typeface="+mj-ea"/>
                <a:cs typeface="+mj-cs"/>
              </a:rPr>
              <a:t>framework</a:t>
            </a:r>
            <a:r>
              <a:rPr kumimoji="0" lang="nl-BE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/>
                <a:ea typeface="+mj-ea"/>
                <a:cs typeface="+mj-cs"/>
              </a:rPr>
              <a:t> </a:t>
            </a:r>
            <a:r>
              <a:rPr kumimoji="0" lang="nl-BE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/>
                <a:ea typeface="+mj-ea"/>
                <a:cs typeface="+mj-cs"/>
              </a:rPr>
              <a:t>revision</a:t>
            </a:r>
            <a:endParaRPr kumimoji="0" lang="nl-BE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/>
              <a:ea typeface="+mj-ea"/>
              <a:cs typeface="+mj-cs"/>
            </a:endParaRPr>
          </a:p>
        </p:txBody>
      </p:sp>
      <p:sp>
        <p:nvSpPr>
          <p:cNvPr id="6" name="Content Placeholder 11">
            <a:extLst>
              <a:ext uri="{FF2B5EF4-FFF2-40B4-BE49-F238E27FC236}">
                <a16:creationId xmlns:a16="http://schemas.microsoft.com/office/drawing/2014/main" id="{48A7D17C-EA44-4D9C-9D45-E3EC678C7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9563" y="1931831"/>
            <a:ext cx="10712116" cy="3868194"/>
          </a:xfrm>
        </p:spPr>
        <p:txBody>
          <a:bodyPr>
            <a:normAutofit/>
          </a:bodyPr>
          <a:lstStyle/>
          <a:p>
            <a:pPr algn="ctr">
              <a:buFontTx/>
              <a:buChar char="-"/>
            </a:pPr>
            <a:r>
              <a:rPr lang="fr-BE" b="1" dirty="0" err="1">
                <a:solidFill>
                  <a:schemeClr val="tx1"/>
                </a:solidFill>
              </a:rPr>
              <a:t>Request</a:t>
            </a:r>
            <a:r>
              <a:rPr lang="fr-BE" b="1" dirty="0">
                <a:solidFill>
                  <a:schemeClr val="tx1"/>
                </a:solidFill>
              </a:rPr>
              <a:t> –</a:t>
            </a:r>
          </a:p>
          <a:p>
            <a:pPr marL="0" indent="0">
              <a:buNone/>
            </a:pPr>
            <a:endParaRPr lang="fr-BE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fr-BE" b="1" dirty="0" err="1">
                <a:solidFill>
                  <a:schemeClr val="tx1"/>
                </a:solidFill>
              </a:rPr>
              <a:t>Please</a:t>
            </a:r>
            <a:r>
              <a:rPr lang="fr-BE" b="1" dirty="0">
                <a:solidFill>
                  <a:schemeClr val="tx1"/>
                </a:solidFill>
              </a:rPr>
              <a:t> brief </a:t>
            </a:r>
            <a:r>
              <a:rPr lang="fr-BE" b="1" dirty="0" err="1">
                <a:solidFill>
                  <a:schemeClr val="tx1"/>
                </a:solidFill>
              </a:rPr>
              <a:t>your</a:t>
            </a:r>
            <a:r>
              <a:rPr lang="fr-BE" b="1" dirty="0">
                <a:solidFill>
                  <a:schemeClr val="tx1"/>
                </a:solidFill>
              </a:rPr>
              <a:t> </a:t>
            </a:r>
            <a:r>
              <a:rPr lang="fr-BE" b="1" dirty="0" err="1">
                <a:solidFill>
                  <a:schemeClr val="tx1"/>
                </a:solidFill>
              </a:rPr>
              <a:t>formal</a:t>
            </a:r>
            <a:r>
              <a:rPr lang="fr-BE" b="1" dirty="0">
                <a:solidFill>
                  <a:schemeClr val="tx1"/>
                </a:solidFill>
              </a:rPr>
              <a:t> contacts as Per Annex 1 (4.5)</a:t>
            </a:r>
          </a:p>
          <a:p>
            <a:pPr marL="0" indent="0" algn="ctr">
              <a:buNone/>
            </a:pPr>
            <a:r>
              <a:rPr lang="fr-BE" sz="2400" dirty="0">
                <a:solidFill>
                  <a:schemeClr val="tx1"/>
                </a:solidFill>
              </a:rPr>
              <a:t>if not </a:t>
            </a:r>
            <a:r>
              <a:rPr lang="fr-BE" sz="2400" dirty="0" err="1">
                <a:solidFill>
                  <a:schemeClr val="tx1"/>
                </a:solidFill>
              </a:rPr>
              <a:t>yet</a:t>
            </a:r>
            <a:r>
              <a:rPr lang="fr-BE" sz="2400" dirty="0">
                <a:solidFill>
                  <a:schemeClr val="tx1"/>
                </a:solidFill>
              </a:rPr>
              <a:t> </a:t>
            </a:r>
            <a:r>
              <a:rPr lang="fr-BE" sz="2400" dirty="0" err="1">
                <a:solidFill>
                  <a:schemeClr val="tx1"/>
                </a:solidFill>
              </a:rPr>
              <a:t>done</a:t>
            </a:r>
            <a:endParaRPr lang="fr-BE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10142"/>
      </p:ext>
    </p:extLst>
  </p:cSld>
  <p:clrMapOvr>
    <a:masterClrMapping/>
  </p:clrMapOvr>
</p:sld>
</file>

<file path=ppt/theme/theme1.xml><?xml version="1.0" encoding="utf-8"?>
<a:theme xmlns:a="http://schemas.openxmlformats.org/drawingml/2006/main" name="Light theme">
  <a:themeElements>
    <a:clrScheme name="BOSA 0365 - Defaults">
      <a:dk1>
        <a:srgbClr val="09181B"/>
      </a:dk1>
      <a:lt1>
        <a:srgbClr val="FFFFFF"/>
      </a:lt1>
      <a:dk2>
        <a:srgbClr val="057A8B"/>
      </a:dk2>
      <a:lt2>
        <a:srgbClr val="FFF8DC"/>
      </a:lt2>
      <a:accent1>
        <a:srgbClr val="00566B"/>
      </a:accent1>
      <a:accent2>
        <a:srgbClr val="FFED75"/>
      </a:accent2>
      <a:accent3>
        <a:srgbClr val="2CB8A5"/>
      </a:accent3>
      <a:accent4>
        <a:srgbClr val="FC6D71"/>
      </a:accent4>
      <a:accent5>
        <a:srgbClr val="B6E7DD"/>
      </a:accent5>
      <a:accent6>
        <a:srgbClr val="F8D7BC"/>
      </a:accent6>
      <a:hlink>
        <a:srgbClr val="057A8B"/>
      </a:hlink>
      <a:folHlink>
        <a:srgbClr val="00566B"/>
      </a:folHlink>
    </a:clrScheme>
    <a:fontScheme name="BOSA Theme Fonts">
      <a:majorFont>
        <a:latin typeface="Montserrat"/>
        <a:ea typeface=""/>
        <a:cs typeface=""/>
      </a:majorFont>
      <a:minorFont>
        <a:latin typeface="Open San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SA O365 PowerPoint Template FR draft.potx" id="{D0EB589D-18D5-4125-AE70-E61C7832565D}" vid="{F5420CFA-AB62-49F5-9F4B-BD23C6845222}"/>
    </a:ext>
  </a:extLst>
</a:theme>
</file>

<file path=ppt/theme/theme2.xml><?xml version="1.0" encoding="utf-8"?>
<a:theme xmlns:a="http://schemas.openxmlformats.org/drawingml/2006/main" name="Dark theme">
  <a:themeElements>
    <a:clrScheme name="0365 - Dark Mode">
      <a:dk1>
        <a:srgbClr val="09181B"/>
      </a:dk1>
      <a:lt1>
        <a:srgbClr val="FFFFFF"/>
      </a:lt1>
      <a:dk2>
        <a:srgbClr val="00566B"/>
      </a:dk2>
      <a:lt2>
        <a:srgbClr val="FFF8DC"/>
      </a:lt2>
      <a:accent1>
        <a:srgbClr val="057A8B"/>
      </a:accent1>
      <a:accent2>
        <a:srgbClr val="FFED75"/>
      </a:accent2>
      <a:accent3>
        <a:srgbClr val="2CB8A5"/>
      </a:accent3>
      <a:accent4>
        <a:srgbClr val="FC6D71"/>
      </a:accent4>
      <a:accent5>
        <a:srgbClr val="B6E7DD"/>
      </a:accent5>
      <a:accent6>
        <a:srgbClr val="F8D7BC"/>
      </a:accent6>
      <a:hlink>
        <a:srgbClr val="FFED75"/>
      </a:hlink>
      <a:folHlink>
        <a:srgbClr val="FFF8DC"/>
      </a:folHlink>
    </a:clrScheme>
    <a:fontScheme name="BOSA Theme Fonts">
      <a:majorFont>
        <a:latin typeface="Montserrat"/>
        <a:ea typeface=""/>
        <a:cs typeface=""/>
      </a:majorFont>
      <a:minorFont>
        <a:latin typeface="Open San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SA O365 PowerPoint Template FR draft.potx" id="{D0EB589D-18D5-4125-AE70-E61C7832565D}" vid="{A3DAC8A1-A94C-4D28-86A5-77FDFA0EA24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306722F0880244A9A4ABAEF5F0D78F" ma:contentTypeVersion="2769" ma:contentTypeDescription="Create a new document." ma:contentTypeScope="" ma:versionID="4d38c8605c1bba89dc3ebc116c8c2bca">
  <xsd:schema xmlns:xsd="http://www.w3.org/2001/XMLSchema" xmlns:xs="http://www.w3.org/2001/XMLSchema" xmlns:p="http://schemas.microsoft.com/office/2006/metadata/properties" xmlns:ns2="81244d14-5ce4-4a7b-8743-301f920c1a25" xmlns:ns3="500941e7-a1e3-450c-a564-77bc138a22e4" xmlns:ns4="86ac52e8-28bc-4a17-9ed0-ff9d6f1a4334" targetNamespace="http://schemas.microsoft.com/office/2006/metadata/properties" ma:root="true" ma:fieldsID="99b21ab7d620c3246aa08189eb1f38a7" ns2:_="" ns3:_="" ns4:_="">
    <xsd:import namespace="81244d14-5ce4-4a7b-8743-301f920c1a25"/>
    <xsd:import namespace="500941e7-a1e3-450c-a564-77bc138a22e4"/>
    <xsd:import namespace="86ac52e8-28bc-4a17-9ed0-ff9d6f1a43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244d14-5ce4-4a7b-8743-301f920c1a2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0941e7-a1e3-450c-a564-77bc138a2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ac52e8-28bc-4a17-9ed0-ff9d6f1a433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1244d14-5ce4-4a7b-8743-301f920c1a25">BOSATEMP-1776936762-238341</_dlc_DocId>
    <_dlc_DocIdUrl xmlns="81244d14-5ce4-4a7b-8743-301f920c1a25">
      <Url>https://gcloudbelgium.sharepoint.com/sites/BOSA-TEMP/DT/_layouts/15/DocIdRedir.aspx?ID=BOSATEMP-1776936762-238341</Url>
      <Description>BOSATEMP-1776936762-238341</Description>
    </_dlc_DocIdUrl>
  </documentManagement>
</p:properties>
</file>

<file path=customXml/itemProps1.xml><?xml version="1.0" encoding="utf-8"?>
<ds:datastoreItem xmlns:ds="http://schemas.openxmlformats.org/officeDocument/2006/customXml" ds:itemID="{81EAD3B2-9521-4025-BF23-7022EF8EA426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E9A69DA-972F-4782-9556-0955EB85B1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6B7159-BD46-4C69-9F10-BBCF42D8E91A}">
  <ds:schemaRefs>
    <ds:schemaRef ds:uri="500941e7-a1e3-450c-a564-77bc138a22e4"/>
    <ds:schemaRef ds:uri="81244d14-5ce4-4a7b-8743-301f920c1a25"/>
    <ds:schemaRef ds:uri="86ac52e8-28bc-4a17-9ed0-ff9d6f1a433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C3230FCF-7E2C-49A6-9845-CBD6D2D1FEFD}">
  <ds:schemaRefs>
    <ds:schemaRef ds:uri="http://schemas.microsoft.com/office/2006/metadata/properties"/>
    <ds:schemaRef ds:uri="81244d14-5ce4-4a7b-8743-301f920c1a25"/>
    <ds:schemaRef ds:uri="http://purl.org/dc/terms/"/>
    <ds:schemaRef ds:uri="http://purl.org/dc/dcmitype/"/>
    <ds:schemaRef ds:uri="http://schemas.microsoft.com/office/2006/documentManagement/types"/>
    <ds:schemaRef ds:uri="500941e7-a1e3-450c-a564-77bc138a22e4"/>
    <ds:schemaRef ds:uri="86ac52e8-28bc-4a17-9ed0-ff9d6f1a4334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BOSA O365 PowerPoint Template FR final</Template>
  <TotalTime>0</TotalTime>
  <Words>1109</Words>
  <Application>Microsoft Office PowerPoint</Application>
  <PresentationFormat>Widescreen</PresentationFormat>
  <Paragraphs>225</Paragraphs>
  <Slides>23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Montserrat</vt:lpstr>
      <vt:lpstr>Open Sans</vt:lpstr>
      <vt:lpstr>Light theme</vt:lpstr>
      <vt:lpstr>Dark theme</vt:lpstr>
      <vt:lpstr>Belgian Peppol APs Forum </vt:lpstr>
      <vt:lpstr>Welcome</vt:lpstr>
      <vt:lpstr>Agenda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Agenda</vt:lpstr>
      <vt:lpstr>PowerPoint Presentation</vt:lpstr>
      <vt:lpstr>Agenda</vt:lpstr>
      <vt:lpstr>PowerPoint Presentation</vt:lpstr>
      <vt:lpstr>PowerPoint Presentation</vt:lpstr>
      <vt:lpstr>Agenda</vt:lpstr>
      <vt:lpstr>PowerPoint Presentation</vt:lpstr>
      <vt:lpstr>PowerPoint Presentation</vt:lpstr>
      <vt:lpstr>Agenda</vt:lpstr>
      <vt:lpstr>PowerPoint Presentation</vt:lpstr>
      <vt:lpstr>Thanks for your attendance!</vt:lpstr>
      <vt:lpstr>Wrap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PowerPoint</dc:title>
  <dc:creator>VERMEIRE Marc</dc:creator>
  <cp:lastModifiedBy>Serge Libert (BOSA)</cp:lastModifiedBy>
  <cp:revision>1</cp:revision>
  <dcterms:created xsi:type="dcterms:W3CDTF">2021-10-12T09:08:02Z</dcterms:created>
  <dcterms:modified xsi:type="dcterms:W3CDTF">2021-12-16T17:33:01Z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0x01010078306722F0880244A9A4ABAEF5F0D78F</vt:lpwstr>
  </property>
  <property fmtid="{D5CDD505-2E9C-101B-9397-08002B2CF9AE}" pid="3" name="_dlc_DocIdItemGuid">
    <vt:lpwstr>97666dfd-afc7-41a5-9315-98358bc243b1</vt:lpwstr>
  </property>
  <property fmtid="{D5CDD505-2E9C-101B-9397-08002B2CF9AE}" pid="4" name="ThemeFR">
    <vt:lpwstr>339;#Charte de style|3a13075a-f53c-44e4-9551-b10b77b7571b</vt:lpwstr>
  </property>
</Properties>
</file>