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31" r:id="rId6"/>
    <p:sldMasterId id="2147483714" r:id="rId7"/>
  </p:sldMasterIdLst>
  <p:notesMasterIdLst>
    <p:notesMasterId r:id="rId32"/>
  </p:notesMasterIdLst>
  <p:handoutMasterIdLst>
    <p:handoutMasterId r:id="rId33"/>
  </p:handoutMasterIdLst>
  <p:sldIdLst>
    <p:sldId id="373" r:id="rId8"/>
    <p:sldId id="442" r:id="rId9"/>
    <p:sldId id="1160" r:id="rId10"/>
    <p:sldId id="1177" r:id="rId11"/>
    <p:sldId id="1179" r:id="rId12"/>
    <p:sldId id="1181" r:id="rId13"/>
    <p:sldId id="257" r:id="rId14"/>
    <p:sldId id="258" r:id="rId15"/>
    <p:sldId id="261" r:id="rId16"/>
    <p:sldId id="262" r:id="rId17"/>
    <p:sldId id="1178" r:id="rId18"/>
    <p:sldId id="1169" r:id="rId19"/>
    <p:sldId id="1173" r:id="rId20"/>
    <p:sldId id="1170" r:id="rId21"/>
    <p:sldId id="1153" r:id="rId22"/>
    <p:sldId id="1175" r:id="rId23"/>
    <p:sldId id="1171" r:id="rId24"/>
    <p:sldId id="1172" r:id="rId25"/>
    <p:sldId id="1180" r:id="rId26"/>
    <p:sldId id="1183" r:id="rId27"/>
    <p:sldId id="1174" r:id="rId28"/>
    <p:sldId id="1176" r:id="rId29"/>
    <p:sldId id="1182" r:id="rId30"/>
    <p:sldId id="1168" r:id="rId31"/>
  </p:sldIdLst>
  <p:sldSz cx="9144000" cy="6858000" type="screen4x3"/>
  <p:notesSz cx="6858000" cy="3695700"/>
  <p:custDataLst>
    <p:tags r:id="rId34"/>
  </p:custDataLst>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204" userDrawn="1">
          <p15:clr>
            <a:srgbClr val="A4A3A4"/>
          </p15:clr>
        </p15:guide>
        <p15:guide id="3" pos="5536" userDrawn="1">
          <p15:clr>
            <a:srgbClr val="A4A3A4"/>
          </p15:clr>
        </p15:guide>
        <p15:guide id="4" orient="horz" pos="75" userDrawn="1">
          <p15:clr>
            <a:srgbClr val="A4A3A4"/>
          </p15:clr>
        </p15:guide>
        <p15:guide id="5" pos="43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Vermeire" initials="MV" lastIdx="9" clrIdx="0"/>
  <p:cmAuthor id="2" name="Serge Libert (BOSA)" initials="SL(" lastIdx="3" clrIdx="1"/>
  <p:cmAuthor id="3" name="Axel De Nys (BOSA)" initials="A(" lastIdx="1" clrIdx="2"/>
  <p:cmAuthor id="4" name="Marc" initials="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00"/>
    <a:srgbClr val="97203D"/>
    <a:srgbClr val="AAABAF"/>
    <a:srgbClr val="FFFFFF"/>
    <a:srgbClr val="00181E"/>
    <a:srgbClr val="99244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C705F-8E55-42B1-9977-2D80D6F1FF4B}" v="156" dt="2020-10-14T06:16:41.403"/>
    <p1510:client id="{C586AF0F-FCA3-4BFE-8B78-BC22DABD5172}" v="233" dt="2020-10-13T11:21:17.041"/>
    <p1510:client id="{EB40FDD4-0B47-3F86-696F-8384ED130421}" v="894" dt="2020-10-13T09:05:35.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935"/>
        <p:guide pos="204"/>
        <p:guide pos="5536"/>
        <p:guide orient="horz" pos="75"/>
        <p:guide pos="432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Vermeire (BOSA)" userId="dda041ec-8de0-4236-9ecd-0521a99dabc8" providerId="ADAL" clId="{810C705F-8E55-42B1-9977-2D80D6F1FF4B}"/>
    <pc:docChg chg="undo custSel addSld delSld modSld">
      <pc:chgData name="Marc Vermeire (BOSA)" userId="dda041ec-8de0-4236-9ecd-0521a99dabc8" providerId="ADAL" clId="{810C705F-8E55-42B1-9977-2D80D6F1FF4B}" dt="2020-10-09T15:52:03.806" v="139" actId="20577"/>
      <pc:docMkLst>
        <pc:docMk/>
      </pc:docMkLst>
      <pc:sldChg chg="modSp mod">
        <pc:chgData name="Marc Vermeire (BOSA)" userId="dda041ec-8de0-4236-9ecd-0521a99dabc8" providerId="ADAL" clId="{810C705F-8E55-42B1-9977-2D80D6F1FF4B}" dt="2020-10-08T12:21:55.828" v="77" actId="14100"/>
        <pc:sldMkLst>
          <pc:docMk/>
          <pc:sldMk cId="4055181288" sldId="442"/>
        </pc:sldMkLst>
        <pc:spChg chg="mod">
          <ac:chgData name="Marc Vermeire (BOSA)" userId="dda041ec-8de0-4236-9ecd-0521a99dabc8" providerId="ADAL" clId="{810C705F-8E55-42B1-9977-2D80D6F1FF4B}" dt="2020-10-08T12:21:55.828" v="77" actId="14100"/>
          <ac:spMkLst>
            <pc:docMk/>
            <pc:sldMk cId="4055181288" sldId="442"/>
            <ac:spMk id="7" creationId="{D35D7476-9DF6-4030-82CA-F938211243C0}"/>
          </ac:spMkLst>
        </pc:spChg>
      </pc:sldChg>
      <pc:sldChg chg="addSp delSp modSp mod">
        <pc:chgData name="Marc Vermeire (BOSA)" userId="dda041ec-8de0-4236-9ecd-0521a99dabc8" providerId="ADAL" clId="{810C705F-8E55-42B1-9977-2D80D6F1FF4B}" dt="2020-10-08T12:22:04.303" v="79"/>
        <pc:sldMkLst>
          <pc:docMk/>
          <pc:sldMk cId="1905059376" sldId="1160"/>
        </pc:sldMkLst>
        <pc:spChg chg="add mod">
          <ac:chgData name="Marc Vermeire (BOSA)" userId="dda041ec-8de0-4236-9ecd-0521a99dabc8" providerId="ADAL" clId="{810C705F-8E55-42B1-9977-2D80D6F1FF4B}" dt="2020-10-08T12:22:04.303" v="79"/>
          <ac:spMkLst>
            <pc:docMk/>
            <pc:sldMk cId="1905059376" sldId="1160"/>
            <ac:spMk id="6" creationId="{4EF290E8-CEF6-4776-8E51-234BC46E5150}"/>
          </ac:spMkLst>
        </pc:spChg>
        <pc:spChg chg="add del mod">
          <ac:chgData name="Marc Vermeire (BOSA)" userId="dda041ec-8de0-4236-9ecd-0521a99dabc8" providerId="ADAL" clId="{810C705F-8E55-42B1-9977-2D80D6F1FF4B}" dt="2020-10-02T12:30:43.588" v="17" actId="478"/>
          <ac:spMkLst>
            <pc:docMk/>
            <pc:sldMk cId="1905059376" sldId="1160"/>
            <ac:spMk id="6" creationId="{4FB0441D-4723-479F-ABC7-AF64E56BB7B1}"/>
          </ac:spMkLst>
        </pc:spChg>
        <pc:spChg chg="del">
          <ac:chgData name="Marc Vermeire (BOSA)" userId="dda041ec-8de0-4236-9ecd-0521a99dabc8" providerId="ADAL" clId="{810C705F-8E55-42B1-9977-2D80D6F1FF4B}" dt="2020-10-02T12:30:39.350" v="15" actId="478"/>
          <ac:spMkLst>
            <pc:docMk/>
            <pc:sldMk cId="1905059376" sldId="1160"/>
            <ac:spMk id="7" creationId="{D35D7476-9DF6-4030-82CA-F938211243C0}"/>
          </ac:spMkLst>
        </pc:spChg>
        <pc:spChg chg="add del mod">
          <ac:chgData name="Marc Vermeire (BOSA)" userId="dda041ec-8de0-4236-9ecd-0521a99dabc8" providerId="ADAL" clId="{810C705F-8E55-42B1-9977-2D80D6F1FF4B}" dt="2020-10-08T12:22:03.835" v="78" actId="478"/>
          <ac:spMkLst>
            <pc:docMk/>
            <pc:sldMk cId="1905059376" sldId="1160"/>
            <ac:spMk id="8" creationId="{97F99FB8-1E5D-4874-AB20-26B08EEBE849}"/>
          </ac:spMkLst>
        </pc:spChg>
      </pc:sldChg>
      <pc:sldChg chg="addSp delSp modSp mod">
        <pc:chgData name="Marc Vermeire (BOSA)" userId="dda041ec-8de0-4236-9ecd-0521a99dabc8" providerId="ADAL" clId="{810C705F-8E55-42B1-9977-2D80D6F1FF4B}" dt="2020-10-09T15:52:03.806" v="139" actId="20577"/>
        <pc:sldMkLst>
          <pc:docMk/>
          <pc:sldMk cId="792356972" sldId="1169"/>
        </pc:sldMkLst>
        <pc:spChg chg="add del mod">
          <ac:chgData name="Marc Vermeire (BOSA)" userId="dda041ec-8de0-4236-9ecd-0521a99dabc8" providerId="ADAL" clId="{810C705F-8E55-42B1-9977-2D80D6F1FF4B}" dt="2020-10-02T12:30:50.421" v="19" actId="478"/>
          <ac:spMkLst>
            <pc:docMk/>
            <pc:sldMk cId="792356972" sldId="1169"/>
            <ac:spMk id="6" creationId="{47F8A0BA-7B89-4729-9F9F-4FAA3C2EF926}"/>
          </ac:spMkLst>
        </pc:spChg>
        <pc:spChg chg="add del mod">
          <ac:chgData name="Marc Vermeire (BOSA)" userId="dda041ec-8de0-4236-9ecd-0521a99dabc8" providerId="ADAL" clId="{810C705F-8E55-42B1-9977-2D80D6F1FF4B}" dt="2020-10-08T12:22:13.328" v="81" actId="478"/>
          <ac:spMkLst>
            <pc:docMk/>
            <pc:sldMk cId="792356972" sldId="1169"/>
            <ac:spMk id="6" creationId="{90B7DD0E-3D6E-448D-A42D-BCDF8F564104}"/>
          </ac:spMkLst>
        </pc:spChg>
        <pc:spChg chg="del">
          <ac:chgData name="Marc Vermeire (BOSA)" userId="dda041ec-8de0-4236-9ecd-0521a99dabc8" providerId="ADAL" clId="{810C705F-8E55-42B1-9977-2D80D6F1FF4B}" dt="2020-10-02T12:30:48.177" v="18" actId="478"/>
          <ac:spMkLst>
            <pc:docMk/>
            <pc:sldMk cId="792356972" sldId="1169"/>
            <ac:spMk id="7" creationId="{D35D7476-9DF6-4030-82CA-F938211243C0}"/>
          </ac:spMkLst>
        </pc:spChg>
        <pc:spChg chg="add del mod">
          <ac:chgData name="Marc Vermeire (BOSA)" userId="dda041ec-8de0-4236-9ecd-0521a99dabc8" providerId="ADAL" clId="{810C705F-8E55-42B1-9977-2D80D6F1FF4B}" dt="2020-10-08T12:22:09.860" v="80" actId="478"/>
          <ac:spMkLst>
            <pc:docMk/>
            <pc:sldMk cId="792356972" sldId="1169"/>
            <ac:spMk id="8" creationId="{BEE8D88F-20F4-458A-B603-A141AB258FA8}"/>
          </ac:spMkLst>
        </pc:spChg>
        <pc:spChg chg="add mod">
          <ac:chgData name="Marc Vermeire (BOSA)" userId="dda041ec-8de0-4236-9ecd-0521a99dabc8" providerId="ADAL" clId="{810C705F-8E55-42B1-9977-2D80D6F1FF4B}" dt="2020-10-09T15:52:03.806" v="139" actId="20577"/>
          <ac:spMkLst>
            <pc:docMk/>
            <pc:sldMk cId="792356972" sldId="1169"/>
            <ac:spMk id="9" creationId="{09038896-3BDD-4DF1-9EAB-151F972077DD}"/>
          </ac:spMkLst>
        </pc:spChg>
      </pc:sldChg>
      <pc:sldChg chg="addSp delSp modSp mod">
        <pc:chgData name="Marc Vermeire (BOSA)" userId="dda041ec-8de0-4236-9ecd-0521a99dabc8" providerId="ADAL" clId="{810C705F-8E55-42B1-9977-2D80D6F1FF4B}" dt="2020-10-08T12:22:28.269" v="85"/>
        <pc:sldMkLst>
          <pc:docMk/>
          <pc:sldMk cId="3369204313" sldId="1170"/>
        </pc:sldMkLst>
        <pc:spChg chg="add del mod">
          <ac:chgData name="Marc Vermeire (BOSA)" userId="dda041ec-8de0-4236-9ecd-0521a99dabc8" providerId="ADAL" clId="{810C705F-8E55-42B1-9977-2D80D6F1FF4B}" dt="2020-10-02T12:31:02.139" v="22" actId="478"/>
          <ac:spMkLst>
            <pc:docMk/>
            <pc:sldMk cId="3369204313" sldId="1170"/>
            <ac:spMk id="6" creationId="{5580940E-FAB2-4FA3-A538-571CA5913F51}"/>
          </ac:spMkLst>
        </pc:spChg>
        <pc:spChg chg="add del mod">
          <ac:chgData name="Marc Vermeire (BOSA)" userId="dda041ec-8de0-4236-9ecd-0521a99dabc8" providerId="ADAL" clId="{810C705F-8E55-42B1-9977-2D80D6F1FF4B}" dt="2020-10-08T12:22:27.786" v="84" actId="478"/>
          <ac:spMkLst>
            <pc:docMk/>
            <pc:sldMk cId="3369204313" sldId="1170"/>
            <ac:spMk id="6" creationId="{69A9E80F-C6BF-482C-9140-16296BB2CDB8}"/>
          </ac:spMkLst>
        </pc:spChg>
        <pc:spChg chg="del">
          <ac:chgData name="Marc Vermeire (BOSA)" userId="dda041ec-8de0-4236-9ecd-0521a99dabc8" providerId="ADAL" clId="{810C705F-8E55-42B1-9977-2D80D6F1FF4B}" dt="2020-10-02T12:30:59.393" v="21" actId="478"/>
          <ac:spMkLst>
            <pc:docMk/>
            <pc:sldMk cId="3369204313" sldId="1170"/>
            <ac:spMk id="7" creationId="{D35D7476-9DF6-4030-82CA-F938211243C0}"/>
          </ac:spMkLst>
        </pc:spChg>
        <pc:spChg chg="add del mod">
          <ac:chgData name="Marc Vermeire (BOSA)" userId="dda041ec-8de0-4236-9ecd-0521a99dabc8" providerId="ADAL" clId="{810C705F-8E55-42B1-9977-2D80D6F1FF4B}" dt="2020-10-08T12:22:22.848" v="83" actId="478"/>
          <ac:spMkLst>
            <pc:docMk/>
            <pc:sldMk cId="3369204313" sldId="1170"/>
            <ac:spMk id="8" creationId="{7E20C5B1-5999-466C-BA84-32A9B4D4A4AD}"/>
          </ac:spMkLst>
        </pc:spChg>
        <pc:spChg chg="add mod">
          <ac:chgData name="Marc Vermeire (BOSA)" userId="dda041ec-8de0-4236-9ecd-0521a99dabc8" providerId="ADAL" clId="{810C705F-8E55-42B1-9977-2D80D6F1FF4B}" dt="2020-10-08T12:22:28.269" v="85"/>
          <ac:spMkLst>
            <pc:docMk/>
            <pc:sldMk cId="3369204313" sldId="1170"/>
            <ac:spMk id="9" creationId="{6E0E67E0-4619-4141-9193-0EC6C469A44C}"/>
          </ac:spMkLst>
        </pc:spChg>
      </pc:sldChg>
      <pc:sldChg chg="addSp delSp modSp mod">
        <pc:chgData name="Marc Vermeire (BOSA)" userId="dda041ec-8de0-4236-9ecd-0521a99dabc8" providerId="ADAL" clId="{810C705F-8E55-42B1-9977-2D80D6F1FF4B}" dt="2020-10-08T12:22:42.071" v="90" actId="1035"/>
        <pc:sldMkLst>
          <pc:docMk/>
          <pc:sldMk cId="2253964340" sldId="1171"/>
        </pc:sldMkLst>
        <pc:spChg chg="add del mod">
          <ac:chgData name="Marc Vermeire (BOSA)" userId="dda041ec-8de0-4236-9ecd-0521a99dabc8" providerId="ADAL" clId="{810C705F-8E55-42B1-9977-2D80D6F1FF4B}" dt="2020-10-02T12:31:10.515" v="25" actId="478"/>
          <ac:spMkLst>
            <pc:docMk/>
            <pc:sldMk cId="2253964340" sldId="1171"/>
            <ac:spMk id="6" creationId="{74990041-71FC-42DB-9F3A-6F28F3E9A97B}"/>
          </ac:spMkLst>
        </pc:spChg>
        <pc:spChg chg="add del mod">
          <ac:chgData name="Marc Vermeire (BOSA)" userId="dda041ec-8de0-4236-9ecd-0521a99dabc8" providerId="ADAL" clId="{810C705F-8E55-42B1-9977-2D80D6F1FF4B}" dt="2020-10-08T12:22:37.050" v="87" actId="478"/>
          <ac:spMkLst>
            <pc:docMk/>
            <pc:sldMk cId="2253964340" sldId="1171"/>
            <ac:spMk id="6" creationId="{DC4D4AF0-1D86-420D-9365-FCAE3FD5F5AF}"/>
          </ac:spMkLst>
        </pc:spChg>
        <pc:spChg chg="del">
          <ac:chgData name="Marc Vermeire (BOSA)" userId="dda041ec-8de0-4236-9ecd-0521a99dabc8" providerId="ADAL" clId="{810C705F-8E55-42B1-9977-2D80D6F1FF4B}" dt="2020-10-02T12:31:06.933" v="24" actId="478"/>
          <ac:spMkLst>
            <pc:docMk/>
            <pc:sldMk cId="2253964340" sldId="1171"/>
            <ac:spMk id="7" creationId="{D35D7476-9DF6-4030-82CA-F938211243C0}"/>
          </ac:spMkLst>
        </pc:spChg>
        <pc:spChg chg="add del mod">
          <ac:chgData name="Marc Vermeire (BOSA)" userId="dda041ec-8de0-4236-9ecd-0521a99dabc8" providerId="ADAL" clId="{810C705F-8E55-42B1-9977-2D80D6F1FF4B}" dt="2020-10-08T12:22:33.049" v="86" actId="478"/>
          <ac:spMkLst>
            <pc:docMk/>
            <pc:sldMk cId="2253964340" sldId="1171"/>
            <ac:spMk id="8" creationId="{B6011C56-0929-4F8F-924E-229AEB55E666}"/>
          </ac:spMkLst>
        </pc:spChg>
        <pc:spChg chg="add mod">
          <ac:chgData name="Marc Vermeire (BOSA)" userId="dda041ec-8de0-4236-9ecd-0521a99dabc8" providerId="ADAL" clId="{810C705F-8E55-42B1-9977-2D80D6F1FF4B}" dt="2020-10-08T12:22:42.071" v="90" actId="1035"/>
          <ac:spMkLst>
            <pc:docMk/>
            <pc:sldMk cId="2253964340" sldId="1171"/>
            <ac:spMk id="9" creationId="{5723D531-675F-481C-B92F-8EB4720D7372}"/>
          </ac:spMkLst>
        </pc:spChg>
      </pc:sldChg>
      <pc:sldChg chg="addSp delSp modSp mod">
        <pc:chgData name="Marc Vermeire (BOSA)" userId="dda041ec-8de0-4236-9ecd-0521a99dabc8" providerId="ADAL" clId="{810C705F-8E55-42B1-9977-2D80D6F1FF4B}" dt="2020-10-08T12:22:48.830" v="93"/>
        <pc:sldMkLst>
          <pc:docMk/>
          <pc:sldMk cId="2096505607" sldId="1172"/>
        </pc:sldMkLst>
        <pc:spChg chg="add del mod">
          <ac:chgData name="Marc Vermeire (BOSA)" userId="dda041ec-8de0-4236-9ecd-0521a99dabc8" providerId="ADAL" clId="{810C705F-8E55-42B1-9977-2D80D6F1FF4B}" dt="2020-10-02T12:31:19.204" v="28" actId="478"/>
          <ac:spMkLst>
            <pc:docMk/>
            <pc:sldMk cId="2096505607" sldId="1172"/>
            <ac:spMk id="6" creationId="{0DF3CCE7-1990-4B0F-AD8D-3E5684448793}"/>
          </ac:spMkLst>
        </pc:spChg>
        <pc:spChg chg="add del mod">
          <ac:chgData name="Marc Vermeire (BOSA)" userId="dda041ec-8de0-4236-9ecd-0521a99dabc8" providerId="ADAL" clId="{810C705F-8E55-42B1-9977-2D80D6F1FF4B}" dt="2020-10-08T12:22:48.111" v="92" actId="478"/>
          <ac:spMkLst>
            <pc:docMk/>
            <pc:sldMk cId="2096505607" sldId="1172"/>
            <ac:spMk id="6" creationId="{F86C014F-1BDF-45F7-9F2C-AAA415E55430}"/>
          </ac:spMkLst>
        </pc:spChg>
        <pc:spChg chg="del">
          <ac:chgData name="Marc Vermeire (BOSA)" userId="dda041ec-8de0-4236-9ecd-0521a99dabc8" providerId="ADAL" clId="{810C705F-8E55-42B1-9977-2D80D6F1FF4B}" dt="2020-10-02T12:31:17.008" v="27" actId="478"/>
          <ac:spMkLst>
            <pc:docMk/>
            <pc:sldMk cId="2096505607" sldId="1172"/>
            <ac:spMk id="7" creationId="{D35D7476-9DF6-4030-82CA-F938211243C0}"/>
          </ac:spMkLst>
        </pc:spChg>
        <pc:spChg chg="add del mod">
          <ac:chgData name="Marc Vermeire (BOSA)" userId="dda041ec-8de0-4236-9ecd-0521a99dabc8" providerId="ADAL" clId="{810C705F-8E55-42B1-9977-2D80D6F1FF4B}" dt="2020-10-08T12:22:46.344" v="91" actId="478"/>
          <ac:spMkLst>
            <pc:docMk/>
            <pc:sldMk cId="2096505607" sldId="1172"/>
            <ac:spMk id="8" creationId="{7D154C77-1F47-42AB-ABD2-B4454EC855B6}"/>
          </ac:spMkLst>
        </pc:spChg>
        <pc:spChg chg="add mod">
          <ac:chgData name="Marc Vermeire (BOSA)" userId="dda041ec-8de0-4236-9ecd-0521a99dabc8" providerId="ADAL" clId="{810C705F-8E55-42B1-9977-2D80D6F1FF4B}" dt="2020-10-08T12:22:48.830" v="93"/>
          <ac:spMkLst>
            <pc:docMk/>
            <pc:sldMk cId="2096505607" sldId="1172"/>
            <ac:spMk id="9" creationId="{F1E22200-103F-4AC2-9ACE-035A98BE0CD1}"/>
          </ac:spMkLst>
        </pc:spChg>
      </pc:sldChg>
      <pc:sldChg chg="add">
        <pc:chgData name="Marc Vermeire (BOSA)" userId="dda041ec-8de0-4236-9ecd-0521a99dabc8" providerId="ADAL" clId="{810C705F-8E55-42B1-9977-2D80D6F1FF4B}" dt="2020-10-09T15:51:55.250" v="138"/>
        <pc:sldMkLst>
          <pc:docMk/>
          <pc:sldMk cId="431127234" sldId="1173"/>
        </pc:sldMkLst>
      </pc:sldChg>
      <pc:sldChg chg="addSp delSp modSp new del mod">
        <pc:chgData name="Marc Vermeire (BOSA)" userId="dda041ec-8de0-4236-9ecd-0521a99dabc8" providerId="ADAL" clId="{810C705F-8E55-42B1-9977-2D80D6F1FF4B}" dt="2020-10-08T12:24:56.540" v="136" actId="2696"/>
        <pc:sldMkLst>
          <pc:docMk/>
          <pc:sldMk cId="3696801160" sldId="1173"/>
        </pc:sldMkLst>
        <pc:spChg chg="mod">
          <ac:chgData name="Marc Vermeire (BOSA)" userId="dda041ec-8de0-4236-9ecd-0521a99dabc8" providerId="ADAL" clId="{810C705F-8E55-42B1-9977-2D80D6F1FF4B}" dt="2020-10-08T12:24:49.740" v="135" actId="20577"/>
          <ac:spMkLst>
            <pc:docMk/>
            <pc:sldMk cId="3696801160" sldId="1173"/>
            <ac:spMk id="2" creationId="{669B5D61-B381-4885-B7E3-57DF9582147D}"/>
          </ac:spMkLst>
        </pc:spChg>
        <pc:spChg chg="mod">
          <ac:chgData name="Marc Vermeire (BOSA)" userId="dda041ec-8de0-4236-9ecd-0521a99dabc8" providerId="ADAL" clId="{810C705F-8E55-42B1-9977-2D80D6F1FF4B}" dt="2020-10-08T12:23:47.835" v="106" actId="20577"/>
          <ac:spMkLst>
            <pc:docMk/>
            <pc:sldMk cId="3696801160" sldId="1173"/>
            <ac:spMk id="3" creationId="{0A064F7E-B67F-4B66-BC71-CD670F434E26}"/>
          </ac:spMkLst>
        </pc:spChg>
        <pc:graphicFrameChg chg="add del mod">
          <ac:chgData name="Marc Vermeire (BOSA)" userId="dda041ec-8de0-4236-9ecd-0521a99dabc8" providerId="ADAL" clId="{810C705F-8E55-42B1-9977-2D80D6F1FF4B}" dt="2020-10-08T12:24:34.261" v="110"/>
          <ac:graphicFrameMkLst>
            <pc:docMk/>
            <pc:sldMk cId="3696801160" sldId="1173"/>
            <ac:graphicFrameMk id="4" creationId="{7363EAEA-6242-4E0E-A77B-64D8141E5B21}"/>
          </ac:graphicFrameMkLst>
        </pc:graphicFrameChg>
        <pc:picChg chg="add mod">
          <ac:chgData name="Marc Vermeire (BOSA)" userId="dda041ec-8de0-4236-9ecd-0521a99dabc8" providerId="ADAL" clId="{810C705F-8E55-42B1-9977-2D80D6F1FF4B}" dt="2020-10-08T12:24:41.860" v="112" actId="1076"/>
          <ac:picMkLst>
            <pc:docMk/>
            <pc:sldMk cId="3696801160" sldId="1173"/>
            <ac:picMk id="5" creationId="{44D283A9-0E7D-4455-A077-1BA638E25005}"/>
          </ac:picMkLst>
        </pc:picChg>
      </pc:sldChg>
      <pc:sldChg chg="del">
        <pc:chgData name="Marc Vermeire (BOSA)" userId="dda041ec-8de0-4236-9ecd-0521a99dabc8" providerId="ADAL" clId="{810C705F-8E55-42B1-9977-2D80D6F1FF4B}" dt="2020-10-02T12:31:22.689" v="30" actId="47"/>
        <pc:sldMkLst>
          <pc:docMk/>
          <pc:sldMk cId="3788659539" sldId="1173"/>
        </pc:sldMkLst>
      </pc:sldChg>
    </pc:docChg>
  </pc:docChgLst>
  <pc:docChgLst>
    <pc:chgData name="Serge Libert (BOSA)" userId="8c9a1326-5673-4310-b4ed-b88bcf07a861" providerId="ADAL" clId="{C586AF0F-FCA3-4BFE-8B78-BC22DABD5172}"/>
    <pc:docChg chg="undo custSel addSld delSld modSld sldOrd">
      <pc:chgData name="Serge Libert (BOSA)" userId="8c9a1326-5673-4310-b4ed-b88bcf07a861" providerId="ADAL" clId="{C586AF0F-FCA3-4BFE-8B78-BC22DABD5172}" dt="2020-10-13T11:21:17.041" v="1397"/>
      <pc:docMkLst>
        <pc:docMk/>
      </pc:docMkLst>
      <pc:sldChg chg="modSp add">
        <pc:chgData name="Serge Libert (BOSA)" userId="8c9a1326-5673-4310-b4ed-b88bcf07a861" providerId="ADAL" clId="{C586AF0F-FCA3-4BFE-8B78-BC22DABD5172}" dt="2020-10-13T09:10:41.789" v="1264" actId="113"/>
        <pc:sldMkLst>
          <pc:docMk/>
          <pc:sldMk cId="184703424" sldId="257"/>
        </pc:sldMkLst>
        <pc:spChg chg="mod">
          <ac:chgData name="Serge Libert (BOSA)" userId="8c9a1326-5673-4310-b4ed-b88bcf07a861" providerId="ADAL" clId="{C586AF0F-FCA3-4BFE-8B78-BC22DABD5172}" dt="2020-10-13T09:10:41.789" v="1264" actId="113"/>
          <ac:spMkLst>
            <pc:docMk/>
            <pc:sldMk cId="184703424" sldId="257"/>
            <ac:spMk id="8" creationId="{DA914558-410A-4FBE-93BC-114FF403C693}"/>
          </ac:spMkLst>
        </pc:spChg>
        <pc:spChg chg="mod">
          <ac:chgData name="Serge Libert (BOSA)" userId="8c9a1326-5673-4310-b4ed-b88bcf07a861" providerId="ADAL" clId="{C586AF0F-FCA3-4BFE-8B78-BC22DABD5172}" dt="2020-10-13T09:10:41.789" v="1264" actId="113"/>
          <ac:spMkLst>
            <pc:docMk/>
            <pc:sldMk cId="184703424" sldId="257"/>
            <ac:spMk id="10" creationId="{CAB2B663-4B22-43C3-937E-C5A656845354}"/>
          </ac:spMkLst>
        </pc:spChg>
        <pc:spChg chg="mod">
          <ac:chgData name="Serge Libert (BOSA)" userId="8c9a1326-5673-4310-b4ed-b88bcf07a861" providerId="ADAL" clId="{C586AF0F-FCA3-4BFE-8B78-BC22DABD5172}" dt="2020-10-13T09:10:41.789" v="1264" actId="113"/>
          <ac:spMkLst>
            <pc:docMk/>
            <pc:sldMk cId="184703424" sldId="257"/>
            <ac:spMk id="12" creationId="{E113819A-6EF6-4995-9208-298511176CDE}"/>
          </ac:spMkLst>
        </pc:spChg>
        <pc:spChg chg="mod">
          <ac:chgData name="Serge Libert (BOSA)" userId="8c9a1326-5673-4310-b4ed-b88bcf07a861" providerId="ADAL" clId="{C586AF0F-FCA3-4BFE-8B78-BC22DABD5172}" dt="2020-10-13T09:10:41.789" v="1264" actId="113"/>
          <ac:spMkLst>
            <pc:docMk/>
            <pc:sldMk cId="184703424" sldId="257"/>
            <ac:spMk id="13" creationId="{41D881EA-3772-4DD5-8725-01CC9DCB6343}"/>
          </ac:spMkLst>
        </pc:spChg>
      </pc:sldChg>
      <pc:sldChg chg="add">
        <pc:chgData name="Serge Libert (BOSA)" userId="8c9a1326-5673-4310-b4ed-b88bcf07a861" providerId="ADAL" clId="{C586AF0F-FCA3-4BFE-8B78-BC22DABD5172}" dt="2020-10-13T09:10:01.214" v="1259"/>
        <pc:sldMkLst>
          <pc:docMk/>
          <pc:sldMk cId="1536420522" sldId="258"/>
        </pc:sldMkLst>
      </pc:sldChg>
      <pc:sldChg chg="modSp add">
        <pc:chgData name="Serge Libert (BOSA)" userId="8c9a1326-5673-4310-b4ed-b88bcf07a861" providerId="ADAL" clId="{C586AF0F-FCA3-4BFE-8B78-BC22DABD5172}" dt="2020-10-13T09:10:01.282" v="1260" actId="27636"/>
        <pc:sldMkLst>
          <pc:docMk/>
          <pc:sldMk cId="1960432862" sldId="261"/>
        </pc:sldMkLst>
        <pc:spChg chg="mod">
          <ac:chgData name="Serge Libert (BOSA)" userId="8c9a1326-5673-4310-b4ed-b88bcf07a861" providerId="ADAL" clId="{C586AF0F-FCA3-4BFE-8B78-BC22DABD5172}" dt="2020-10-13T09:10:01.282" v="1260" actId="27636"/>
          <ac:spMkLst>
            <pc:docMk/>
            <pc:sldMk cId="1960432862" sldId="261"/>
            <ac:spMk id="2" creationId="{F761C179-CC53-4C6C-9BCE-7719DAF86C7F}"/>
          </ac:spMkLst>
        </pc:spChg>
      </pc:sldChg>
      <pc:sldChg chg="modSp add">
        <pc:chgData name="Serge Libert (BOSA)" userId="8c9a1326-5673-4310-b4ed-b88bcf07a861" providerId="ADAL" clId="{C586AF0F-FCA3-4BFE-8B78-BC22DABD5172}" dt="2020-10-13T09:11:19.033" v="1265" actId="404"/>
        <pc:sldMkLst>
          <pc:docMk/>
          <pc:sldMk cId="4021636612" sldId="262"/>
        </pc:sldMkLst>
        <pc:spChg chg="mod">
          <ac:chgData name="Serge Libert (BOSA)" userId="8c9a1326-5673-4310-b4ed-b88bcf07a861" providerId="ADAL" clId="{C586AF0F-FCA3-4BFE-8B78-BC22DABD5172}" dt="2020-10-13T09:11:19.033" v="1265" actId="404"/>
          <ac:spMkLst>
            <pc:docMk/>
            <pc:sldMk cId="4021636612" sldId="262"/>
            <ac:spMk id="12" creationId="{9C7A3AA8-48DD-45D2-AA25-1CDED0ABDB8B}"/>
          </ac:spMkLst>
        </pc:spChg>
      </pc:sldChg>
      <pc:sldChg chg="modSp">
        <pc:chgData name="Serge Libert (BOSA)" userId="8c9a1326-5673-4310-b4ed-b88bcf07a861" providerId="ADAL" clId="{C586AF0F-FCA3-4BFE-8B78-BC22DABD5172}" dt="2020-10-13T08:21:51.498" v="449" actId="20577"/>
        <pc:sldMkLst>
          <pc:docMk/>
          <pc:sldMk cId="4055181288" sldId="442"/>
        </pc:sldMkLst>
        <pc:spChg chg="mod">
          <ac:chgData name="Serge Libert (BOSA)" userId="8c9a1326-5673-4310-b4ed-b88bcf07a861" providerId="ADAL" clId="{C586AF0F-FCA3-4BFE-8B78-BC22DABD5172}" dt="2020-10-13T08:21:51.498" v="449" actId="20577"/>
          <ac:spMkLst>
            <pc:docMk/>
            <pc:sldMk cId="4055181288" sldId="442"/>
            <ac:spMk id="7" creationId="{D35D7476-9DF6-4030-82CA-F938211243C0}"/>
          </ac:spMkLst>
        </pc:spChg>
      </pc:sldChg>
      <pc:sldChg chg="modSp add">
        <pc:chgData name="Serge Libert (BOSA)" userId="8c9a1326-5673-4310-b4ed-b88bcf07a861" providerId="ADAL" clId="{C586AF0F-FCA3-4BFE-8B78-BC22DABD5172}" dt="2020-10-13T11:15:11.039" v="1388" actId="20577"/>
        <pc:sldMkLst>
          <pc:docMk/>
          <pc:sldMk cId="3747492444" sldId="1153"/>
        </pc:sldMkLst>
        <pc:spChg chg="mod">
          <ac:chgData name="Serge Libert (BOSA)" userId="8c9a1326-5673-4310-b4ed-b88bcf07a861" providerId="ADAL" clId="{C586AF0F-FCA3-4BFE-8B78-BC22DABD5172}" dt="2020-10-13T11:15:11.039" v="1388" actId="20577"/>
          <ac:spMkLst>
            <pc:docMk/>
            <pc:sldMk cId="3747492444" sldId="1153"/>
            <ac:spMk id="2" creationId="{E85155A8-A412-4DA9-8711-28A983AFD4A5}"/>
          </ac:spMkLst>
        </pc:spChg>
        <pc:spChg chg="mod">
          <ac:chgData name="Serge Libert (BOSA)" userId="8c9a1326-5673-4310-b4ed-b88bcf07a861" providerId="ADAL" clId="{C586AF0F-FCA3-4BFE-8B78-BC22DABD5172}" dt="2020-10-13T08:17:57.254" v="218" actId="20577"/>
          <ac:spMkLst>
            <pc:docMk/>
            <pc:sldMk cId="3747492444" sldId="1153"/>
            <ac:spMk id="3" creationId="{6E1C70BC-CC2B-4BF0-82CD-C105F52C3E4D}"/>
          </ac:spMkLst>
        </pc:spChg>
      </pc:sldChg>
      <pc:sldChg chg="modSp">
        <pc:chgData name="Serge Libert (BOSA)" userId="8c9a1326-5673-4310-b4ed-b88bcf07a861" providerId="ADAL" clId="{C586AF0F-FCA3-4BFE-8B78-BC22DABD5172}" dt="2020-10-13T08:23:13.310" v="458"/>
        <pc:sldMkLst>
          <pc:docMk/>
          <pc:sldMk cId="1905059376" sldId="1160"/>
        </pc:sldMkLst>
        <pc:spChg chg="mod">
          <ac:chgData name="Serge Libert (BOSA)" userId="8c9a1326-5673-4310-b4ed-b88bcf07a861" providerId="ADAL" clId="{C586AF0F-FCA3-4BFE-8B78-BC22DABD5172}" dt="2020-10-13T08:23:13.310" v="458"/>
          <ac:spMkLst>
            <pc:docMk/>
            <pc:sldMk cId="1905059376" sldId="1160"/>
            <ac:spMk id="6" creationId="{4EF290E8-CEF6-4776-8E51-234BC46E5150}"/>
          </ac:spMkLst>
        </pc:spChg>
      </pc:sldChg>
      <pc:sldChg chg="modSp">
        <pc:chgData name="Serge Libert (BOSA)" userId="8c9a1326-5673-4310-b4ed-b88bcf07a861" providerId="ADAL" clId="{C586AF0F-FCA3-4BFE-8B78-BC22DABD5172}" dt="2020-10-13T09:11:52.728" v="1266"/>
        <pc:sldMkLst>
          <pc:docMk/>
          <pc:sldMk cId="792356972" sldId="1169"/>
        </pc:sldMkLst>
        <pc:spChg chg="mod">
          <ac:chgData name="Serge Libert (BOSA)" userId="8c9a1326-5673-4310-b4ed-b88bcf07a861" providerId="ADAL" clId="{C586AF0F-FCA3-4BFE-8B78-BC22DABD5172}" dt="2020-10-13T09:11:52.728" v="1266"/>
          <ac:spMkLst>
            <pc:docMk/>
            <pc:sldMk cId="792356972" sldId="1169"/>
            <ac:spMk id="9" creationId="{09038896-3BDD-4DF1-9EAB-151F972077DD}"/>
          </ac:spMkLst>
        </pc:spChg>
      </pc:sldChg>
      <pc:sldChg chg="modSp">
        <pc:chgData name="Serge Libert (BOSA)" userId="8c9a1326-5673-4310-b4ed-b88bcf07a861" providerId="ADAL" clId="{C586AF0F-FCA3-4BFE-8B78-BC22DABD5172}" dt="2020-10-13T08:23:35.131" v="460"/>
        <pc:sldMkLst>
          <pc:docMk/>
          <pc:sldMk cId="3369204313" sldId="1170"/>
        </pc:sldMkLst>
        <pc:spChg chg="mod">
          <ac:chgData name="Serge Libert (BOSA)" userId="8c9a1326-5673-4310-b4ed-b88bcf07a861" providerId="ADAL" clId="{C586AF0F-FCA3-4BFE-8B78-BC22DABD5172}" dt="2020-10-13T08:23:35.131" v="460"/>
          <ac:spMkLst>
            <pc:docMk/>
            <pc:sldMk cId="3369204313" sldId="1170"/>
            <ac:spMk id="9" creationId="{6E0E67E0-4619-4141-9193-0EC6C469A44C}"/>
          </ac:spMkLst>
        </pc:spChg>
      </pc:sldChg>
      <pc:sldChg chg="modSp">
        <pc:chgData name="Serge Libert (BOSA)" userId="8c9a1326-5673-4310-b4ed-b88bcf07a861" providerId="ADAL" clId="{C586AF0F-FCA3-4BFE-8B78-BC22DABD5172}" dt="2020-10-13T08:23:42.999" v="461"/>
        <pc:sldMkLst>
          <pc:docMk/>
          <pc:sldMk cId="2253964340" sldId="1171"/>
        </pc:sldMkLst>
        <pc:spChg chg="mod">
          <ac:chgData name="Serge Libert (BOSA)" userId="8c9a1326-5673-4310-b4ed-b88bcf07a861" providerId="ADAL" clId="{C586AF0F-FCA3-4BFE-8B78-BC22DABD5172}" dt="2020-10-13T08:23:42.999" v="461"/>
          <ac:spMkLst>
            <pc:docMk/>
            <pc:sldMk cId="2253964340" sldId="1171"/>
            <ac:spMk id="9" creationId="{5723D531-675F-481C-B92F-8EB4720D7372}"/>
          </ac:spMkLst>
        </pc:spChg>
      </pc:sldChg>
      <pc:sldChg chg="modSp">
        <pc:chgData name="Serge Libert (BOSA)" userId="8c9a1326-5673-4310-b4ed-b88bcf07a861" providerId="ADAL" clId="{C586AF0F-FCA3-4BFE-8B78-BC22DABD5172}" dt="2020-10-13T08:23:47.859" v="462"/>
        <pc:sldMkLst>
          <pc:docMk/>
          <pc:sldMk cId="2096505607" sldId="1172"/>
        </pc:sldMkLst>
        <pc:spChg chg="mod">
          <ac:chgData name="Serge Libert (BOSA)" userId="8c9a1326-5673-4310-b4ed-b88bcf07a861" providerId="ADAL" clId="{C586AF0F-FCA3-4BFE-8B78-BC22DABD5172}" dt="2020-10-13T08:23:47.859" v="462"/>
          <ac:spMkLst>
            <pc:docMk/>
            <pc:sldMk cId="2096505607" sldId="1172"/>
            <ac:spMk id="9" creationId="{F1E22200-103F-4AC2-9ACE-035A98BE0CD1}"/>
          </ac:spMkLst>
        </pc:spChg>
      </pc:sldChg>
      <pc:sldChg chg="addCm modCm">
        <pc:chgData name="Serge Libert (BOSA)" userId="8c9a1326-5673-4310-b4ed-b88bcf07a861" providerId="ADAL" clId="{C586AF0F-FCA3-4BFE-8B78-BC22DABD5172}" dt="2020-10-13T09:42:00.270" v="1327"/>
        <pc:sldMkLst>
          <pc:docMk/>
          <pc:sldMk cId="431127234" sldId="1173"/>
        </pc:sldMkLst>
      </pc:sldChg>
      <pc:sldChg chg="modSp add">
        <pc:chgData name="Serge Libert (BOSA)" userId="8c9a1326-5673-4310-b4ed-b88bcf07a861" providerId="ADAL" clId="{C586AF0F-FCA3-4BFE-8B78-BC22DABD5172}" dt="2020-10-13T08:23:52.093" v="463"/>
        <pc:sldMkLst>
          <pc:docMk/>
          <pc:sldMk cId="1757027709" sldId="1174"/>
        </pc:sldMkLst>
        <pc:spChg chg="mod">
          <ac:chgData name="Serge Libert (BOSA)" userId="8c9a1326-5673-4310-b4ed-b88bcf07a861" providerId="ADAL" clId="{C586AF0F-FCA3-4BFE-8B78-BC22DABD5172}" dt="2020-10-13T08:11:45.285" v="169" actId="1036"/>
          <ac:spMkLst>
            <pc:docMk/>
            <pc:sldMk cId="1757027709" sldId="1174"/>
            <ac:spMk id="2" creationId="{7D04E8A4-775F-4D86-BEA0-DBA06C9FBE23}"/>
          </ac:spMkLst>
        </pc:spChg>
        <pc:spChg chg="mod">
          <ac:chgData name="Serge Libert (BOSA)" userId="8c9a1326-5673-4310-b4ed-b88bcf07a861" providerId="ADAL" clId="{C586AF0F-FCA3-4BFE-8B78-BC22DABD5172}" dt="2020-10-13T08:23:52.093" v="463"/>
          <ac:spMkLst>
            <pc:docMk/>
            <pc:sldMk cId="1757027709" sldId="1174"/>
            <ac:spMk id="9" creationId="{F1E22200-103F-4AC2-9ACE-035A98BE0CD1}"/>
          </ac:spMkLst>
        </pc:spChg>
      </pc:sldChg>
      <pc:sldChg chg="addSp modSp add">
        <pc:chgData name="Serge Libert (BOSA)" userId="8c9a1326-5673-4310-b4ed-b88bcf07a861" providerId="ADAL" clId="{C586AF0F-FCA3-4BFE-8B78-BC22DABD5172}" dt="2020-10-13T11:21:17.041" v="1397"/>
        <pc:sldMkLst>
          <pc:docMk/>
          <pc:sldMk cId="2390803104" sldId="1175"/>
        </pc:sldMkLst>
        <pc:spChg chg="mod">
          <ac:chgData name="Serge Libert (BOSA)" userId="8c9a1326-5673-4310-b4ed-b88bcf07a861" providerId="ADAL" clId="{C586AF0F-FCA3-4BFE-8B78-BC22DABD5172}" dt="2020-10-13T08:48:58.154" v="1258" actId="20577"/>
          <ac:spMkLst>
            <pc:docMk/>
            <pc:sldMk cId="2390803104" sldId="1175"/>
            <ac:spMk id="2" creationId="{F75BCD00-5515-4678-9E45-073232214454}"/>
          </ac:spMkLst>
        </pc:spChg>
        <pc:spChg chg="mod">
          <ac:chgData name="Serge Libert (BOSA)" userId="8c9a1326-5673-4310-b4ed-b88bcf07a861" providerId="ADAL" clId="{C586AF0F-FCA3-4BFE-8B78-BC22DABD5172}" dt="2020-10-13T08:48:18.012" v="1236" actId="20577"/>
          <ac:spMkLst>
            <pc:docMk/>
            <pc:sldMk cId="2390803104" sldId="1175"/>
            <ac:spMk id="3" creationId="{0828283A-B843-446B-9AEB-B584C62989F8}"/>
          </ac:spMkLst>
        </pc:spChg>
        <pc:graphicFrameChg chg="add mod modGraphic">
          <ac:chgData name="Serge Libert (BOSA)" userId="8c9a1326-5673-4310-b4ed-b88bcf07a861" providerId="ADAL" clId="{C586AF0F-FCA3-4BFE-8B78-BC22DABD5172}" dt="2020-10-13T11:21:17.041" v="1397"/>
          <ac:graphicFrameMkLst>
            <pc:docMk/>
            <pc:sldMk cId="2390803104" sldId="1175"/>
            <ac:graphicFrameMk id="4" creationId="{A3B144E4-6423-4D22-AC4F-23C7E85C5B7F}"/>
          </ac:graphicFrameMkLst>
        </pc:graphicFrameChg>
      </pc:sldChg>
      <pc:sldChg chg="modSp add">
        <pc:chgData name="Serge Libert (BOSA)" userId="8c9a1326-5673-4310-b4ed-b88bcf07a861" providerId="ADAL" clId="{C586AF0F-FCA3-4BFE-8B78-BC22DABD5172}" dt="2020-10-13T08:24:15.104" v="500" actId="1036"/>
        <pc:sldMkLst>
          <pc:docMk/>
          <pc:sldMk cId="692906289" sldId="1176"/>
        </pc:sldMkLst>
        <pc:spChg chg="mod">
          <ac:chgData name="Serge Libert (BOSA)" userId="8c9a1326-5673-4310-b4ed-b88bcf07a861" providerId="ADAL" clId="{C586AF0F-FCA3-4BFE-8B78-BC22DABD5172}" dt="2020-10-13T08:24:15.104" v="500" actId="1036"/>
          <ac:spMkLst>
            <pc:docMk/>
            <pc:sldMk cId="692906289" sldId="1176"/>
            <ac:spMk id="2" creationId="{7D04E8A4-775F-4D86-BEA0-DBA06C9FBE23}"/>
          </ac:spMkLst>
        </pc:spChg>
      </pc:sldChg>
      <pc:sldChg chg="modSp add addCm modCm">
        <pc:chgData name="Serge Libert (BOSA)" userId="8c9a1326-5673-4310-b4ed-b88bcf07a861" providerId="ADAL" clId="{C586AF0F-FCA3-4BFE-8B78-BC22DABD5172}" dt="2020-10-13T08:26:45.401" v="667"/>
        <pc:sldMkLst>
          <pc:docMk/>
          <pc:sldMk cId="2105566991" sldId="1177"/>
        </pc:sldMkLst>
        <pc:spChg chg="mod">
          <ac:chgData name="Serge Libert (BOSA)" userId="8c9a1326-5673-4310-b4ed-b88bcf07a861" providerId="ADAL" clId="{C586AF0F-FCA3-4BFE-8B78-BC22DABD5172}" dt="2020-10-13T08:26:09.311" v="665" actId="20577"/>
          <ac:spMkLst>
            <pc:docMk/>
            <pc:sldMk cId="2105566991" sldId="1177"/>
            <ac:spMk id="2" creationId="{2B749595-27A6-4E2C-80A6-21CA8BD3DB90}"/>
          </ac:spMkLst>
        </pc:spChg>
        <pc:spChg chg="mod">
          <ac:chgData name="Serge Libert (BOSA)" userId="8c9a1326-5673-4310-b4ed-b88bcf07a861" providerId="ADAL" clId="{C586AF0F-FCA3-4BFE-8B78-BC22DABD5172}" dt="2020-10-13T08:24:43.823" v="503" actId="20577"/>
          <ac:spMkLst>
            <pc:docMk/>
            <pc:sldMk cId="2105566991" sldId="1177"/>
            <ac:spMk id="3" creationId="{FB7062D2-5FE5-405E-AF56-14174C53C80C}"/>
          </ac:spMkLst>
        </pc:spChg>
      </pc:sldChg>
      <pc:sldChg chg="addSp delSp modSp add ord">
        <pc:chgData name="Serge Libert (BOSA)" userId="8c9a1326-5673-4310-b4ed-b88bcf07a861" providerId="ADAL" clId="{C586AF0F-FCA3-4BFE-8B78-BC22DABD5172}" dt="2020-10-13T09:38:35.679" v="1325"/>
        <pc:sldMkLst>
          <pc:docMk/>
          <pc:sldMk cId="2918948040" sldId="1178"/>
        </pc:sldMkLst>
        <pc:spChg chg="add del mod">
          <ac:chgData name="Serge Libert (BOSA)" userId="8c9a1326-5673-4310-b4ed-b88bcf07a861" providerId="ADAL" clId="{C586AF0F-FCA3-4BFE-8B78-BC22DABD5172}" dt="2020-10-13T09:38:22.815" v="1323" actId="6549"/>
          <ac:spMkLst>
            <pc:docMk/>
            <pc:sldMk cId="2918948040" sldId="1178"/>
            <ac:spMk id="2" creationId="{EFFDF5BC-D0A3-4746-9501-6DD72B5DBF61}"/>
          </ac:spMkLst>
        </pc:spChg>
        <pc:spChg chg="add del mod">
          <ac:chgData name="Serge Libert (BOSA)" userId="8c9a1326-5673-4310-b4ed-b88bcf07a861" providerId="ADAL" clId="{C586AF0F-FCA3-4BFE-8B78-BC22DABD5172}" dt="2020-10-13T09:38:19.445" v="1322" actId="478"/>
          <ac:spMkLst>
            <pc:docMk/>
            <pc:sldMk cId="2918948040" sldId="1178"/>
            <ac:spMk id="3" creationId="{51F492E5-4DDB-40CF-A74D-2CCC797EC004}"/>
          </ac:spMkLst>
        </pc:spChg>
        <pc:spChg chg="add del mod">
          <ac:chgData name="Serge Libert (BOSA)" userId="8c9a1326-5673-4310-b4ed-b88bcf07a861" providerId="ADAL" clId="{C586AF0F-FCA3-4BFE-8B78-BC22DABD5172}" dt="2020-10-13T09:38:19.445" v="1322" actId="478"/>
          <ac:spMkLst>
            <pc:docMk/>
            <pc:sldMk cId="2918948040" sldId="1178"/>
            <ac:spMk id="5" creationId="{C13E355F-51BC-4A05-8221-28BFF35A9299}"/>
          </ac:spMkLst>
        </pc:spChg>
        <pc:spChg chg="add del mod">
          <ac:chgData name="Serge Libert (BOSA)" userId="8c9a1326-5673-4310-b4ed-b88bcf07a861" providerId="ADAL" clId="{C586AF0F-FCA3-4BFE-8B78-BC22DABD5172}" dt="2020-10-13T09:38:19.445" v="1322" actId="478"/>
          <ac:spMkLst>
            <pc:docMk/>
            <pc:sldMk cId="2918948040" sldId="1178"/>
            <ac:spMk id="7" creationId="{0C361AD3-9470-4F65-A0BD-6A0BFEF99031}"/>
          </ac:spMkLst>
        </pc:spChg>
      </pc:sldChg>
      <pc:sldChg chg="addSp delSp modSp add">
        <pc:chgData name="Serge Libert (BOSA)" userId="8c9a1326-5673-4310-b4ed-b88bcf07a861" providerId="ADAL" clId="{C586AF0F-FCA3-4BFE-8B78-BC22DABD5172}" dt="2020-10-13T09:26:01.389" v="1286" actId="1076"/>
        <pc:sldMkLst>
          <pc:docMk/>
          <pc:sldMk cId="1562046590" sldId="1180"/>
        </pc:sldMkLst>
        <pc:spChg chg="mod">
          <ac:chgData name="Serge Libert (BOSA)" userId="8c9a1326-5673-4310-b4ed-b88bcf07a861" providerId="ADAL" clId="{C586AF0F-FCA3-4BFE-8B78-BC22DABD5172}" dt="2020-10-13T09:24:11.638" v="1282" actId="20577"/>
          <ac:spMkLst>
            <pc:docMk/>
            <pc:sldMk cId="1562046590" sldId="1180"/>
            <ac:spMk id="3" creationId="{5DACEC1A-E7CD-4641-89BA-25D907B0063E}"/>
          </ac:spMkLst>
        </pc:spChg>
        <pc:spChg chg="add mod">
          <ac:chgData name="Serge Libert (BOSA)" userId="8c9a1326-5673-4310-b4ed-b88bcf07a861" providerId="ADAL" clId="{C586AF0F-FCA3-4BFE-8B78-BC22DABD5172}" dt="2020-10-13T09:25:53.615" v="1284" actId="1076"/>
          <ac:spMkLst>
            <pc:docMk/>
            <pc:sldMk cId="1562046590" sldId="1180"/>
            <ac:spMk id="4" creationId="{8E12216D-F3FF-459B-97AE-5012826A9828}"/>
          </ac:spMkLst>
        </pc:spChg>
        <pc:spChg chg="add del">
          <ac:chgData name="Serge Libert (BOSA)" userId="8c9a1326-5673-4310-b4ed-b88bcf07a861" providerId="ADAL" clId="{C586AF0F-FCA3-4BFE-8B78-BC22DABD5172}" dt="2020-10-13T09:19:50.615" v="1272"/>
          <ac:spMkLst>
            <pc:docMk/>
            <pc:sldMk cId="1562046590" sldId="1180"/>
            <ac:spMk id="5" creationId="{5024D50F-EDA8-4B3D-9594-019E6B169AF2}"/>
          </ac:spMkLst>
        </pc:spChg>
        <pc:spChg chg="add del">
          <ac:chgData name="Serge Libert (BOSA)" userId="8c9a1326-5673-4310-b4ed-b88bcf07a861" providerId="ADAL" clId="{C586AF0F-FCA3-4BFE-8B78-BC22DABD5172}" dt="2020-10-13T09:21:15.449" v="1276"/>
          <ac:spMkLst>
            <pc:docMk/>
            <pc:sldMk cId="1562046590" sldId="1180"/>
            <ac:spMk id="7" creationId="{C57AFB96-839A-4164-9950-C0EC28998784}"/>
          </ac:spMkLst>
        </pc:spChg>
        <pc:spChg chg="add del">
          <ac:chgData name="Serge Libert (BOSA)" userId="8c9a1326-5673-4310-b4ed-b88bcf07a861" providerId="ADAL" clId="{C586AF0F-FCA3-4BFE-8B78-BC22DABD5172}" dt="2020-10-13T09:21:15.449" v="1276"/>
          <ac:spMkLst>
            <pc:docMk/>
            <pc:sldMk cId="1562046590" sldId="1180"/>
            <ac:spMk id="9" creationId="{17C78719-BC7E-4C01-A253-08C2D4A7F19F}"/>
          </ac:spMkLst>
        </pc:spChg>
        <pc:spChg chg="add del">
          <ac:chgData name="Serge Libert (BOSA)" userId="8c9a1326-5673-4310-b4ed-b88bcf07a861" providerId="ADAL" clId="{C586AF0F-FCA3-4BFE-8B78-BC22DABD5172}" dt="2020-10-13T09:21:15.449" v="1276"/>
          <ac:spMkLst>
            <pc:docMk/>
            <pc:sldMk cId="1562046590" sldId="1180"/>
            <ac:spMk id="10" creationId="{507B6316-F28E-4BE9-88A3-2598AFFFBE9B}"/>
          </ac:spMkLst>
        </pc:spChg>
        <pc:spChg chg="add del">
          <ac:chgData name="Serge Libert (BOSA)" userId="8c9a1326-5673-4310-b4ed-b88bcf07a861" providerId="ADAL" clId="{C586AF0F-FCA3-4BFE-8B78-BC22DABD5172}" dt="2020-10-13T09:21:15.449" v="1276"/>
          <ac:spMkLst>
            <pc:docMk/>
            <pc:sldMk cId="1562046590" sldId="1180"/>
            <ac:spMk id="11" creationId="{81A4AFF4-EA09-4091-ACA3-C8D99D3BD6E1}"/>
          </ac:spMkLst>
        </pc:spChg>
        <pc:spChg chg="add del">
          <ac:chgData name="Serge Libert (BOSA)" userId="8c9a1326-5673-4310-b4ed-b88bcf07a861" providerId="ADAL" clId="{C586AF0F-FCA3-4BFE-8B78-BC22DABD5172}" dt="2020-10-13T09:21:15.449" v="1276"/>
          <ac:spMkLst>
            <pc:docMk/>
            <pc:sldMk cId="1562046590" sldId="1180"/>
            <ac:spMk id="12" creationId="{CA5FA24E-6C0E-48BD-8F06-88D39F6503B3}"/>
          </ac:spMkLst>
        </pc:spChg>
        <pc:spChg chg="add del">
          <ac:chgData name="Serge Libert (BOSA)" userId="8c9a1326-5673-4310-b4ed-b88bcf07a861" providerId="ADAL" clId="{C586AF0F-FCA3-4BFE-8B78-BC22DABD5172}" dt="2020-10-13T09:21:15.449" v="1276"/>
          <ac:spMkLst>
            <pc:docMk/>
            <pc:sldMk cId="1562046590" sldId="1180"/>
            <ac:spMk id="13" creationId="{DC94EE40-3406-4690-B3DD-F6626A38F661}"/>
          </ac:spMkLst>
        </pc:spChg>
        <pc:spChg chg="add del">
          <ac:chgData name="Serge Libert (BOSA)" userId="8c9a1326-5673-4310-b4ed-b88bcf07a861" providerId="ADAL" clId="{C586AF0F-FCA3-4BFE-8B78-BC22DABD5172}" dt="2020-10-13T09:21:15.449" v="1276"/>
          <ac:spMkLst>
            <pc:docMk/>
            <pc:sldMk cId="1562046590" sldId="1180"/>
            <ac:spMk id="14" creationId="{A13F21B4-493E-48B4-A0A3-DE77EA93F6CA}"/>
          </ac:spMkLst>
        </pc:spChg>
        <pc:spChg chg="add del">
          <ac:chgData name="Serge Libert (BOSA)" userId="8c9a1326-5673-4310-b4ed-b88bcf07a861" providerId="ADAL" clId="{C586AF0F-FCA3-4BFE-8B78-BC22DABD5172}" dt="2020-10-13T09:21:15.449" v="1276"/>
          <ac:spMkLst>
            <pc:docMk/>
            <pc:sldMk cId="1562046590" sldId="1180"/>
            <ac:spMk id="15" creationId="{036C08DF-2E5D-41F8-BA02-2359F59B39CE}"/>
          </ac:spMkLst>
        </pc:spChg>
        <pc:spChg chg="add del">
          <ac:chgData name="Serge Libert (BOSA)" userId="8c9a1326-5673-4310-b4ed-b88bcf07a861" providerId="ADAL" clId="{C586AF0F-FCA3-4BFE-8B78-BC22DABD5172}" dt="2020-10-13T09:21:15.449" v="1276"/>
          <ac:spMkLst>
            <pc:docMk/>
            <pc:sldMk cId="1562046590" sldId="1180"/>
            <ac:spMk id="16" creationId="{5601FA0C-A8C3-4A37-B7C4-8809C956C40B}"/>
          </ac:spMkLst>
        </pc:spChg>
        <pc:spChg chg="add del">
          <ac:chgData name="Serge Libert (BOSA)" userId="8c9a1326-5673-4310-b4ed-b88bcf07a861" providerId="ADAL" clId="{C586AF0F-FCA3-4BFE-8B78-BC22DABD5172}" dt="2020-10-13T09:21:15.449" v="1276"/>
          <ac:spMkLst>
            <pc:docMk/>
            <pc:sldMk cId="1562046590" sldId="1180"/>
            <ac:spMk id="17" creationId="{C5FA4AED-0D5D-4A40-9D2C-88B8127EBAA7}"/>
          </ac:spMkLst>
        </pc:spChg>
        <pc:spChg chg="add del">
          <ac:chgData name="Serge Libert (BOSA)" userId="8c9a1326-5673-4310-b4ed-b88bcf07a861" providerId="ADAL" clId="{C586AF0F-FCA3-4BFE-8B78-BC22DABD5172}" dt="2020-10-13T09:21:15.449" v="1276"/>
          <ac:spMkLst>
            <pc:docMk/>
            <pc:sldMk cId="1562046590" sldId="1180"/>
            <ac:spMk id="19" creationId="{ED0F62B1-F79F-45CA-91E0-625AA58FE1B5}"/>
          </ac:spMkLst>
        </pc:spChg>
        <pc:spChg chg="add del">
          <ac:chgData name="Serge Libert (BOSA)" userId="8c9a1326-5673-4310-b4ed-b88bcf07a861" providerId="ADAL" clId="{C586AF0F-FCA3-4BFE-8B78-BC22DABD5172}" dt="2020-10-13T09:21:15.449" v="1276"/>
          <ac:spMkLst>
            <pc:docMk/>
            <pc:sldMk cId="1562046590" sldId="1180"/>
            <ac:spMk id="20" creationId="{54A23164-50F1-4ABD-BE93-2768457C83A5}"/>
          </ac:spMkLst>
        </pc:spChg>
        <pc:spChg chg="add del">
          <ac:chgData name="Serge Libert (BOSA)" userId="8c9a1326-5673-4310-b4ed-b88bcf07a861" providerId="ADAL" clId="{C586AF0F-FCA3-4BFE-8B78-BC22DABD5172}" dt="2020-10-13T09:21:15.449" v="1276"/>
          <ac:spMkLst>
            <pc:docMk/>
            <pc:sldMk cId="1562046590" sldId="1180"/>
            <ac:spMk id="21" creationId="{00B84032-7C60-4169-9AD8-03A56E9378E8}"/>
          </ac:spMkLst>
        </pc:spChg>
        <pc:spChg chg="add del">
          <ac:chgData name="Serge Libert (BOSA)" userId="8c9a1326-5673-4310-b4ed-b88bcf07a861" providerId="ADAL" clId="{C586AF0F-FCA3-4BFE-8B78-BC22DABD5172}" dt="2020-10-13T09:21:15.449" v="1276"/>
          <ac:spMkLst>
            <pc:docMk/>
            <pc:sldMk cId="1562046590" sldId="1180"/>
            <ac:spMk id="22" creationId="{4225B6F8-7F5B-46A7-B951-E86A8C440A4B}"/>
          </ac:spMkLst>
        </pc:spChg>
        <pc:spChg chg="add del">
          <ac:chgData name="Serge Libert (BOSA)" userId="8c9a1326-5673-4310-b4ed-b88bcf07a861" providerId="ADAL" clId="{C586AF0F-FCA3-4BFE-8B78-BC22DABD5172}" dt="2020-10-13T09:21:15.449" v="1276"/>
          <ac:spMkLst>
            <pc:docMk/>
            <pc:sldMk cId="1562046590" sldId="1180"/>
            <ac:spMk id="23" creationId="{8A337477-76FE-4B2F-8C5A-C60624863B46}"/>
          </ac:spMkLst>
        </pc:spChg>
        <pc:spChg chg="add del">
          <ac:chgData name="Serge Libert (BOSA)" userId="8c9a1326-5673-4310-b4ed-b88bcf07a861" providerId="ADAL" clId="{C586AF0F-FCA3-4BFE-8B78-BC22DABD5172}" dt="2020-10-13T09:21:15.449" v="1276"/>
          <ac:spMkLst>
            <pc:docMk/>
            <pc:sldMk cId="1562046590" sldId="1180"/>
            <ac:spMk id="24" creationId="{45AF53E9-CE10-4D7F-B5F0-D5F7D8CDF40B}"/>
          </ac:spMkLst>
        </pc:spChg>
        <pc:spChg chg="add del">
          <ac:chgData name="Serge Libert (BOSA)" userId="8c9a1326-5673-4310-b4ed-b88bcf07a861" providerId="ADAL" clId="{C586AF0F-FCA3-4BFE-8B78-BC22DABD5172}" dt="2020-10-13T09:21:15.449" v="1276"/>
          <ac:spMkLst>
            <pc:docMk/>
            <pc:sldMk cId="1562046590" sldId="1180"/>
            <ac:spMk id="25" creationId="{4A2A1EF6-B079-4F25-9AFE-B4AFE39685BD}"/>
          </ac:spMkLst>
        </pc:spChg>
        <pc:spChg chg="add del">
          <ac:chgData name="Serge Libert (BOSA)" userId="8c9a1326-5673-4310-b4ed-b88bcf07a861" providerId="ADAL" clId="{C586AF0F-FCA3-4BFE-8B78-BC22DABD5172}" dt="2020-10-13T09:21:15.449" v="1276"/>
          <ac:spMkLst>
            <pc:docMk/>
            <pc:sldMk cId="1562046590" sldId="1180"/>
            <ac:spMk id="26" creationId="{14DBEDE1-4E92-4720-B22B-C412879DF624}"/>
          </ac:spMkLst>
        </pc:spChg>
        <pc:spChg chg="add del">
          <ac:chgData name="Serge Libert (BOSA)" userId="8c9a1326-5673-4310-b4ed-b88bcf07a861" providerId="ADAL" clId="{C586AF0F-FCA3-4BFE-8B78-BC22DABD5172}" dt="2020-10-13T09:21:15.449" v="1276"/>
          <ac:spMkLst>
            <pc:docMk/>
            <pc:sldMk cId="1562046590" sldId="1180"/>
            <ac:spMk id="27" creationId="{C1E803D5-1D94-41DC-AB55-D2EE68947C0F}"/>
          </ac:spMkLst>
        </pc:spChg>
        <pc:spChg chg="add del">
          <ac:chgData name="Serge Libert (BOSA)" userId="8c9a1326-5673-4310-b4ed-b88bcf07a861" providerId="ADAL" clId="{C586AF0F-FCA3-4BFE-8B78-BC22DABD5172}" dt="2020-10-13T09:21:15.449" v="1276"/>
          <ac:spMkLst>
            <pc:docMk/>
            <pc:sldMk cId="1562046590" sldId="1180"/>
            <ac:spMk id="28" creationId="{1CAC1ACA-7A22-4ABB-8D62-65309B171C0A}"/>
          </ac:spMkLst>
        </pc:spChg>
        <pc:spChg chg="add del">
          <ac:chgData name="Serge Libert (BOSA)" userId="8c9a1326-5673-4310-b4ed-b88bcf07a861" providerId="ADAL" clId="{C586AF0F-FCA3-4BFE-8B78-BC22DABD5172}" dt="2020-10-13T09:21:15.449" v="1276"/>
          <ac:spMkLst>
            <pc:docMk/>
            <pc:sldMk cId="1562046590" sldId="1180"/>
            <ac:spMk id="29" creationId="{2405D9E1-E88C-49FA-9996-B9EF0D002234}"/>
          </ac:spMkLst>
        </pc:spChg>
        <pc:spChg chg="add del">
          <ac:chgData name="Serge Libert (BOSA)" userId="8c9a1326-5673-4310-b4ed-b88bcf07a861" providerId="ADAL" clId="{C586AF0F-FCA3-4BFE-8B78-BC22DABD5172}" dt="2020-10-13T09:21:15.449" v="1276"/>
          <ac:spMkLst>
            <pc:docMk/>
            <pc:sldMk cId="1562046590" sldId="1180"/>
            <ac:spMk id="30" creationId="{BD0DE286-204A-4622-A734-19DAFAB1BA75}"/>
          </ac:spMkLst>
        </pc:spChg>
        <pc:graphicFrameChg chg="add del">
          <ac:chgData name="Serge Libert (BOSA)" userId="8c9a1326-5673-4310-b4ed-b88bcf07a861" providerId="ADAL" clId="{C586AF0F-FCA3-4BFE-8B78-BC22DABD5172}" dt="2020-10-13T09:20:22.677" v="1274"/>
          <ac:graphicFrameMkLst>
            <pc:docMk/>
            <pc:sldMk cId="1562046590" sldId="1180"/>
            <ac:graphicFrameMk id="6" creationId="{9C87BBFA-593B-42EE-A9AD-3D2A389FF658}"/>
          </ac:graphicFrameMkLst>
        </pc:graphicFrameChg>
        <pc:graphicFrameChg chg="add del">
          <ac:chgData name="Serge Libert (BOSA)" userId="8c9a1326-5673-4310-b4ed-b88bcf07a861" providerId="ADAL" clId="{C586AF0F-FCA3-4BFE-8B78-BC22DABD5172}" dt="2020-10-13T09:21:15.449" v="1276"/>
          <ac:graphicFrameMkLst>
            <pc:docMk/>
            <pc:sldMk cId="1562046590" sldId="1180"/>
            <ac:graphicFrameMk id="8" creationId="{BAB9F6C1-66BD-4AE7-9C63-7889E327F0F7}"/>
          </ac:graphicFrameMkLst>
        </pc:graphicFrameChg>
        <pc:picChg chg="add mod modCrop">
          <ac:chgData name="Serge Libert (BOSA)" userId="8c9a1326-5673-4310-b4ed-b88bcf07a861" providerId="ADAL" clId="{C586AF0F-FCA3-4BFE-8B78-BC22DABD5172}" dt="2020-10-13T09:26:01.389" v="1286" actId="1076"/>
          <ac:picMkLst>
            <pc:docMk/>
            <pc:sldMk cId="1562046590" sldId="1180"/>
            <ac:picMk id="31" creationId="{364F0208-D367-40EB-83CF-C2C13FFDF2A6}"/>
          </ac:picMkLst>
        </pc:picChg>
        <pc:cxnChg chg="add del">
          <ac:chgData name="Serge Libert (BOSA)" userId="8c9a1326-5673-4310-b4ed-b88bcf07a861" providerId="ADAL" clId="{C586AF0F-FCA3-4BFE-8B78-BC22DABD5172}" dt="2020-10-13T09:21:15.449" v="1276"/>
          <ac:cxnSpMkLst>
            <pc:docMk/>
            <pc:sldMk cId="1562046590" sldId="1180"/>
            <ac:cxnSpMk id="18" creationId="{AAD2012A-0B07-48A6-836B-077E74667927}"/>
          </ac:cxnSpMkLst>
        </pc:cxnChg>
      </pc:sldChg>
      <pc:sldChg chg="addSp delSp modSp add del">
        <pc:chgData name="Serge Libert (BOSA)" userId="8c9a1326-5673-4310-b4ed-b88bcf07a861" providerId="ADAL" clId="{C586AF0F-FCA3-4BFE-8B78-BC22DABD5172}" dt="2020-10-13T09:36:57.294" v="1301" actId="2696"/>
        <pc:sldMkLst>
          <pc:docMk/>
          <pc:sldMk cId="3102784536" sldId="1181"/>
        </pc:sldMkLst>
        <pc:spChg chg="del mod">
          <ac:chgData name="Serge Libert (BOSA)" userId="8c9a1326-5673-4310-b4ed-b88bcf07a861" providerId="ADAL" clId="{C586AF0F-FCA3-4BFE-8B78-BC22DABD5172}" dt="2020-10-13T09:36:35.333" v="1298" actId="478"/>
          <ac:spMkLst>
            <pc:docMk/>
            <pc:sldMk cId="3102784536" sldId="1181"/>
            <ac:spMk id="2" creationId="{A5560A35-453C-41F6-866C-893FB33B789D}"/>
          </ac:spMkLst>
        </pc:spChg>
        <pc:spChg chg="add mod">
          <ac:chgData name="Serge Libert (BOSA)" userId="8c9a1326-5673-4310-b4ed-b88bcf07a861" providerId="ADAL" clId="{C586AF0F-FCA3-4BFE-8B78-BC22DABD5172}" dt="2020-10-13T09:36:35.333" v="1298" actId="478"/>
          <ac:spMkLst>
            <pc:docMk/>
            <pc:sldMk cId="3102784536" sldId="1181"/>
            <ac:spMk id="5" creationId="{2C162533-AEF9-4E1E-97A5-55992377CD99}"/>
          </ac:spMkLst>
        </pc:spChg>
        <pc:spChg chg="add del">
          <ac:chgData name="Serge Libert (BOSA)" userId="8c9a1326-5673-4310-b4ed-b88bcf07a861" providerId="ADAL" clId="{C586AF0F-FCA3-4BFE-8B78-BC22DABD5172}" dt="2020-10-13T09:36:49.792" v="1300"/>
          <ac:spMkLst>
            <pc:docMk/>
            <pc:sldMk cId="3102784536" sldId="1181"/>
            <ac:spMk id="6" creationId="{1ABE9D66-BC17-4408-96BE-1DA9C001E6AD}"/>
          </ac:spMkLst>
        </pc:spChg>
      </pc:sldChg>
      <pc:sldChg chg="modSp add">
        <pc:chgData name="Serge Libert (BOSA)" userId="8c9a1326-5673-4310-b4ed-b88bcf07a861" providerId="ADAL" clId="{C586AF0F-FCA3-4BFE-8B78-BC22DABD5172}" dt="2020-10-13T10:11:04.739" v="1362" actId="20577"/>
        <pc:sldMkLst>
          <pc:docMk/>
          <pc:sldMk cId="3264434528" sldId="1181"/>
        </pc:sldMkLst>
        <pc:spChg chg="mod">
          <ac:chgData name="Serge Libert (BOSA)" userId="8c9a1326-5673-4310-b4ed-b88bcf07a861" providerId="ADAL" clId="{C586AF0F-FCA3-4BFE-8B78-BC22DABD5172}" dt="2020-10-13T10:11:04.739" v="1362" actId="20577"/>
          <ac:spMkLst>
            <pc:docMk/>
            <pc:sldMk cId="3264434528" sldId="1181"/>
            <ac:spMk id="2" creationId="{EFFDF5BC-D0A3-4746-9501-6DD72B5DBF61}"/>
          </ac:spMkLst>
        </pc:spChg>
      </pc:sldChg>
    </pc:docChg>
  </pc:docChgLst>
  <pc:docChgLst>
    <pc:chgData name="Axel De Nys (BOSA)" userId="S::axel.denys@bosa.fgov.be::2be2006f-ac38-4a38-9c28-822dc898dff0" providerId="AD" clId="Web-{EB40FDD4-0B47-3F86-696F-8384ED130421}"/>
    <pc:docChg chg="addSld modSld">
      <pc:chgData name="Axel De Nys (BOSA)" userId="S::axel.denys@bosa.fgov.be::2be2006f-ac38-4a38-9c28-822dc898dff0" providerId="AD" clId="Web-{EB40FDD4-0B47-3F86-696F-8384ED130421}" dt="2020-10-13T09:05:35.566" v="882" actId="1076"/>
      <pc:docMkLst>
        <pc:docMk/>
      </pc:docMkLst>
      <pc:sldChg chg="addSp delSp modSp addCm">
        <pc:chgData name="Axel De Nys (BOSA)" userId="S::axel.denys@bosa.fgov.be::2be2006f-ac38-4a38-9c28-822dc898dff0" providerId="AD" clId="Web-{EB40FDD4-0B47-3F86-696F-8384ED130421}" dt="2020-10-13T09:05:35.566" v="882" actId="1076"/>
        <pc:sldMkLst>
          <pc:docMk/>
          <pc:sldMk cId="2105566991" sldId="1177"/>
        </pc:sldMkLst>
        <pc:spChg chg="mod">
          <ac:chgData name="Axel De Nys (BOSA)" userId="S::axel.denys@bosa.fgov.be::2be2006f-ac38-4a38-9c28-822dc898dff0" providerId="AD" clId="Web-{EB40FDD4-0B47-3F86-696F-8384ED130421}" dt="2020-10-13T09:02:48.874" v="845" actId="20577"/>
          <ac:spMkLst>
            <pc:docMk/>
            <pc:sldMk cId="2105566991" sldId="1177"/>
            <ac:spMk id="2" creationId="{2B749595-27A6-4E2C-80A6-21CA8BD3DB90}"/>
          </ac:spMkLst>
        </pc:spChg>
        <pc:spChg chg="add mod">
          <ac:chgData name="Axel De Nys (BOSA)" userId="S::axel.denys@bosa.fgov.be::2be2006f-ac38-4a38-9c28-822dc898dff0" providerId="AD" clId="Web-{EB40FDD4-0B47-3F86-696F-8384ED130421}" dt="2020-10-13T08:59:36.119" v="748" actId="1076"/>
          <ac:spMkLst>
            <pc:docMk/>
            <pc:sldMk cId="2105566991" sldId="1177"/>
            <ac:spMk id="7" creationId="{7A094E67-887A-4E2A-B13A-E2EDCEEAB984}"/>
          </ac:spMkLst>
        </pc:spChg>
        <pc:spChg chg="add mod">
          <ac:chgData name="Axel De Nys (BOSA)" userId="S::axel.denys@bosa.fgov.be::2be2006f-ac38-4a38-9c28-822dc898dff0" providerId="AD" clId="Web-{EB40FDD4-0B47-3F86-696F-8384ED130421}" dt="2020-10-13T09:02:48.843" v="844" actId="1076"/>
          <ac:spMkLst>
            <pc:docMk/>
            <pc:sldMk cId="2105566991" sldId="1177"/>
            <ac:spMk id="8" creationId="{A02624D3-6D6E-41CC-8FEB-D50BFE7922F0}"/>
          </ac:spMkLst>
        </pc:spChg>
        <pc:grpChg chg="add mod">
          <ac:chgData name="Axel De Nys (BOSA)" userId="S::axel.denys@bosa.fgov.be::2be2006f-ac38-4a38-9c28-822dc898dff0" providerId="AD" clId="Web-{EB40FDD4-0B47-3F86-696F-8384ED130421}" dt="2020-10-13T09:05:35.550" v="881" actId="1076"/>
          <ac:grpSpMkLst>
            <pc:docMk/>
            <pc:sldMk cId="2105566991" sldId="1177"/>
            <ac:grpSpMk id="9" creationId="{6F3E36B3-508A-4EE4-A310-9D853932E81B}"/>
          </ac:grpSpMkLst>
        </pc:grpChg>
        <pc:grpChg chg="add mod">
          <ac:chgData name="Axel De Nys (BOSA)" userId="S::axel.denys@bosa.fgov.be::2be2006f-ac38-4a38-9c28-822dc898dff0" providerId="AD" clId="Web-{EB40FDD4-0B47-3F86-696F-8384ED130421}" dt="2020-10-13T09:05:35.566" v="882" actId="1076"/>
          <ac:grpSpMkLst>
            <pc:docMk/>
            <pc:sldMk cId="2105566991" sldId="1177"/>
            <ac:grpSpMk id="11" creationId="{20D59EDD-3599-4761-BF8D-9B9AB35428D8}"/>
          </ac:grpSpMkLst>
        </pc:grpChg>
        <pc:picChg chg="add del mod">
          <ac:chgData name="Axel De Nys (BOSA)" userId="S::axel.denys@bosa.fgov.be::2be2006f-ac38-4a38-9c28-822dc898dff0" providerId="AD" clId="Web-{EB40FDD4-0B47-3F86-696F-8384ED130421}" dt="2020-10-13T08:47:39.790" v="375"/>
          <ac:picMkLst>
            <pc:docMk/>
            <pc:sldMk cId="2105566991" sldId="1177"/>
            <ac:picMk id="4" creationId="{17733146-ABE2-42A8-B2E8-F4527A6349DF}"/>
          </ac:picMkLst>
        </pc:picChg>
        <pc:picChg chg="add mod">
          <ac:chgData name="Axel De Nys (BOSA)" userId="S::axel.denys@bosa.fgov.be::2be2006f-ac38-4a38-9c28-822dc898dff0" providerId="AD" clId="Web-{EB40FDD4-0B47-3F86-696F-8384ED130421}" dt="2020-10-13T08:58:32.009" v="664" actId="14100"/>
          <ac:picMkLst>
            <pc:docMk/>
            <pc:sldMk cId="2105566991" sldId="1177"/>
            <ac:picMk id="5" creationId="{EC40824F-7DBF-4570-8640-E858A7920D5A}"/>
          </ac:picMkLst>
        </pc:picChg>
        <pc:picChg chg="add mod">
          <ac:chgData name="Axel De Nys (BOSA)" userId="S::axel.denys@bosa.fgov.be::2be2006f-ac38-4a38-9c28-822dc898dff0" providerId="AD" clId="Web-{EB40FDD4-0B47-3F86-696F-8384ED130421}" dt="2020-10-13T09:02:48.827" v="843" actId="1076"/>
          <ac:picMkLst>
            <pc:docMk/>
            <pc:sldMk cId="2105566991" sldId="1177"/>
            <ac:picMk id="10" creationId="{4C4EACCF-8FBD-472B-8234-B3E744A2489D}"/>
          </ac:picMkLst>
        </pc:picChg>
      </pc:sldChg>
      <pc:sldChg chg="modSp add replId">
        <pc:chgData name="Axel De Nys (BOSA)" userId="S::axel.denys@bosa.fgov.be::2be2006f-ac38-4a38-9c28-822dc898dff0" providerId="AD" clId="Web-{EB40FDD4-0B47-3F86-696F-8384ED130421}" dt="2020-10-13T09:04:53.471" v="880" actId="1076"/>
        <pc:sldMkLst>
          <pc:docMk/>
          <pc:sldMk cId="3320343555" sldId="1179"/>
        </pc:sldMkLst>
        <pc:spChg chg="mod">
          <ac:chgData name="Axel De Nys (BOSA)" userId="S::axel.denys@bosa.fgov.be::2be2006f-ac38-4a38-9c28-822dc898dff0" providerId="AD" clId="Web-{EB40FDD4-0B47-3F86-696F-8384ED130421}" dt="2020-10-13T09:04:48.080" v="877" actId="20577"/>
          <ac:spMkLst>
            <pc:docMk/>
            <pc:sldMk cId="3320343555" sldId="1179"/>
            <ac:spMk id="2" creationId="{2B749595-27A6-4E2C-80A6-21CA8BD3DB90}"/>
          </ac:spMkLst>
        </pc:spChg>
        <pc:picChg chg="mod">
          <ac:chgData name="Axel De Nys (BOSA)" userId="S::axel.denys@bosa.fgov.be::2be2006f-ac38-4a38-9c28-822dc898dff0" providerId="AD" clId="Web-{EB40FDD4-0B47-3F86-696F-8384ED130421}" dt="2020-10-13T09:04:53.471" v="880" actId="1076"/>
          <ac:picMkLst>
            <pc:docMk/>
            <pc:sldMk cId="3320343555" sldId="1179"/>
            <ac:picMk id="4" creationId="{17733146-ABE2-42A8-B2E8-F4527A6349DF}"/>
          </ac:picMkLst>
        </pc:picChg>
      </pc:sldChg>
    </pc:docChg>
  </pc:docChgLst>
  <pc:docChgLst>
    <pc:chgData name="VERMEIRE Marc" userId="68b21b65-99b7-4ffe-a641-f2487b009bc3" providerId="ADAL" clId="{810C705F-8E55-42B1-9977-2D80D6F1FF4B}"/>
    <pc:docChg chg="undo custSel addSld delSld modSld">
      <pc:chgData name="VERMEIRE Marc" userId="68b21b65-99b7-4ffe-a641-f2487b009bc3" providerId="ADAL" clId="{810C705F-8E55-42B1-9977-2D80D6F1FF4B}" dt="2020-09-17T10:24:57.371" v="118" actId="1076"/>
      <pc:docMkLst>
        <pc:docMk/>
      </pc:docMkLst>
      <pc:sldChg chg="modSp mod">
        <pc:chgData name="VERMEIRE Marc" userId="68b21b65-99b7-4ffe-a641-f2487b009bc3" providerId="ADAL" clId="{810C705F-8E55-42B1-9977-2D80D6F1FF4B}" dt="2020-09-17T10:22:22.948" v="7" actId="6549"/>
        <pc:sldMkLst>
          <pc:docMk/>
          <pc:sldMk cId="122499535" sldId="373"/>
        </pc:sldMkLst>
        <pc:spChg chg="mod">
          <ac:chgData name="VERMEIRE Marc" userId="68b21b65-99b7-4ffe-a641-f2487b009bc3" providerId="ADAL" clId="{810C705F-8E55-42B1-9977-2D80D6F1FF4B}" dt="2020-09-17T10:22:13.145" v="1" actId="6549"/>
          <ac:spMkLst>
            <pc:docMk/>
            <pc:sldMk cId="122499535" sldId="373"/>
            <ac:spMk id="31" creationId="{00000000-0000-0000-0000-000000000000}"/>
          </ac:spMkLst>
        </pc:spChg>
        <pc:spChg chg="mod">
          <ac:chgData name="VERMEIRE Marc" userId="68b21b65-99b7-4ffe-a641-f2487b009bc3" providerId="ADAL" clId="{810C705F-8E55-42B1-9977-2D80D6F1FF4B}" dt="2020-09-17T10:22:22.948" v="7" actId="6549"/>
          <ac:spMkLst>
            <pc:docMk/>
            <pc:sldMk cId="122499535" sldId="373"/>
            <ac:spMk id="32" creationId="{00000000-0000-0000-0000-000000000000}"/>
          </ac:spMkLst>
        </pc:spChg>
      </pc:sldChg>
      <pc:sldChg chg="modSp mod">
        <pc:chgData name="VERMEIRE Marc" userId="68b21b65-99b7-4ffe-a641-f2487b009bc3" providerId="ADAL" clId="{810C705F-8E55-42B1-9977-2D80D6F1FF4B}" dt="2020-09-17T10:23:03.647" v="27" actId="27636"/>
        <pc:sldMkLst>
          <pc:docMk/>
          <pc:sldMk cId="4055181288" sldId="442"/>
        </pc:sldMkLst>
        <pc:spChg chg="mod">
          <ac:chgData name="VERMEIRE Marc" userId="68b21b65-99b7-4ffe-a641-f2487b009bc3" providerId="ADAL" clId="{810C705F-8E55-42B1-9977-2D80D6F1FF4B}" dt="2020-09-17T10:23:03.647" v="27" actId="27636"/>
          <ac:spMkLst>
            <pc:docMk/>
            <pc:sldMk cId="4055181288" sldId="442"/>
            <ac:spMk id="7" creationId="{D35D7476-9DF6-4030-82CA-F938211243C0}"/>
          </ac:spMkLst>
        </pc:spChg>
      </pc:sldChg>
      <pc:sldChg chg="del">
        <pc:chgData name="VERMEIRE Marc" userId="68b21b65-99b7-4ffe-a641-f2487b009bc3" providerId="ADAL" clId="{810C705F-8E55-42B1-9977-2D80D6F1FF4B}" dt="2020-09-17T10:22:41.926" v="17" actId="47"/>
        <pc:sldMkLst>
          <pc:docMk/>
          <pc:sldMk cId="2691319586" sldId="1149"/>
        </pc:sldMkLst>
      </pc:sldChg>
      <pc:sldChg chg="del">
        <pc:chgData name="VERMEIRE Marc" userId="68b21b65-99b7-4ffe-a641-f2487b009bc3" providerId="ADAL" clId="{810C705F-8E55-42B1-9977-2D80D6F1FF4B}" dt="2020-09-17T10:22:48.475" v="21" actId="47"/>
        <pc:sldMkLst>
          <pc:docMk/>
          <pc:sldMk cId="2464023295" sldId="1150"/>
        </pc:sldMkLst>
      </pc:sldChg>
      <pc:sldChg chg="del">
        <pc:chgData name="VERMEIRE Marc" userId="68b21b65-99b7-4ffe-a641-f2487b009bc3" providerId="ADAL" clId="{810C705F-8E55-42B1-9977-2D80D6F1FF4B}" dt="2020-09-17T10:22:47.015" v="20" actId="47"/>
        <pc:sldMkLst>
          <pc:docMk/>
          <pc:sldMk cId="3747492444" sldId="1153"/>
        </pc:sldMkLst>
      </pc:sldChg>
      <pc:sldChg chg="del">
        <pc:chgData name="VERMEIRE Marc" userId="68b21b65-99b7-4ffe-a641-f2487b009bc3" providerId="ADAL" clId="{810C705F-8E55-42B1-9977-2D80D6F1FF4B}" dt="2020-09-17T10:22:28.002" v="8" actId="47"/>
        <pc:sldMkLst>
          <pc:docMk/>
          <pc:sldMk cId="313705934" sldId="1154"/>
        </pc:sldMkLst>
      </pc:sldChg>
      <pc:sldChg chg="del">
        <pc:chgData name="VERMEIRE Marc" userId="68b21b65-99b7-4ffe-a641-f2487b009bc3" providerId="ADAL" clId="{810C705F-8E55-42B1-9977-2D80D6F1FF4B}" dt="2020-09-17T10:22:49.241" v="22" actId="47"/>
        <pc:sldMkLst>
          <pc:docMk/>
          <pc:sldMk cId="1488101002" sldId="1155"/>
        </pc:sldMkLst>
      </pc:sldChg>
      <pc:sldChg chg="del">
        <pc:chgData name="VERMEIRE Marc" userId="68b21b65-99b7-4ffe-a641-f2487b009bc3" providerId="ADAL" clId="{810C705F-8E55-42B1-9977-2D80D6F1FF4B}" dt="2020-09-17T10:22:33.191" v="12" actId="47"/>
        <pc:sldMkLst>
          <pc:docMk/>
          <pc:sldMk cId="2657660141" sldId="1156"/>
        </pc:sldMkLst>
      </pc:sldChg>
      <pc:sldChg chg="del">
        <pc:chgData name="VERMEIRE Marc" userId="68b21b65-99b7-4ffe-a641-f2487b009bc3" providerId="ADAL" clId="{810C705F-8E55-42B1-9977-2D80D6F1FF4B}" dt="2020-09-17T10:22:37.583" v="15" actId="47"/>
        <pc:sldMkLst>
          <pc:docMk/>
          <pc:sldMk cId="1059775360" sldId="1157"/>
        </pc:sldMkLst>
      </pc:sldChg>
      <pc:sldChg chg="del">
        <pc:chgData name="VERMEIRE Marc" userId="68b21b65-99b7-4ffe-a641-f2487b009bc3" providerId="ADAL" clId="{810C705F-8E55-42B1-9977-2D80D6F1FF4B}" dt="2020-09-17T10:22:38.619" v="16" actId="47"/>
        <pc:sldMkLst>
          <pc:docMk/>
          <pc:sldMk cId="624300980" sldId="1158"/>
        </pc:sldMkLst>
      </pc:sldChg>
      <pc:sldChg chg="addSp delSp modSp mod">
        <pc:chgData name="VERMEIRE Marc" userId="68b21b65-99b7-4ffe-a641-f2487b009bc3" providerId="ADAL" clId="{810C705F-8E55-42B1-9977-2D80D6F1FF4B}" dt="2020-09-17T10:24:04.155" v="81" actId="1035"/>
        <pc:sldMkLst>
          <pc:docMk/>
          <pc:sldMk cId="1905059376" sldId="1160"/>
        </pc:sldMkLst>
        <pc:spChg chg="add mod">
          <ac:chgData name="VERMEIRE Marc" userId="68b21b65-99b7-4ffe-a641-f2487b009bc3" providerId="ADAL" clId="{810C705F-8E55-42B1-9977-2D80D6F1FF4B}" dt="2020-09-17T10:24:04.155" v="81" actId="1035"/>
          <ac:spMkLst>
            <pc:docMk/>
            <pc:sldMk cId="1905059376" sldId="1160"/>
            <ac:spMk id="2" creationId="{7D04E8A4-775F-4D86-BEA0-DBA06C9FBE23}"/>
          </ac:spMkLst>
        </pc:spChg>
        <pc:spChg chg="del mod">
          <ac:chgData name="VERMEIRE Marc" userId="68b21b65-99b7-4ffe-a641-f2487b009bc3" providerId="ADAL" clId="{810C705F-8E55-42B1-9977-2D80D6F1FF4B}" dt="2020-09-17T10:23:41.625" v="32" actId="478"/>
          <ac:spMkLst>
            <pc:docMk/>
            <pc:sldMk cId="1905059376" sldId="1160"/>
            <ac:spMk id="5" creationId="{4E8AFD08-0D91-47AA-8F86-897342D08AF6}"/>
          </ac:spMkLst>
        </pc:spChg>
        <pc:spChg chg="mod">
          <ac:chgData name="VERMEIRE Marc" userId="68b21b65-99b7-4ffe-a641-f2487b009bc3" providerId="ADAL" clId="{810C705F-8E55-42B1-9977-2D80D6F1FF4B}" dt="2020-09-17T10:23:12.533" v="29" actId="27636"/>
          <ac:spMkLst>
            <pc:docMk/>
            <pc:sldMk cId="1905059376" sldId="1160"/>
            <ac:spMk id="7" creationId="{D35D7476-9DF6-4030-82CA-F938211243C0}"/>
          </ac:spMkLst>
        </pc:spChg>
      </pc:sldChg>
      <pc:sldChg chg="del">
        <pc:chgData name="VERMEIRE Marc" userId="68b21b65-99b7-4ffe-a641-f2487b009bc3" providerId="ADAL" clId="{810C705F-8E55-42B1-9977-2D80D6F1FF4B}" dt="2020-09-17T10:23:56.274" v="78" actId="47"/>
        <pc:sldMkLst>
          <pc:docMk/>
          <pc:sldMk cId="3885293540" sldId="1161"/>
        </pc:sldMkLst>
      </pc:sldChg>
      <pc:sldChg chg="del">
        <pc:chgData name="VERMEIRE Marc" userId="68b21b65-99b7-4ffe-a641-f2487b009bc3" providerId="ADAL" clId="{810C705F-8E55-42B1-9977-2D80D6F1FF4B}" dt="2020-09-17T10:23:56.274" v="78" actId="47"/>
        <pc:sldMkLst>
          <pc:docMk/>
          <pc:sldMk cId="1011154793" sldId="1162"/>
        </pc:sldMkLst>
      </pc:sldChg>
      <pc:sldChg chg="del">
        <pc:chgData name="VERMEIRE Marc" userId="68b21b65-99b7-4ffe-a641-f2487b009bc3" providerId="ADAL" clId="{810C705F-8E55-42B1-9977-2D80D6F1FF4B}" dt="2020-09-17T10:23:56.274" v="78" actId="47"/>
        <pc:sldMkLst>
          <pc:docMk/>
          <pc:sldMk cId="2803071903" sldId="1163"/>
        </pc:sldMkLst>
      </pc:sldChg>
      <pc:sldChg chg="del">
        <pc:chgData name="VERMEIRE Marc" userId="68b21b65-99b7-4ffe-a641-f2487b009bc3" providerId="ADAL" clId="{810C705F-8E55-42B1-9977-2D80D6F1FF4B}" dt="2020-09-17T10:23:56.274" v="78" actId="47"/>
        <pc:sldMkLst>
          <pc:docMk/>
          <pc:sldMk cId="2008493137" sldId="1165"/>
        </pc:sldMkLst>
      </pc:sldChg>
      <pc:sldChg chg="add del">
        <pc:chgData name="VERMEIRE Marc" userId="68b21b65-99b7-4ffe-a641-f2487b009bc3" providerId="ADAL" clId="{810C705F-8E55-42B1-9977-2D80D6F1FF4B}" dt="2020-09-17T10:23:56.274" v="78" actId="47"/>
        <pc:sldMkLst>
          <pc:docMk/>
          <pc:sldMk cId="3458218835" sldId="1166"/>
        </pc:sldMkLst>
      </pc:sldChg>
      <pc:sldChg chg="del">
        <pc:chgData name="VERMEIRE Marc" userId="68b21b65-99b7-4ffe-a641-f2487b009bc3" providerId="ADAL" clId="{810C705F-8E55-42B1-9977-2D80D6F1FF4B}" dt="2020-09-17T10:22:55.836" v="25" actId="47"/>
        <pc:sldMkLst>
          <pc:docMk/>
          <pc:sldMk cId="2058125213" sldId="1167"/>
        </pc:sldMkLst>
      </pc:sldChg>
      <pc:sldChg chg="del">
        <pc:chgData name="VERMEIRE Marc" userId="68b21b65-99b7-4ffe-a641-f2487b009bc3" providerId="ADAL" clId="{810C705F-8E55-42B1-9977-2D80D6F1FF4B}" dt="2020-09-17T10:22:43.047" v="18" actId="47"/>
        <pc:sldMkLst>
          <pc:docMk/>
          <pc:sldMk cId="702905871" sldId="1169"/>
        </pc:sldMkLst>
      </pc:sldChg>
      <pc:sldChg chg="modSp add mod">
        <pc:chgData name="VERMEIRE Marc" userId="68b21b65-99b7-4ffe-a641-f2487b009bc3" providerId="ADAL" clId="{810C705F-8E55-42B1-9977-2D80D6F1FF4B}" dt="2020-09-17T10:24:18.781" v="113" actId="1036"/>
        <pc:sldMkLst>
          <pc:docMk/>
          <pc:sldMk cId="792356972" sldId="1169"/>
        </pc:sldMkLst>
        <pc:spChg chg="mod">
          <ac:chgData name="VERMEIRE Marc" userId="68b21b65-99b7-4ffe-a641-f2487b009bc3" providerId="ADAL" clId="{810C705F-8E55-42B1-9977-2D80D6F1FF4B}" dt="2020-09-17T10:24:18.781" v="113" actId="1036"/>
          <ac:spMkLst>
            <pc:docMk/>
            <pc:sldMk cId="792356972" sldId="1169"/>
            <ac:spMk id="2" creationId="{7D04E8A4-775F-4D86-BEA0-DBA06C9FBE23}"/>
          </ac:spMkLst>
        </pc:spChg>
      </pc:sldChg>
      <pc:sldChg chg="modSp add mod">
        <pc:chgData name="VERMEIRE Marc" userId="68b21b65-99b7-4ffe-a641-f2487b009bc3" providerId="ADAL" clId="{810C705F-8E55-42B1-9977-2D80D6F1FF4B}" dt="2020-09-17T10:24:28.413" v="114" actId="1076"/>
        <pc:sldMkLst>
          <pc:docMk/>
          <pc:sldMk cId="3369204313" sldId="1170"/>
        </pc:sldMkLst>
        <pc:spChg chg="mod">
          <ac:chgData name="VERMEIRE Marc" userId="68b21b65-99b7-4ffe-a641-f2487b009bc3" providerId="ADAL" clId="{810C705F-8E55-42B1-9977-2D80D6F1FF4B}" dt="2020-09-17T10:24:28.413" v="114" actId="1076"/>
          <ac:spMkLst>
            <pc:docMk/>
            <pc:sldMk cId="3369204313" sldId="1170"/>
            <ac:spMk id="2" creationId="{7D04E8A4-775F-4D86-BEA0-DBA06C9FBE23}"/>
          </ac:spMkLst>
        </pc:spChg>
      </pc:sldChg>
      <pc:sldChg chg="del">
        <pc:chgData name="VERMEIRE Marc" userId="68b21b65-99b7-4ffe-a641-f2487b009bc3" providerId="ADAL" clId="{810C705F-8E55-42B1-9977-2D80D6F1FF4B}" dt="2020-09-17T10:22:43.895" v="19" actId="47"/>
        <pc:sldMkLst>
          <pc:docMk/>
          <pc:sldMk cId="212458072" sldId="1171"/>
        </pc:sldMkLst>
      </pc:sldChg>
      <pc:sldChg chg="modSp add mod">
        <pc:chgData name="VERMEIRE Marc" userId="68b21b65-99b7-4ffe-a641-f2487b009bc3" providerId="ADAL" clId="{810C705F-8E55-42B1-9977-2D80D6F1FF4B}" dt="2020-09-17T10:24:40.403" v="115" actId="1076"/>
        <pc:sldMkLst>
          <pc:docMk/>
          <pc:sldMk cId="2253964340" sldId="1171"/>
        </pc:sldMkLst>
        <pc:spChg chg="mod">
          <ac:chgData name="VERMEIRE Marc" userId="68b21b65-99b7-4ffe-a641-f2487b009bc3" providerId="ADAL" clId="{810C705F-8E55-42B1-9977-2D80D6F1FF4B}" dt="2020-09-17T10:24:40.403" v="115" actId="1076"/>
          <ac:spMkLst>
            <pc:docMk/>
            <pc:sldMk cId="2253964340" sldId="1171"/>
            <ac:spMk id="2" creationId="{7D04E8A4-775F-4D86-BEA0-DBA06C9FBE23}"/>
          </ac:spMkLst>
        </pc:spChg>
      </pc:sldChg>
      <pc:sldChg chg="del">
        <pc:chgData name="VERMEIRE Marc" userId="68b21b65-99b7-4ffe-a641-f2487b009bc3" providerId="ADAL" clId="{810C705F-8E55-42B1-9977-2D80D6F1FF4B}" dt="2020-09-17T10:22:29.778" v="9" actId="47"/>
        <pc:sldMkLst>
          <pc:docMk/>
          <pc:sldMk cId="1260394034" sldId="1172"/>
        </pc:sldMkLst>
      </pc:sldChg>
      <pc:sldChg chg="modSp add mod">
        <pc:chgData name="VERMEIRE Marc" userId="68b21b65-99b7-4ffe-a641-f2487b009bc3" providerId="ADAL" clId="{810C705F-8E55-42B1-9977-2D80D6F1FF4B}" dt="2020-09-17T10:24:49.788" v="117" actId="1036"/>
        <pc:sldMkLst>
          <pc:docMk/>
          <pc:sldMk cId="2096505607" sldId="1172"/>
        </pc:sldMkLst>
        <pc:spChg chg="mod">
          <ac:chgData name="VERMEIRE Marc" userId="68b21b65-99b7-4ffe-a641-f2487b009bc3" providerId="ADAL" clId="{810C705F-8E55-42B1-9977-2D80D6F1FF4B}" dt="2020-09-17T10:24:49.788" v="117" actId="1036"/>
          <ac:spMkLst>
            <pc:docMk/>
            <pc:sldMk cId="2096505607" sldId="1172"/>
            <ac:spMk id="2" creationId="{7D04E8A4-775F-4D86-BEA0-DBA06C9FBE23}"/>
          </ac:spMkLst>
        </pc:spChg>
      </pc:sldChg>
      <pc:sldChg chg="del">
        <pc:chgData name="VERMEIRE Marc" userId="68b21b65-99b7-4ffe-a641-f2487b009bc3" providerId="ADAL" clId="{810C705F-8E55-42B1-9977-2D80D6F1FF4B}" dt="2020-09-17T10:22:36.276" v="14" actId="47"/>
        <pc:sldMkLst>
          <pc:docMk/>
          <pc:sldMk cId="2057755178" sldId="1173"/>
        </pc:sldMkLst>
      </pc:sldChg>
      <pc:sldChg chg="modSp add mod">
        <pc:chgData name="VERMEIRE Marc" userId="68b21b65-99b7-4ffe-a641-f2487b009bc3" providerId="ADAL" clId="{810C705F-8E55-42B1-9977-2D80D6F1FF4B}" dt="2020-09-17T10:24:57.371" v="118" actId="1076"/>
        <pc:sldMkLst>
          <pc:docMk/>
          <pc:sldMk cId="3788659539" sldId="1173"/>
        </pc:sldMkLst>
        <pc:spChg chg="mod">
          <ac:chgData name="VERMEIRE Marc" userId="68b21b65-99b7-4ffe-a641-f2487b009bc3" providerId="ADAL" clId="{810C705F-8E55-42B1-9977-2D80D6F1FF4B}" dt="2020-09-17T10:24:57.371" v="118" actId="1076"/>
          <ac:spMkLst>
            <pc:docMk/>
            <pc:sldMk cId="3788659539" sldId="1173"/>
            <ac:spMk id="2" creationId="{7D04E8A4-775F-4D86-BEA0-DBA06C9FBE23}"/>
          </ac:spMkLst>
        </pc:spChg>
      </pc:sldChg>
      <pc:sldChg chg="del">
        <pc:chgData name="VERMEIRE Marc" userId="68b21b65-99b7-4ffe-a641-f2487b009bc3" providerId="ADAL" clId="{810C705F-8E55-42B1-9977-2D80D6F1FF4B}" dt="2020-09-17T10:22:32.125" v="11" actId="47"/>
        <pc:sldMkLst>
          <pc:docMk/>
          <pc:sldMk cId="3301929433" sldId="1174"/>
        </pc:sldMkLst>
      </pc:sldChg>
      <pc:sldChg chg="del">
        <pc:chgData name="VERMEIRE Marc" userId="68b21b65-99b7-4ffe-a641-f2487b009bc3" providerId="ADAL" clId="{810C705F-8E55-42B1-9977-2D80D6F1FF4B}" dt="2020-09-17T10:22:31.193" v="10" actId="47"/>
        <pc:sldMkLst>
          <pc:docMk/>
          <pc:sldMk cId="553695186" sldId="1175"/>
        </pc:sldMkLst>
      </pc:sldChg>
      <pc:sldChg chg="del">
        <pc:chgData name="VERMEIRE Marc" userId="68b21b65-99b7-4ffe-a641-f2487b009bc3" providerId="ADAL" clId="{810C705F-8E55-42B1-9977-2D80D6F1FF4B}" dt="2020-09-17T10:22:34.008" v="13" actId="47"/>
        <pc:sldMkLst>
          <pc:docMk/>
          <pc:sldMk cId="3810334793" sldId="1176"/>
        </pc:sldMkLst>
      </pc:sldChg>
    </pc:docChg>
  </pc:docChgLst>
  <pc:docChgLst>
    <pc:chgData name="Marc" userId="dda041ec-8de0-4236-9ecd-0521a99dabc8" providerId="ADAL" clId="{810C705F-8E55-42B1-9977-2D80D6F1FF4B}"/>
    <pc:docChg chg="custSel modSld">
      <pc:chgData name="Marc" userId="dda041ec-8de0-4236-9ecd-0521a99dabc8" providerId="ADAL" clId="{810C705F-8E55-42B1-9977-2D80D6F1FF4B}" dt="2020-10-14T06:19:43.639" v="198" actId="108"/>
      <pc:docMkLst>
        <pc:docMk/>
      </pc:docMkLst>
      <pc:sldChg chg="modSp mod">
        <pc:chgData name="Marc" userId="dda041ec-8de0-4236-9ecd-0521a99dabc8" providerId="ADAL" clId="{810C705F-8E55-42B1-9977-2D80D6F1FF4B}" dt="2020-10-14T06:19:00.256" v="189" actId="108"/>
        <pc:sldMkLst>
          <pc:docMk/>
          <pc:sldMk cId="184703424" sldId="257"/>
        </pc:sldMkLst>
        <pc:spChg chg="mod">
          <ac:chgData name="Marc" userId="dda041ec-8de0-4236-9ecd-0521a99dabc8" providerId="ADAL" clId="{810C705F-8E55-42B1-9977-2D80D6F1FF4B}" dt="2020-10-14T06:19:00.256" v="189" actId="108"/>
          <ac:spMkLst>
            <pc:docMk/>
            <pc:sldMk cId="184703424" sldId="257"/>
            <ac:spMk id="2" creationId="{F1C53D97-3465-40C2-96D6-E4FAD895F14F}"/>
          </ac:spMkLst>
        </pc:spChg>
      </pc:sldChg>
      <pc:sldChg chg="modSp mod">
        <pc:chgData name="Marc" userId="dda041ec-8de0-4236-9ecd-0521a99dabc8" providerId="ADAL" clId="{810C705F-8E55-42B1-9977-2D80D6F1FF4B}" dt="2020-10-14T06:19:04.135" v="190" actId="108"/>
        <pc:sldMkLst>
          <pc:docMk/>
          <pc:sldMk cId="1536420522" sldId="258"/>
        </pc:sldMkLst>
        <pc:spChg chg="mod">
          <ac:chgData name="Marc" userId="dda041ec-8de0-4236-9ecd-0521a99dabc8" providerId="ADAL" clId="{810C705F-8E55-42B1-9977-2D80D6F1FF4B}" dt="2020-10-14T06:19:04.135" v="190" actId="108"/>
          <ac:spMkLst>
            <pc:docMk/>
            <pc:sldMk cId="1536420522" sldId="258"/>
            <ac:spMk id="2" creationId="{F761C179-CC53-4C6C-9BCE-7719DAF86C7F}"/>
          </ac:spMkLst>
        </pc:spChg>
      </pc:sldChg>
      <pc:sldChg chg="modSp mod">
        <pc:chgData name="Marc" userId="dda041ec-8de0-4236-9ecd-0521a99dabc8" providerId="ADAL" clId="{810C705F-8E55-42B1-9977-2D80D6F1FF4B}" dt="2020-10-14T06:19:07.323" v="192" actId="27636"/>
        <pc:sldMkLst>
          <pc:docMk/>
          <pc:sldMk cId="1960432862" sldId="261"/>
        </pc:sldMkLst>
        <pc:spChg chg="mod">
          <ac:chgData name="Marc" userId="dda041ec-8de0-4236-9ecd-0521a99dabc8" providerId="ADAL" clId="{810C705F-8E55-42B1-9977-2D80D6F1FF4B}" dt="2020-10-14T06:19:07.323" v="192" actId="27636"/>
          <ac:spMkLst>
            <pc:docMk/>
            <pc:sldMk cId="1960432862" sldId="261"/>
            <ac:spMk id="2" creationId="{F761C179-CC53-4C6C-9BCE-7719DAF86C7F}"/>
          </ac:spMkLst>
        </pc:spChg>
      </pc:sldChg>
      <pc:sldChg chg="modSp mod">
        <pc:chgData name="Marc" userId="dda041ec-8de0-4236-9ecd-0521a99dabc8" providerId="ADAL" clId="{810C705F-8E55-42B1-9977-2D80D6F1FF4B}" dt="2020-10-14T06:19:10.199" v="193" actId="108"/>
        <pc:sldMkLst>
          <pc:docMk/>
          <pc:sldMk cId="4021636612" sldId="262"/>
        </pc:sldMkLst>
        <pc:spChg chg="mod">
          <ac:chgData name="Marc" userId="dda041ec-8de0-4236-9ecd-0521a99dabc8" providerId="ADAL" clId="{810C705F-8E55-42B1-9977-2D80D6F1FF4B}" dt="2020-10-14T06:19:10.199" v="193" actId="108"/>
          <ac:spMkLst>
            <pc:docMk/>
            <pc:sldMk cId="4021636612" sldId="262"/>
            <ac:spMk id="2" creationId="{F761C179-CC53-4C6C-9BCE-7719DAF86C7F}"/>
          </ac:spMkLst>
        </pc:spChg>
      </pc:sldChg>
      <pc:sldChg chg="modSp mod">
        <pc:chgData name="Marc" userId="dda041ec-8de0-4236-9ecd-0521a99dabc8" providerId="ADAL" clId="{810C705F-8E55-42B1-9977-2D80D6F1FF4B}" dt="2020-10-13T15:57:55.575" v="182" actId="20577"/>
        <pc:sldMkLst>
          <pc:docMk/>
          <pc:sldMk cId="122499535" sldId="373"/>
        </pc:sldMkLst>
        <pc:spChg chg="mod">
          <ac:chgData name="Marc" userId="dda041ec-8de0-4236-9ecd-0521a99dabc8" providerId="ADAL" clId="{810C705F-8E55-42B1-9977-2D80D6F1FF4B}" dt="2020-10-13T15:57:49.478" v="177" actId="20577"/>
          <ac:spMkLst>
            <pc:docMk/>
            <pc:sldMk cId="122499535" sldId="373"/>
            <ac:spMk id="31" creationId="{00000000-0000-0000-0000-000000000000}"/>
          </ac:spMkLst>
        </pc:spChg>
        <pc:spChg chg="mod">
          <ac:chgData name="Marc" userId="dda041ec-8de0-4236-9ecd-0521a99dabc8" providerId="ADAL" clId="{810C705F-8E55-42B1-9977-2D80D6F1FF4B}" dt="2020-10-13T15:57:55.575" v="182" actId="20577"/>
          <ac:spMkLst>
            <pc:docMk/>
            <pc:sldMk cId="122499535" sldId="373"/>
            <ac:spMk id="32" creationId="{00000000-0000-0000-0000-000000000000}"/>
          </ac:spMkLst>
        </pc:spChg>
      </pc:sldChg>
      <pc:sldChg chg="modSp mod">
        <pc:chgData name="Marc" userId="dda041ec-8de0-4236-9ecd-0521a99dabc8" providerId="ADAL" clId="{810C705F-8E55-42B1-9977-2D80D6F1FF4B}" dt="2020-10-14T06:19:20.341" v="195" actId="108"/>
        <pc:sldMkLst>
          <pc:docMk/>
          <pc:sldMk cId="3747492444" sldId="1153"/>
        </pc:sldMkLst>
        <pc:spChg chg="mod">
          <ac:chgData name="Marc" userId="dda041ec-8de0-4236-9ecd-0521a99dabc8" providerId="ADAL" clId="{810C705F-8E55-42B1-9977-2D80D6F1FF4B}" dt="2020-10-14T06:19:20.341" v="195" actId="108"/>
          <ac:spMkLst>
            <pc:docMk/>
            <pc:sldMk cId="3747492444" sldId="1153"/>
            <ac:spMk id="3" creationId="{6E1C70BC-CC2B-4BF0-82CD-C105F52C3E4D}"/>
          </ac:spMkLst>
        </pc:spChg>
      </pc:sldChg>
      <pc:sldChg chg="addSp delSp modSp mod modAnim addCm delCm">
        <pc:chgData name="Marc" userId="dda041ec-8de0-4236-9ecd-0521a99dabc8" providerId="ADAL" clId="{810C705F-8E55-42B1-9977-2D80D6F1FF4B}" dt="2020-10-14T06:16:41.403" v="184"/>
        <pc:sldMkLst>
          <pc:docMk/>
          <pc:sldMk cId="431127234" sldId="1173"/>
        </pc:sldMkLst>
        <pc:spChg chg="mod">
          <ac:chgData name="Marc" userId="dda041ec-8de0-4236-9ecd-0521a99dabc8" providerId="ADAL" clId="{810C705F-8E55-42B1-9977-2D80D6F1FF4B}" dt="2020-10-13T11:16:32.336" v="122" actId="27636"/>
          <ac:spMkLst>
            <pc:docMk/>
            <pc:sldMk cId="431127234" sldId="1173"/>
            <ac:spMk id="2" creationId="{669B5D61-B381-4885-B7E3-57DF9582147D}"/>
          </ac:spMkLst>
        </pc:spChg>
        <pc:spChg chg="add mod">
          <ac:chgData name="Marc" userId="dda041ec-8de0-4236-9ecd-0521a99dabc8" providerId="ADAL" clId="{810C705F-8E55-42B1-9977-2D80D6F1FF4B}" dt="2020-10-13T11:20:32.775" v="167" actId="20577"/>
          <ac:spMkLst>
            <pc:docMk/>
            <pc:sldMk cId="431127234" sldId="1173"/>
            <ac:spMk id="5" creationId="{04ED170B-A5CF-4CF2-812F-FC7C8D5A8800}"/>
          </ac:spMkLst>
        </pc:spChg>
        <pc:graphicFrameChg chg="add del mod">
          <ac:chgData name="Marc" userId="dda041ec-8de0-4236-9ecd-0521a99dabc8" providerId="ADAL" clId="{810C705F-8E55-42B1-9977-2D80D6F1FF4B}" dt="2020-10-12T14:27:34.221" v="6"/>
          <ac:graphicFrameMkLst>
            <pc:docMk/>
            <pc:sldMk cId="431127234" sldId="1173"/>
            <ac:graphicFrameMk id="4" creationId="{7BFD51E6-3A09-4300-AEDA-619352C8885D}"/>
          </ac:graphicFrameMkLst>
        </pc:graphicFrameChg>
        <pc:picChg chg="del">
          <ac:chgData name="Marc" userId="dda041ec-8de0-4236-9ecd-0521a99dabc8" providerId="ADAL" clId="{810C705F-8E55-42B1-9977-2D80D6F1FF4B}" dt="2020-10-12T14:27:28.217" v="0" actId="478"/>
          <ac:picMkLst>
            <pc:docMk/>
            <pc:sldMk cId="431127234" sldId="1173"/>
            <ac:picMk id="5" creationId="{44D283A9-0E7D-4455-A077-1BA638E25005}"/>
          </ac:picMkLst>
        </pc:picChg>
        <pc:picChg chg="add mod">
          <ac:chgData name="Marc" userId="dda041ec-8de0-4236-9ecd-0521a99dabc8" providerId="ADAL" clId="{810C705F-8E55-42B1-9977-2D80D6F1FF4B}" dt="2020-10-12T14:28:52.437" v="63" actId="1037"/>
          <ac:picMkLst>
            <pc:docMk/>
            <pc:sldMk cId="431127234" sldId="1173"/>
            <ac:picMk id="6" creationId="{DB421602-C9DE-4121-9113-D4FD0DCDFA0A}"/>
          </ac:picMkLst>
        </pc:picChg>
      </pc:sldChg>
      <pc:sldChg chg="modSp mod">
        <pc:chgData name="Marc" userId="dda041ec-8de0-4236-9ecd-0521a99dabc8" providerId="ADAL" clId="{810C705F-8E55-42B1-9977-2D80D6F1FF4B}" dt="2020-10-14T06:19:22.893" v="196" actId="108"/>
        <pc:sldMkLst>
          <pc:docMk/>
          <pc:sldMk cId="2390803104" sldId="1175"/>
        </pc:sldMkLst>
        <pc:spChg chg="mod">
          <ac:chgData name="Marc" userId="dda041ec-8de0-4236-9ecd-0521a99dabc8" providerId="ADAL" clId="{810C705F-8E55-42B1-9977-2D80D6F1FF4B}" dt="2020-10-14T06:19:22.893" v="196" actId="108"/>
          <ac:spMkLst>
            <pc:docMk/>
            <pc:sldMk cId="2390803104" sldId="1175"/>
            <ac:spMk id="3" creationId="{0828283A-B843-446B-9AEB-B584C62989F8}"/>
          </ac:spMkLst>
        </pc:spChg>
      </pc:sldChg>
      <pc:sldChg chg="modSp mod delCm">
        <pc:chgData name="Marc" userId="dda041ec-8de0-4236-9ecd-0521a99dabc8" providerId="ADAL" clId="{810C705F-8E55-42B1-9977-2D80D6F1FF4B}" dt="2020-10-14T06:18:52.558" v="186" actId="108"/>
        <pc:sldMkLst>
          <pc:docMk/>
          <pc:sldMk cId="2105566991" sldId="1177"/>
        </pc:sldMkLst>
        <pc:spChg chg="mod">
          <ac:chgData name="Marc" userId="dda041ec-8de0-4236-9ecd-0521a99dabc8" providerId="ADAL" clId="{810C705F-8E55-42B1-9977-2D80D6F1FF4B}" dt="2020-10-14T06:17:27.740" v="185" actId="790"/>
          <ac:spMkLst>
            <pc:docMk/>
            <pc:sldMk cId="2105566991" sldId="1177"/>
            <ac:spMk id="2" creationId="{2B749595-27A6-4E2C-80A6-21CA8BD3DB90}"/>
          </ac:spMkLst>
        </pc:spChg>
        <pc:spChg chg="mod">
          <ac:chgData name="Marc" userId="dda041ec-8de0-4236-9ecd-0521a99dabc8" providerId="ADAL" clId="{810C705F-8E55-42B1-9977-2D80D6F1FF4B}" dt="2020-10-14T06:18:52.558" v="186" actId="108"/>
          <ac:spMkLst>
            <pc:docMk/>
            <pc:sldMk cId="2105566991" sldId="1177"/>
            <ac:spMk id="3" creationId="{FB7062D2-5FE5-405E-AF56-14174C53C80C}"/>
          </ac:spMkLst>
        </pc:spChg>
      </pc:sldChg>
      <pc:sldChg chg="modSp mod">
        <pc:chgData name="Marc" userId="dda041ec-8de0-4236-9ecd-0521a99dabc8" providerId="ADAL" clId="{810C705F-8E55-42B1-9977-2D80D6F1FF4B}" dt="2020-10-14T06:19:12.654" v="194" actId="108"/>
        <pc:sldMkLst>
          <pc:docMk/>
          <pc:sldMk cId="2918948040" sldId="1178"/>
        </pc:sldMkLst>
        <pc:spChg chg="mod">
          <ac:chgData name="Marc" userId="dda041ec-8de0-4236-9ecd-0521a99dabc8" providerId="ADAL" clId="{810C705F-8E55-42B1-9977-2D80D6F1FF4B}" dt="2020-10-14T06:19:12.654" v="194" actId="108"/>
          <ac:spMkLst>
            <pc:docMk/>
            <pc:sldMk cId="2918948040" sldId="1178"/>
            <ac:spMk id="3" creationId="{51F492E5-4DDB-40CF-A74D-2CCC797EC004}"/>
          </ac:spMkLst>
        </pc:spChg>
      </pc:sldChg>
      <pc:sldChg chg="modSp mod">
        <pc:chgData name="Marc" userId="dda041ec-8de0-4236-9ecd-0521a99dabc8" providerId="ADAL" clId="{810C705F-8E55-42B1-9977-2D80D6F1FF4B}" dt="2020-10-14T06:18:54.937" v="187" actId="108"/>
        <pc:sldMkLst>
          <pc:docMk/>
          <pc:sldMk cId="3320343555" sldId="1179"/>
        </pc:sldMkLst>
        <pc:spChg chg="mod">
          <ac:chgData name="Marc" userId="dda041ec-8de0-4236-9ecd-0521a99dabc8" providerId="ADAL" clId="{810C705F-8E55-42B1-9977-2D80D6F1FF4B}" dt="2020-10-14T06:18:54.937" v="187" actId="108"/>
          <ac:spMkLst>
            <pc:docMk/>
            <pc:sldMk cId="3320343555" sldId="1179"/>
            <ac:spMk id="3" creationId="{FB7062D2-5FE5-405E-AF56-14174C53C80C}"/>
          </ac:spMkLst>
        </pc:spChg>
      </pc:sldChg>
      <pc:sldChg chg="modSp mod">
        <pc:chgData name="Marc" userId="dda041ec-8de0-4236-9ecd-0521a99dabc8" providerId="ADAL" clId="{810C705F-8E55-42B1-9977-2D80D6F1FF4B}" dt="2020-10-14T06:19:41.943" v="197" actId="108"/>
        <pc:sldMkLst>
          <pc:docMk/>
          <pc:sldMk cId="1562046590" sldId="1180"/>
        </pc:sldMkLst>
        <pc:spChg chg="mod">
          <ac:chgData name="Marc" userId="dda041ec-8de0-4236-9ecd-0521a99dabc8" providerId="ADAL" clId="{810C705F-8E55-42B1-9977-2D80D6F1FF4B}" dt="2020-10-14T06:19:41.943" v="197" actId="108"/>
          <ac:spMkLst>
            <pc:docMk/>
            <pc:sldMk cId="1562046590" sldId="1180"/>
            <ac:spMk id="3" creationId="{5DACEC1A-E7CD-4641-89BA-25D907B0063E}"/>
          </ac:spMkLst>
        </pc:spChg>
      </pc:sldChg>
      <pc:sldChg chg="modSp mod">
        <pc:chgData name="Marc" userId="dda041ec-8de0-4236-9ecd-0521a99dabc8" providerId="ADAL" clId="{810C705F-8E55-42B1-9977-2D80D6F1FF4B}" dt="2020-10-14T06:18:57.314" v="188" actId="108"/>
        <pc:sldMkLst>
          <pc:docMk/>
          <pc:sldMk cId="3264434528" sldId="1181"/>
        </pc:sldMkLst>
        <pc:spChg chg="mod">
          <ac:chgData name="Marc" userId="dda041ec-8de0-4236-9ecd-0521a99dabc8" providerId="ADAL" clId="{810C705F-8E55-42B1-9977-2D80D6F1FF4B}" dt="2020-10-14T06:18:57.314" v="188" actId="108"/>
          <ac:spMkLst>
            <pc:docMk/>
            <pc:sldMk cId="3264434528" sldId="1181"/>
            <ac:spMk id="3" creationId="{51F492E5-4DDB-40CF-A74D-2CCC797EC004}"/>
          </ac:spMkLst>
        </pc:spChg>
      </pc:sldChg>
      <pc:sldChg chg="modSp mod">
        <pc:chgData name="Marc" userId="dda041ec-8de0-4236-9ecd-0521a99dabc8" providerId="ADAL" clId="{810C705F-8E55-42B1-9977-2D80D6F1FF4B}" dt="2020-10-14T06:19:43.639" v="198" actId="108"/>
        <pc:sldMkLst>
          <pc:docMk/>
          <pc:sldMk cId="2516642737" sldId="1183"/>
        </pc:sldMkLst>
        <pc:spChg chg="mod">
          <ac:chgData name="Marc" userId="dda041ec-8de0-4236-9ecd-0521a99dabc8" providerId="ADAL" clId="{810C705F-8E55-42B1-9977-2D80D6F1FF4B}" dt="2020-10-14T06:19:43.639" v="198" actId="108"/>
          <ac:spMkLst>
            <pc:docMk/>
            <pc:sldMk cId="2516642737" sldId="1183"/>
            <ac:spMk id="3" creationId="{5DACEC1A-E7CD-4641-89BA-25D907B006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GB"/>
          </a:p>
        </p:txBody>
      </p:sp>
      <p:sp>
        <p:nvSpPr>
          <p:cNvPr id="5123" name="Rectangle 3"/>
          <p:cNvSpPr>
            <a:spLocks noGrp="1" noChangeArrowheads="1"/>
          </p:cNvSpPr>
          <p:nvPr>
            <p:ph type="dt" sz="quarter" idx="1"/>
          </p:nvPr>
        </p:nvSpPr>
        <p:spPr bwMode="auto">
          <a:xfrm>
            <a:off x="3814763" y="0"/>
            <a:ext cx="2916237"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endParaRPr lang="en-GB"/>
          </a:p>
        </p:txBody>
      </p:sp>
      <p:sp>
        <p:nvSpPr>
          <p:cNvPr id="5124" name="Rectangle 4"/>
          <p:cNvSpPr>
            <a:spLocks noGrp="1" noChangeArrowheads="1"/>
          </p:cNvSpPr>
          <p:nvPr>
            <p:ph type="ftr" sz="quarter" idx="2"/>
          </p:nvPr>
        </p:nvSpPr>
        <p:spPr bwMode="auto">
          <a:xfrm>
            <a:off x="0" y="9363075"/>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endParaRPr lang="en-GB"/>
          </a:p>
        </p:txBody>
      </p:sp>
      <p:sp>
        <p:nvSpPr>
          <p:cNvPr id="5125" name="Rectangle 5"/>
          <p:cNvSpPr>
            <a:spLocks noGrp="1" noChangeArrowheads="1"/>
          </p:cNvSpPr>
          <p:nvPr>
            <p:ph type="sldNum" sz="quarter" idx="3"/>
          </p:nvPr>
        </p:nvSpPr>
        <p:spPr bwMode="auto">
          <a:xfrm>
            <a:off x="3814763" y="9363075"/>
            <a:ext cx="2916237"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anose="020B0604030504040204" pitchFamily="34" charset="0"/>
              </a:defRPr>
            </a:lvl1pPr>
          </a:lstStyle>
          <a:p>
            <a:fld id="{C71F6C4E-83C6-4608-81E0-1F43C0D61751}" type="slidenum">
              <a:rPr lang="en-GB"/>
              <a:pPr/>
              <a:t>‹#›</a:t>
            </a:fld>
            <a:endParaRPr lang="en-GB"/>
          </a:p>
        </p:txBody>
      </p:sp>
    </p:spTree>
    <p:extLst>
      <p:ext uri="{BB962C8B-B14F-4D97-AF65-F5344CB8AC3E}">
        <p14:creationId xmlns:p14="http://schemas.microsoft.com/office/powerpoint/2010/main" val="3531155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GB"/>
          </a:p>
        </p:txBody>
      </p:sp>
      <p:sp>
        <p:nvSpPr>
          <p:cNvPr id="7171" name="Rectangle 3"/>
          <p:cNvSpPr>
            <a:spLocks noGrp="1" noChangeArrowheads="1"/>
          </p:cNvSpPr>
          <p:nvPr>
            <p:ph type="dt" idx="1"/>
          </p:nvPr>
        </p:nvSpPr>
        <p:spPr bwMode="auto">
          <a:xfrm>
            <a:off x="3814763" y="0"/>
            <a:ext cx="2916237"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90170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896938" y="4681538"/>
            <a:ext cx="4937125"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9363075"/>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endParaRPr lang="en-GB"/>
          </a:p>
        </p:txBody>
      </p:sp>
      <p:sp>
        <p:nvSpPr>
          <p:cNvPr id="7175" name="Rectangle 7"/>
          <p:cNvSpPr>
            <a:spLocks noGrp="1" noChangeArrowheads="1"/>
          </p:cNvSpPr>
          <p:nvPr>
            <p:ph type="sldNum" sz="quarter" idx="5"/>
          </p:nvPr>
        </p:nvSpPr>
        <p:spPr bwMode="auto">
          <a:xfrm>
            <a:off x="3814763" y="9363075"/>
            <a:ext cx="2916237"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anose="020B0604030504040204" pitchFamily="34" charset="0"/>
              </a:defRPr>
            </a:lvl1pPr>
          </a:lstStyle>
          <a:p>
            <a:fld id="{FC72F518-197E-43DA-9E91-384C5A95F20B}" type="slidenum">
              <a:rPr lang="en-GB"/>
              <a:pPr/>
              <a:t>‹#›</a:t>
            </a:fld>
            <a:endParaRPr lang="en-GB"/>
          </a:p>
        </p:txBody>
      </p:sp>
    </p:spTree>
    <p:extLst>
      <p:ext uri="{BB962C8B-B14F-4D97-AF65-F5344CB8AC3E}">
        <p14:creationId xmlns:p14="http://schemas.microsoft.com/office/powerpoint/2010/main" val="569265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FC72F518-197E-43DA-9E91-384C5A95F20B}" type="slidenum">
              <a:rPr lang="en-GB" smtClean="0"/>
              <a:pPr/>
              <a:t>2</a:t>
            </a:fld>
            <a:endParaRPr lang="en-GB"/>
          </a:p>
        </p:txBody>
      </p:sp>
    </p:spTree>
    <p:extLst>
      <p:ext uri="{BB962C8B-B14F-4D97-AF65-F5344CB8AC3E}">
        <p14:creationId xmlns:p14="http://schemas.microsoft.com/office/powerpoint/2010/main" val="57684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FC72F518-197E-43DA-9E91-384C5A95F20B}" type="slidenum">
              <a:rPr lang="en-GB" smtClean="0"/>
              <a:pPr/>
              <a:t>3</a:t>
            </a:fld>
            <a:endParaRPr lang="en-GB"/>
          </a:p>
        </p:txBody>
      </p:sp>
    </p:spTree>
    <p:extLst>
      <p:ext uri="{BB962C8B-B14F-4D97-AF65-F5344CB8AC3E}">
        <p14:creationId xmlns:p14="http://schemas.microsoft.com/office/powerpoint/2010/main" val="305264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FC72F518-197E-43DA-9E91-384C5A95F20B}" type="slidenum">
              <a:rPr lang="en-GB" smtClean="0"/>
              <a:pPr/>
              <a:t>12</a:t>
            </a:fld>
            <a:endParaRPr lang="en-GB"/>
          </a:p>
        </p:txBody>
      </p:sp>
    </p:spTree>
    <p:extLst>
      <p:ext uri="{BB962C8B-B14F-4D97-AF65-F5344CB8AC3E}">
        <p14:creationId xmlns:p14="http://schemas.microsoft.com/office/powerpoint/2010/main" val="59899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FC72F518-197E-43DA-9E91-384C5A95F20B}" type="slidenum">
              <a:rPr lang="en-GB" smtClean="0"/>
              <a:pPr/>
              <a:t>14</a:t>
            </a:fld>
            <a:endParaRPr lang="en-GB"/>
          </a:p>
        </p:txBody>
      </p:sp>
    </p:spTree>
    <p:extLst>
      <p:ext uri="{BB962C8B-B14F-4D97-AF65-F5344CB8AC3E}">
        <p14:creationId xmlns:p14="http://schemas.microsoft.com/office/powerpoint/2010/main" val="326665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FC72F518-197E-43DA-9E91-384C5A95F20B}" type="slidenum">
              <a:rPr lang="en-GB" smtClean="0"/>
              <a:pPr/>
              <a:t>17</a:t>
            </a:fld>
            <a:endParaRPr lang="en-GB"/>
          </a:p>
        </p:txBody>
      </p:sp>
    </p:spTree>
    <p:extLst>
      <p:ext uri="{BB962C8B-B14F-4D97-AF65-F5344CB8AC3E}">
        <p14:creationId xmlns:p14="http://schemas.microsoft.com/office/powerpoint/2010/main" val="398952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FC72F518-197E-43DA-9E91-384C5A95F20B}" type="slidenum">
              <a:rPr lang="en-GB" smtClean="0"/>
              <a:pPr/>
              <a:t>18</a:t>
            </a:fld>
            <a:endParaRPr lang="en-GB"/>
          </a:p>
        </p:txBody>
      </p:sp>
    </p:spTree>
    <p:extLst>
      <p:ext uri="{BB962C8B-B14F-4D97-AF65-F5344CB8AC3E}">
        <p14:creationId xmlns:p14="http://schemas.microsoft.com/office/powerpoint/2010/main" val="219634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FC72F518-197E-43DA-9E91-384C5A95F20B}" type="slidenum">
              <a:rPr lang="en-GB" smtClean="0"/>
              <a:pPr/>
              <a:t>21</a:t>
            </a:fld>
            <a:endParaRPr lang="en-GB"/>
          </a:p>
        </p:txBody>
      </p:sp>
    </p:spTree>
    <p:extLst>
      <p:ext uri="{BB962C8B-B14F-4D97-AF65-F5344CB8AC3E}">
        <p14:creationId xmlns:p14="http://schemas.microsoft.com/office/powerpoint/2010/main" val="267445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FC72F518-197E-43DA-9E91-384C5A95F20B}" type="slidenum">
              <a:rPr lang="en-GB" smtClean="0"/>
              <a:pPr/>
              <a:t>22</a:t>
            </a:fld>
            <a:endParaRPr lang="en-GB"/>
          </a:p>
        </p:txBody>
      </p:sp>
    </p:spTree>
    <p:extLst>
      <p:ext uri="{BB962C8B-B14F-4D97-AF65-F5344CB8AC3E}">
        <p14:creationId xmlns:p14="http://schemas.microsoft.com/office/powerpoint/2010/main" val="3522524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accueil">
    <p:spTree>
      <p:nvGrpSpPr>
        <p:cNvPr id="1" name=""/>
        <p:cNvGrpSpPr/>
        <p:nvPr/>
      </p:nvGrpSpPr>
      <p:grpSpPr>
        <a:xfrm>
          <a:off x="0" y="0"/>
          <a:ext cx="0" cy="0"/>
          <a:chOff x="0" y="0"/>
          <a:chExt cx="0" cy="0"/>
        </a:xfrm>
      </p:grpSpPr>
      <p:pic>
        <p:nvPicPr>
          <p:cNvPr id="1027" name="Picture 3" descr="S:\BOSA\ppt\inspirations et bases\formes\BOSA_PPT_Calibri Ligh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28256" y="5841061"/>
            <a:ext cx="415745" cy="10223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BOSA\ppt\inspirations et bases\formes\BOSA_PPT_Calibri Light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007" y="531967"/>
            <a:ext cx="4885204" cy="504956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p:cNvSpPr>
            <a:spLocks noGrp="1"/>
          </p:cNvSpPr>
          <p:nvPr>
            <p:ph type="body" sz="quarter" idx="10" hasCustomPrompt="1"/>
          </p:nvPr>
        </p:nvSpPr>
        <p:spPr>
          <a:xfrm>
            <a:off x="827585" y="2780928"/>
            <a:ext cx="3168352" cy="1584176"/>
          </a:xfrm>
        </p:spPr>
        <p:txBody>
          <a:bodyPr/>
          <a:lstStyle>
            <a:lvl1pPr>
              <a:lnSpc>
                <a:spcPct val="100000"/>
              </a:lnSpc>
              <a:defRPr>
                <a:solidFill>
                  <a:schemeClr val="bg1"/>
                </a:solidFill>
              </a:defRPr>
            </a:lvl1pPr>
          </a:lstStyle>
          <a:p>
            <a:pPr lvl="0"/>
            <a:r>
              <a:rPr lang="fr-BE"/>
              <a:t>CECI EST LE SOUS-TITRE DE LA PRÉSENTATION</a:t>
            </a:r>
          </a:p>
        </p:txBody>
      </p:sp>
      <p:sp>
        <p:nvSpPr>
          <p:cNvPr id="5" name="Espace réservé du texte 4"/>
          <p:cNvSpPr>
            <a:spLocks noGrp="1"/>
          </p:cNvSpPr>
          <p:nvPr>
            <p:ph type="body" sz="quarter" idx="11" hasCustomPrompt="1"/>
          </p:nvPr>
        </p:nvSpPr>
        <p:spPr>
          <a:xfrm>
            <a:off x="827088" y="4437112"/>
            <a:ext cx="1944712" cy="1008112"/>
          </a:xfrm>
        </p:spPr>
        <p:txBody>
          <a:bodyPr>
            <a:normAutofit/>
          </a:bodyPr>
          <a:lstStyle>
            <a:lvl1pPr marL="7501">
              <a:lnSpc>
                <a:spcPct val="150000"/>
              </a:lnSpc>
              <a:defRPr sz="825" b="1" baseline="0">
                <a:solidFill>
                  <a:schemeClr val="bg1"/>
                </a:solidFill>
              </a:defRPr>
            </a:lvl1pPr>
          </a:lstStyle>
          <a:p>
            <a:pPr marL="10001"/>
            <a:r>
              <a:rPr lang="fr-BE" sz="900">
                <a:latin typeface="+mn-lt"/>
                <a:cs typeface="Calibri"/>
              </a:rPr>
              <a:t>DATE DE LA PRÉSENTATION Nom de l’auteur DG/Service</a:t>
            </a:r>
          </a:p>
        </p:txBody>
      </p:sp>
      <p:sp>
        <p:nvSpPr>
          <p:cNvPr id="6" name="Espace réservé du contenu 5"/>
          <p:cNvSpPr>
            <a:spLocks noGrp="1"/>
          </p:cNvSpPr>
          <p:nvPr>
            <p:ph sz="quarter" idx="12" hasCustomPrompt="1"/>
          </p:nvPr>
        </p:nvSpPr>
        <p:spPr>
          <a:xfrm>
            <a:off x="827586" y="1052736"/>
            <a:ext cx="3096344" cy="1584176"/>
          </a:xfrm>
        </p:spPr>
        <p:txBody>
          <a:bodyPr>
            <a:noAutofit/>
          </a:bodyPr>
          <a:lstStyle>
            <a:lvl1pPr>
              <a:lnSpc>
                <a:spcPct val="80000"/>
              </a:lnSpc>
              <a:defRPr sz="2775">
                <a:solidFill>
                  <a:schemeClr val="bg1"/>
                </a:solidFill>
                <a:latin typeface="+mj-lt"/>
              </a:defRPr>
            </a:lvl1pPr>
          </a:lstStyle>
          <a:p>
            <a:pPr lvl="0"/>
            <a:r>
              <a:rPr lang="fr-FR"/>
              <a:t>CECI EST LE TITRE DE LA PRÉSENTATION</a:t>
            </a:r>
            <a:endParaRPr lang="fr-BE"/>
          </a:p>
        </p:txBody>
      </p:sp>
      <p:sp>
        <p:nvSpPr>
          <p:cNvPr id="7" name="ZoneTexte 6"/>
          <p:cNvSpPr txBox="1"/>
          <p:nvPr userDrawn="1"/>
        </p:nvSpPr>
        <p:spPr bwMode="auto">
          <a:xfrm>
            <a:off x="3658341" y="5085185"/>
            <a:ext cx="1368152" cy="323165"/>
          </a:xfrm>
          <a:prstGeom prst="rect">
            <a:avLst/>
          </a:prstGeom>
          <a:noFill/>
          <a:ln w="9525">
            <a:noFill/>
            <a:miter lim="800000"/>
            <a:headEnd/>
            <a:tailEnd/>
          </a:ln>
        </p:spPr>
        <p:txBody>
          <a:bodyPr wrap="square" rtlCol="0">
            <a:spAutoFit/>
          </a:bodyPr>
          <a:lstStyle/>
          <a:p>
            <a:pPr algn="r"/>
            <a:r>
              <a:rPr lang="fr-BE" sz="1500">
                <a:solidFill>
                  <a:schemeClr val="bg1"/>
                </a:solidFill>
                <a:latin typeface="+mn-lt"/>
              </a:rPr>
              <a:t>BOSA.be</a:t>
            </a:r>
          </a:p>
        </p:txBody>
      </p:sp>
      <p:pic>
        <p:nvPicPr>
          <p:cNvPr id="1028" name="Picture 4" descr="S:\BOSA\logo BOSA\BOSA_baseline_cmjn_transparent-0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LOGOS .BE\rgb_basic_pc.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870B-DCFA-DD49-860D-EF5728BA44C1}"/>
              </a:ext>
            </a:extLst>
          </p:cNvPr>
          <p:cNvSpPr>
            <a:spLocks noGrp="1"/>
          </p:cNvSpPr>
          <p:nvPr>
            <p:ph type="title"/>
          </p:nvPr>
        </p:nvSpPr>
        <p:spPr>
          <a:xfrm>
            <a:off x="540000" y="720001"/>
            <a:ext cx="8064900" cy="507831"/>
          </a:xfrm>
          <a:prstGeom prst="rect">
            <a:avLst/>
          </a:prstGeom>
        </p:spPr>
        <p:txBody>
          <a:bodyPr lIns="0" rIns="90000"/>
          <a:lstStyle>
            <a:lvl1pPr>
              <a:defRPr>
                <a:solidFill>
                  <a:srgbClr val="0B2A35"/>
                </a:solidFill>
              </a:defRPr>
            </a:lvl1pPr>
          </a:lstStyle>
          <a:p>
            <a:r>
              <a:rPr lang="en-US"/>
              <a:t>Click to edit Master title style</a:t>
            </a:r>
          </a:p>
        </p:txBody>
      </p:sp>
      <p:sp>
        <p:nvSpPr>
          <p:cNvPr id="6" name="Text Placeholder 3">
            <a:extLst>
              <a:ext uri="{FF2B5EF4-FFF2-40B4-BE49-F238E27FC236}">
                <a16:creationId xmlns:a16="http://schemas.microsoft.com/office/drawing/2014/main" id="{731142B4-99FF-0041-8120-995890A6D9A5}"/>
              </a:ext>
            </a:extLst>
          </p:cNvPr>
          <p:cNvSpPr>
            <a:spLocks noGrp="1"/>
          </p:cNvSpPr>
          <p:nvPr>
            <p:ph type="body" sz="quarter" idx="10"/>
          </p:nvPr>
        </p:nvSpPr>
        <p:spPr>
          <a:xfrm>
            <a:off x="540001" y="1587600"/>
            <a:ext cx="8063999" cy="4554000"/>
          </a:xfrm>
          <a:prstGeom prst="rect">
            <a:avLst/>
          </a:prstGeom>
        </p:spPr>
        <p:txBody>
          <a:bodyPr lIns="90000"/>
          <a:lstStyle>
            <a:lvl1pPr marL="0" indent="0">
              <a:buNone/>
              <a:defRPr sz="1350" b="0" i="0">
                <a:solidFill>
                  <a:srgbClr val="0B2A35"/>
                </a:solidFill>
                <a:latin typeface="Calibri Light" panose="020F0302020204030204" pitchFamily="34" charset="0"/>
                <a:cs typeface="Calibri Light" panose="020F0302020204030204" pitchFamily="34" charset="0"/>
              </a:defRPr>
            </a:lvl1pPr>
            <a:lvl2pPr marL="342900" indent="0">
              <a:buNone/>
              <a:defRPr sz="1350" b="0" i="0">
                <a:latin typeface="Calibri Light" panose="020F0302020204030204" pitchFamily="34" charset="0"/>
                <a:cs typeface="Calibri Light" panose="020F0302020204030204" pitchFamily="34" charset="0"/>
              </a:defRPr>
            </a:lvl2pPr>
            <a:lvl3pPr marL="685800" indent="0">
              <a:buNone/>
              <a:defRPr sz="1350" b="0" i="0">
                <a:latin typeface="Calibri Light" panose="020F0302020204030204" pitchFamily="34" charset="0"/>
                <a:cs typeface="Calibri Light" panose="020F0302020204030204" pitchFamily="34" charset="0"/>
              </a:defRPr>
            </a:lvl3pPr>
            <a:lvl4pPr marL="1028700" indent="0">
              <a:buNone/>
              <a:defRPr sz="1350" b="0" i="0">
                <a:latin typeface="Calibri Light" panose="020F0302020204030204" pitchFamily="34" charset="0"/>
                <a:cs typeface="Calibri Light" panose="020F0302020204030204" pitchFamily="34" charset="0"/>
              </a:defRPr>
            </a:lvl4pPr>
            <a:lvl5pPr marL="1371600" indent="0">
              <a:buNone/>
              <a:defRPr sz="1350" b="0" i="0">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03496796-1CDE-7E41-9A8D-76FE40BA0A7D}"/>
              </a:ext>
            </a:extLst>
          </p:cNvPr>
          <p:cNvSpPr>
            <a:spLocks noGrp="1"/>
          </p:cNvSpPr>
          <p:nvPr>
            <p:ph type="sldNum" sz="quarter" idx="4"/>
          </p:nvPr>
        </p:nvSpPr>
        <p:spPr>
          <a:xfrm>
            <a:off x="268396" y="6436359"/>
            <a:ext cx="126638" cy="219291"/>
          </a:xfrm>
          <a:prstGeom prst="rect">
            <a:avLst/>
          </a:prstGeom>
        </p:spPr>
        <p:txBody>
          <a:bodyPr wrap="none" lIns="0" rIns="0">
            <a:spAutoFit/>
          </a:bodyPr>
          <a:lstStyle>
            <a:lvl1pPr>
              <a:defRPr sz="825" b="1" i="0">
                <a:solidFill>
                  <a:srgbClr val="4990D8"/>
                </a:solidFill>
                <a:latin typeface="Calibri" panose="020F0502020204030204" pitchFamily="34" charset="0"/>
                <a:cs typeface="Calibri" panose="020F0502020204030204" pitchFamily="34" charset="0"/>
              </a:defRPr>
            </a:lvl1pPr>
          </a:lstStyle>
          <a:p>
            <a:fld id="{73E366B5-C74E-6745-8CB9-24F014CC4D93}" type="slidenum">
              <a:rPr lang="en-US" smtClean="0"/>
              <a:pPr/>
              <a:t>‹#›</a:t>
            </a:fld>
            <a:endParaRPr lang="en-US"/>
          </a:p>
        </p:txBody>
      </p:sp>
    </p:spTree>
    <p:extLst>
      <p:ext uri="{BB962C8B-B14F-4D97-AF65-F5344CB8AC3E}">
        <p14:creationId xmlns:p14="http://schemas.microsoft.com/office/powerpoint/2010/main" val="3273348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870B-DCFA-DD49-860D-EF5728BA44C1}"/>
              </a:ext>
            </a:extLst>
          </p:cNvPr>
          <p:cNvSpPr>
            <a:spLocks noGrp="1"/>
          </p:cNvSpPr>
          <p:nvPr>
            <p:ph type="title"/>
          </p:nvPr>
        </p:nvSpPr>
        <p:spPr>
          <a:xfrm>
            <a:off x="540000" y="720001"/>
            <a:ext cx="8064900" cy="507831"/>
          </a:xfrm>
          <a:prstGeom prst="rect">
            <a:avLst/>
          </a:prstGeom>
        </p:spPr>
        <p:txBody>
          <a:bodyPr lIns="0" rIns="90000"/>
          <a:lstStyle>
            <a:lvl1pPr>
              <a:defRPr>
                <a:solidFill>
                  <a:srgbClr val="0B2A35"/>
                </a:solidFill>
              </a:defRPr>
            </a:lvl1pPr>
          </a:lstStyle>
          <a:p>
            <a:r>
              <a:rPr lang="en-US"/>
              <a:t>Click to edit Master title style</a:t>
            </a:r>
          </a:p>
        </p:txBody>
      </p:sp>
      <p:sp>
        <p:nvSpPr>
          <p:cNvPr id="6" name="Text Placeholder 3">
            <a:extLst>
              <a:ext uri="{FF2B5EF4-FFF2-40B4-BE49-F238E27FC236}">
                <a16:creationId xmlns:a16="http://schemas.microsoft.com/office/drawing/2014/main" id="{731142B4-99FF-0041-8120-995890A6D9A5}"/>
              </a:ext>
            </a:extLst>
          </p:cNvPr>
          <p:cNvSpPr>
            <a:spLocks noGrp="1"/>
          </p:cNvSpPr>
          <p:nvPr>
            <p:ph type="body" sz="quarter" idx="10"/>
          </p:nvPr>
        </p:nvSpPr>
        <p:spPr>
          <a:xfrm>
            <a:off x="540001" y="1587600"/>
            <a:ext cx="8063999" cy="4554000"/>
          </a:xfrm>
          <a:prstGeom prst="rect">
            <a:avLst/>
          </a:prstGeom>
        </p:spPr>
        <p:txBody>
          <a:bodyPr lIns="90000"/>
          <a:lstStyle>
            <a:lvl1pPr marL="0" indent="0">
              <a:buNone/>
              <a:defRPr sz="1350" b="0" i="0">
                <a:solidFill>
                  <a:srgbClr val="0B2A35"/>
                </a:solidFill>
                <a:latin typeface="Calibri Light" panose="020F0302020204030204" pitchFamily="34" charset="0"/>
                <a:cs typeface="Calibri Light" panose="020F0302020204030204" pitchFamily="34" charset="0"/>
              </a:defRPr>
            </a:lvl1pPr>
            <a:lvl2pPr marL="342900" indent="0">
              <a:buNone/>
              <a:defRPr sz="1350" b="0" i="0">
                <a:latin typeface="Calibri Light" panose="020F0302020204030204" pitchFamily="34" charset="0"/>
                <a:cs typeface="Calibri Light" panose="020F0302020204030204" pitchFamily="34" charset="0"/>
              </a:defRPr>
            </a:lvl2pPr>
            <a:lvl3pPr marL="685800" indent="0">
              <a:buNone/>
              <a:defRPr sz="1350" b="0" i="0">
                <a:latin typeface="Calibri Light" panose="020F0302020204030204" pitchFamily="34" charset="0"/>
                <a:cs typeface="Calibri Light" panose="020F0302020204030204" pitchFamily="34" charset="0"/>
              </a:defRPr>
            </a:lvl3pPr>
            <a:lvl4pPr marL="1028700" indent="0">
              <a:buNone/>
              <a:defRPr sz="1350" b="0" i="0">
                <a:latin typeface="Calibri Light" panose="020F0302020204030204" pitchFamily="34" charset="0"/>
                <a:cs typeface="Calibri Light" panose="020F0302020204030204" pitchFamily="34" charset="0"/>
              </a:defRPr>
            </a:lvl4pPr>
            <a:lvl5pPr marL="1371600" indent="0">
              <a:buNone/>
              <a:defRPr sz="1350" b="0" i="0">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03496796-1CDE-7E41-9A8D-76FE40BA0A7D}"/>
              </a:ext>
            </a:extLst>
          </p:cNvPr>
          <p:cNvSpPr>
            <a:spLocks noGrp="1"/>
          </p:cNvSpPr>
          <p:nvPr>
            <p:ph type="sldNum" sz="quarter" idx="4"/>
          </p:nvPr>
        </p:nvSpPr>
        <p:spPr>
          <a:xfrm>
            <a:off x="268396" y="6436359"/>
            <a:ext cx="126638" cy="219291"/>
          </a:xfrm>
          <a:prstGeom prst="rect">
            <a:avLst/>
          </a:prstGeom>
        </p:spPr>
        <p:txBody>
          <a:bodyPr wrap="none" lIns="0" rIns="0">
            <a:spAutoFit/>
          </a:bodyPr>
          <a:lstStyle>
            <a:lvl1pPr>
              <a:defRPr sz="825" b="1" i="0">
                <a:solidFill>
                  <a:srgbClr val="4990D8"/>
                </a:solidFill>
                <a:latin typeface="Calibri" panose="020F0502020204030204" pitchFamily="34" charset="0"/>
                <a:cs typeface="Calibri" panose="020F0502020204030204" pitchFamily="34" charset="0"/>
              </a:defRPr>
            </a:lvl1pPr>
          </a:lstStyle>
          <a:p>
            <a:fld id="{73E366B5-C74E-6745-8CB9-24F014CC4D93}" type="slidenum">
              <a:rPr lang="en-US" smtClean="0"/>
              <a:pPr/>
              <a:t>‹#›</a:t>
            </a:fld>
            <a:endParaRPr lang="en-US"/>
          </a:p>
        </p:txBody>
      </p:sp>
    </p:spTree>
    <p:extLst>
      <p:ext uri="{BB962C8B-B14F-4D97-AF65-F5344CB8AC3E}">
        <p14:creationId xmlns:p14="http://schemas.microsoft.com/office/powerpoint/2010/main" val="3273348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horizontal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a:off x="611561" y="1484784"/>
            <a:ext cx="7920879" cy="4824536"/>
          </a:xfrm>
          <a:prstGeom prst="rect">
            <a:avLst/>
          </a:prstGeom>
        </p:spPr>
        <p:txBody>
          <a:bodyPr vert="eaVert"/>
          <a:lstStyle>
            <a:lvl1pPr marL="0" marR="0" indent="0" algn="l" defTabSz="685800" rtl="0" eaLnBrk="1" fontAlgn="base" latinLnBrk="0" hangingPunct="1">
              <a:lnSpc>
                <a:spcPct val="150000"/>
              </a:lnSpc>
              <a:spcBef>
                <a:spcPct val="0"/>
              </a:spcBef>
              <a:spcAft>
                <a:spcPts val="0"/>
              </a:spcAft>
              <a:buClrTx/>
              <a:buSzTx/>
              <a:buFontTx/>
              <a:buNone/>
              <a:tabLst/>
              <a:defRPr/>
            </a:lvl1pPr>
            <a:lvl2pPr marL="557213" marR="0" indent="-214313" algn="l" defTabSz="685800" rtl="0" eaLnBrk="1" fontAlgn="base" latinLnBrk="0" hangingPunct="1">
              <a:lnSpc>
                <a:spcPct val="150000"/>
              </a:lnSpc>
              <a:spcBef>
                <a:spcPct val="20000"/>
              </a:spcBef>
              <a:spcAft>
                <a:spcPct val="0"/>
              </a:spcAft>
              <a:buClrTx/>
              <a:buSzTx/>
              <a:buFont typeface="Arial" panose="020B0604020202020204" pitchFamily="34" charset="0"/>
              <a:buChar char="•"/>
              <a:tabLst/>
              <a:defRPr/>
            </a:lvl2pPr>
            <a:lvl3pPr marL="857250" marR="0" indent="-171450" algn="l" defTabSz="685800" rtl="0" eaLnBrk="1" fontAlgn="base" latinLnBrk="0" hangingPunct="1">
              <a:lnSpc>
                <a:spcPct val="150000"/>
              </a:lnSpc>
              <a:spcBef>
                <a:spcPct val="20000"/>
              </a:spcBef>
              <a:spcAft>
                <a:spcPct val="0"/>
              </a:spcAft>
              <a:buClrTx/>
              <a:buSzPct val="60000"/>
              <a:buFont typeface="Courier New" panose="02070309020205020404" pitchFamily="49" charset="0"/>
              <a:buChar char="o"/>
              <a:tabLst/>
              <a:defRPr/>
            </a:lvl3pPr>
            <a:lvl4pPr marL="1200150" marR="0" indent="-171450" algn="l" defTabSz="685800" rtl="0" eaLnBrk="1" fontAlgn="base" latinLnBrk="0" hangingPunct="1">
              <a:lnSpc>
                <a:spcPct val="150000"/>
              </a:lnSpc>
              <a:spcBef>
                <a:spcPct val="20000"/>
              </a:spcBef>
              <a:spcAft>
                <a:spcPct val="0"/>
              </a:spcAft>
              <a:buClrTx/>
              <a:buSzTx/>
              <a:buFont typeface="Wingdings" panose="05000000000000000000" pitchFamily="2" charset="2"/>
              <a:buChar char="§"/>
              <a:tabLst/>
              <a:defRPr/>
            </a:lvl4pPr>
            <a:lvl5pPr marL="1543050" marR="0" indent="-171450" algn="l" defTabSz="685800" rtl="0" eaLnBrk="1" fontAlgn="base" latinLnBrk="0" hangingPunct="1">
              <a:lnSpc>
                <a:spcPct val="150000"/>
              </a:lnSpc>
              <a:spcBef>
                <a:spcPct val="20000"/>
              </a:spcBef>
              <a:spcAft>
                <a:spcPct val="0"/>
              </a:spcAft>
              <a:buClrTx/>
              <a:buSzTx/>
              <a:buFontTx/>
              <a:buChar char="»"/>
              <a:tabLst/>
              <a:defRPr/>
            </a:lvl5pPr>
          </a:lstStyle>
          <a:p>
            <a:pPr marL="0" marR="0" lvl="0" indent="0" algn="l" defTabSz="685800" rtl="0" eaLnBrk="1" fontAlgn="base" latinLnBrk="0" hangingPunct="1">
              <a:lnSpc>
                <a:spcPct val="150000"/>
              </a:lnSpc>
              <a:spcBef>
                <a:spcPct val="0"/>
              </a:spcBef>
              <a:spcAft>
                <a:spcPts val="0"/>
              </a:spcAft>
              <a:buClrTx/>
              <a:buSzTx/>
              <a:buFontTx/>
              <a:buNone/>
              <a:tabLst/>
              <a:defRPr/>
            </a:pPr>
            <a:r>
              <a:rPr kumimoji="0" lang="fr-FR" sz="1800" b="0" i="0" u="none" strike="noStrike" kern="0" cap="none" spc="0" normalizeH="0" baseline="0" noProof="0">
                <a:ln>
                  <a:noFill/>
                </a:ln>
                <a:solidFill>
                  <a:srgbClr val="008BAC"/>
                </a:solidFill>
                <a:effectLst/>
                <a:uLnTx/>
                <a:uFillTx/>
                <a:latin typeface="+mn-lt"/>
                <a:ea typeface="+mn-ea"/>
                <a:cs typeface="+mn-cs"/>
              </a:rPr>
              <a:t>Modifiez les styles du texte du masque</a:t>
            </a:r>
          </a:p>
          <a:p>
            <a:pPr marL="557213" marR="0" lvl="1" indent="-214313" algn="l" defTabSz="6858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fr-FR" sz="1500" b="0" i="0" u="none" strike="noStrike" kern="0" cap="none" spc="0" normalizeH="0" baseline="0" noProof="0">
                <a:ln>
                  <a:noFill/>
                </a:ln>
                <a:solidFill>
                  <a:srgbClr val="BFBFBF">
                    <a:lumMod val="50000"/>
                  </a:srgbClr>
                </a:solidFill>
                <a:effectLst/>
                <a:uLnTx/>
                <a:uFillTx/>
                <a:latin typeface="+mn-lt"/>
              </a:rPr>
              <a:t>Deuxième niveau</a:t>
            </a:r>
          </a:p>
          <a:p>
            <a:pPr marL="857250" marR="0" lvl="2" indent="-171450" algn="l" defTabSz="685800" rtl="0" eaLnBrk="1" fontAlgn="base" latinLnBrk="0" hangingPunct="1">
              <a:lnSpc>
                <a:spcPct val="150000"/>
              </a:lnSpc>
              <a:spcBef>
                <a:spcPct val="20000"/>
              </a:spcBef>
              <a:spcAft>
                <a:spcPct val="0"/>
              </a:spcAft>
              <a:buClrTx/>
              <a:buSzPct val="60000"/>
              <a:buFont typeface="Courier New" panose="02070309020205020404" pitchFamily="49" charset="0"/>
              <a:buChar char="o"/>
              <a:tabLst/>
              <a:defRPr/>
            </a:pPr>
            <a:r>
              <a:rPr kumimoji="0" lang="fr-FR" sz="1500" b="0" i="0" u="none" strike="noStrike" kern="0" cap="none" spc="0" normalizeH="0" baseline="0" noProof="0">
                <a:ln>
                  <a:noFill/>
                </a:ln>
                <a:solidFill>
                  <a:srgbClr val="BFBFBF">
                    <a:lumMod val="50000"/>
                  </a:srgbClr>
                </a:solidFill>
                <a:effectLst/>
                <a:uLnTx/>
                <a:uFillTx/>
                <a:latin typeface="+mn-lt"/>
              </a:rPr>
              <a:t>Troisième niveau</a:t>
            </a:r>
          </a:p>
          <a:p>
            <a:pPr marL="1200150" marR="0" lvl="3" indent="-171450" algn="l" defTabSz="685800" rtl="0" eaLnBrk="1" fontAlgn="base" latinLnBrk="0" hangingPunct="1">
              <a:lnSpc>
                <a:spcPct val="150000"/>
              </a:lnSpc>
              <a:spcBef>
                <a:spcPct val="20000"/>
              </a:spcBef>
              <a:spcAft>
                <a:spcPct val="0"/>
              </a:spcAft>
              <a:buClrTx/>
              <a:buSzTx/>
              <a:buFont typeface="Wingdings" panose="05000000000000000000" pitchFamily="2" charset="2"/>
              <a:buChar char="§"/>
              <a:tabLst/>
              <a:defRPr/>
            </a:pPr>
            <a:r>
              <a:rPr kumimoji="0" lang="fr-FR" sz="1500" b="0" i="0" u="none" strike="noStrike" kern="0" cap="none" spc="0" normalizeH="0" baseline="0" noProof="0">
                <a:ln>
                  <a:noFill/>
                </a:ln>
                <a:solidFill>
                  <a:srgbClr val="BFBFBF">
                    <a:lumMod val="50000"/>
                  </a:srgbClr>
                </a:solidFill>
                <a:effectLst/>
                <a:uLnTx/>
                <a:uFillTx/>
                <a:latin typeface="+mn-lt"/>
              </a:rPr>
              <a:t>Quatrième niveau</a:t>
            </a:r>
          </a:p>
          <a:p>
            <a:pPr marL="1543050" marR="0" lvl="4" indent="-171450" algn="l" defTabSz="685800" rtl="0" eaLnBrk="1" fontAlgn="base" latinLnBrk="0" hangingPunct="1">
              <a:lnSpc>
                <a:spcPct val="150000"/>
              </a:lnSpc>
              <a:spcBef>
                <a:spcPct val="20000"/>
              </a:spcBef>
              <a:spcAft>
                <a:spcPct val="0"/>
              </a:spcAft>
              <a:buClrTx/>
              <a:buSzTx/>
              <a:buFontTx/>
              <a:buChar char="»"/>
              <a:tabLst/>
              <a:defRPr/>
            </a:pPr>
            <a:r>
              <a:rPr kumimoji="0" lang="fr-FR" sz="1500" b="0" i="0" u="none" strike="noStrike" kern="0" cap="none" spc="0" normalizeH="0" baseline="0" noProof="0">
                <a:ln>
                  <a:noFill/>
                </a:ln>
                <a:solidFill>
                  <a:srgbClr val="BFBFBF">
                    <a:lumMod val="50000"/>
                  </a:srgbClr>
                </a:solidFill>
                <a:effectLst/>
                <a:uLnTx/>
                <a:uFillTx/>
                <a:latin typeface="+mn-lt"/>
              </a:rPr>
              <a:t>Cinquième niveau</a:t>
            </a:r>
            <a:endParaRPr kumimoji="0" lang="fr-BE" sz="1500" b="0" i="0" u="none" strike="noStrike" kern="0" cap="none" spc="0" normalizeH="0" baseline="0" noProof="0">
              <a:ln>
                <a:noFill/>
              </a:ln>
              <a:solidFill>
                <a:srgbClr val="BFBFBF">
                  <a:lumMod val="50000"/>
                </a:srgbClr>
              </a:solidFill>
              <a:effectLst/>
              <a:uLnTx/>
              <a:uFillTx/>
              <a:latin typeface="+mn-lt"/>
            </a:endParaRPr>
          </a:p>
        </p:txBody>
      </p:sp>
      <p:sp>
        <p:nvSpPr>
          <p:cNvPr id="4" name="Titre 3"/>
          <p:cNvSpPr>
            <a:spLocks noGrp="1"/>
          </p:cNvSpPr>
          <p:nvPr>
            <p:ph type="title"/>
          </p:nvPr>
        </p:nvSpPr>
        <p:spPr>
          <a:xfrm>
            <a:off x="611561" y="548680"/>
            <a:ext cx="7920880" cy="936104"/>
          </a:xfrm>
          <a:prstGeom prst="rect">
            <a:avLst/>
          </a:prstGeom>
        </p:spPr>
        <p:txBody>
          <a:bodyPr/>
          <a:lstStyle/>
          <a:p>
            <a:r>
              <a:rPr lang="fr-FR"/>
              <a:t>Modifiez le style du titre</a:t>
            </a:r>
            <a:endParaRPr lang="fr-BE"/>
          </a:p>
        </p:txBody>
      </p:sp>
      <p:sp>
        <p:nvSpPr>
          <p:cNvPr id="8" name="Espace réservé du numéro de diapositive 7"/>
          <p:cNvSpPr>
            <a:spLocks noGrp="1"/>
          </p:cNvSpPr>
          <p:nvPr>
            <p:ph type="sldNum" sz="quarter" idx="10"/>
          </p:nvPr>
        </p:nvSpPr>
        <p:spPr/>
        <p:txBody>
          <a:bodyPr/>
          <a:lstStyle/>
          <a:p>
            <a:fld id="{DF1FBB3B-0B1B-4319-9DD0-891705888316}" type="slidenum">
              <a:rPr lang="fr-BE" smtClean="0"/>
              <a:pPr/>
              <a:t>‹#›</a:t>
            </a:fld>
            <a:endParaRPr lang="fr-BE"/>
          </a:p>
        </p:txBody>
      </p:sp>
    </p:spTree>
    <p:extLst>
      <p:ext uri="{BB962C8B-B14F-4D97-AF65-F5344CB8AC3E}">
        <p14:creationId xmlns:p14="http://schemas.microsoft.com/office/powerpoint/2010/main" val="3481392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vertical">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10376" y="620688"/>
            <a:ext cx="1722065" cy="5688632"/>
          </a:xfrm>
          <a:prstGeom prst="rect">
            <a:avLst/>
          </a:prstGeo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611561" y="620688"/>
            <a:ext cx="6192688" cy="5688632"/>
          </a:xfrm>
          <a:prstGeom prst="rect">
            <a:avLst/>
          </a:prstGeom>
        </p:spPr>
        <p:txBody>
          <a:bodyPr vert="eaVert"/>
          <a:lstStyle>
            <a:lvl1pPr marL="0" marR="0" indent="0" algn="l" defTabSz="685800" rtl="0" eaLnBrk="1" fontAlgn="base" latinLnBrk="0" hangingPunct="1">
              <a:lnSpc>
                <a:spcPct val="150000"/>
              </a:lnSpc>
              <a:spcBef>
                <a:spcPct val="0"/>
              </a:spcBef>
              <a:spcAft>
                <a:spcPts val="0"/>
              </a:spcAft>
              <a:buClrTx/>
              <a:buSzTx/>
              <a:buFontTx/>
              <a:buNone/>
              <a:tabLst/>
              <a:defRPr/>
            </a:lvl1pPr>
            <a:lvl2pPr marL="557213" marR="0" indent="-214313" algn="l" defTabSz="685800" rtl="0" eaLnBrk="1" fontAlgn="base" latinLnBrk="0" hangingPunct="1">
              <a:lnSpc>
                <a:spcPct val="150000"/>
              </a:lnSpc>
              <a:spcBef>
                <a:spcPct val="20000"/>
              </a:spcBef>
              <a:spcAft>
                <a:spcPct val="0"/>
              </a:spcAft>
              <a:buClrTx/>
              <a:buSzTx/>
              <a:buFont typeface="Arial" panose="020B0604020202020204" pitchFamily="34" charset="0"/>
              <a:buChar char="•"/>
              <a:tabLst/>
              <a:defRPr/>
            </a:lvl2pPr>
            <a:lvl3pPr marL="857250" marR="0" indent="-171450" algn="l" defTabSz="685800" rtl="0" eaLnBrk="1" fontAlgn="base" latinLnBrk="0" hangingPunct="1">
              <a:lnSpc>
                <a:spcPct val="150000"/>
              </a:lnSpc>
              <a:spcBef>
                <a:spcPct val="20000"/>
              </a:spcBef>
              <a:spcAft>
                <a:spcPct val="0"/>
              </a:spcAft>
              <a:buClrTx/>
              <a:buSzPct val="60000"/>
              <a:buFont typeface="Courier New" panose="02070309020205020404" pitchFamily="49" charset="0"/>
              <a:buChar char="o"/>
              <a:tabLst/>
              <a:defRPr/>
            </a:lvl3pPr>
            <a:lvl4pPr marL="1200150" marR="0" indent="-171450" algn="l" defTabSz="685800" rtl="0" eaLnBrk="1" fontAlgn="base" latinLnBrk="0" hangingPunct="1">
              <a:lnSpc>
                <a:spcPct val="150000"/>
              </a:lnSpc>
              <a:spcBef>
                <a:spcPct val="20000"/>
              </a:spcBef>
              <a:spcAft>
                <a:spcPct val="0"/>
              </a:spcAft>
              <a:buClrTx/>
              <a:buSzTx/>
              <a:buFont typeface="Wingdings" panose="05000000000000000000" pitchFamily="2" charset="2"/>
              <a:buChar char="§"/>
              <a:tabLst/>
              <a:defRPr/>
            </a:lvl4pPr>
            <a:lvl5pPr marL="1543050" marR="0" indent="-171450" algn="l" defTabSz="685800" rtl="0" eaLnBrk="1" fontAlgn="base" latinLnBrk="0" hangingPunct="1">
              <a:lnSpc>
                <a:spcPct val="150000"/>
              </a:lnSpc>
              <a:spcBef>
                <a:spcPct val="20000"/>
              </a:spcBef>
              <a:spcAft>
                <a:spcPct val="0"/>
              </a:spcAft>
              <a:buClrTx/>
              <a:buSzTx/>
              <a:buFontTx/>
              <a:buChar char="»"/>
              <a:tabLst/>
              <a:defRPr/>
            </a:lvl5pPr>
          </a:lstStyle>
          <a:p>
            <a:pPr marL="0" marR="0" lvl="0" indent="0" algn="l" defTabSz="685800" rtl="0" eaLnBrk="1" fontAlgn="base" latinLnBrk="0" hangingPunct="1">
              <a:lnSpc>
                <a:spcPct val="150000"/>
              </a:lnSpc>
              <a:spcBef>
                <a:spcPct val="0"/>
              </a:spcBef>
              <a:spcAft>
                <a:spcPts val="0"/>
              </a:spcAft>
              <a:buClrTx/>
              <a:buSzTx/>
              <a:buFontTx/>
              <a:buNone/>
              <a:tabLst/>
              <a:defRPr/>
            </a:pPr>
            <a:r>
              <a:rPr kumimoji="0" lang="fr-FR" sz="1800" b="0" i="0" u="none" strike="noStrike" kern="0" cap="none" spc="0" normalizeH="0" baseline="0" noProof="0">
                <a:ln>
                  <a:noFill/>
                </a:ln>
                <a:solidFill>
                  <a:srgbClr val="008BAC"/>
                </a:solidFill>
                <a:effectLst/>
                <a:uLnTx/>
                <a:uFillTx/>
                <a:latin typeface="+mn-lt"/>
                <a:ea typeface="+mn-ea"/>
                <a:cs typeface="+mn-cs"/>
              </a:rPr>
              <a:t>Modifiez les styles du texte du masque</a:t>
            </a:r>
          </a:p>
          <a:p>
            <a:pPr marL="557213" marR="0" lvl="1" indent="-214313" algn="l" defTabSz="6858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fr-FR" sz="1500" b="0" i="0" u="none" strike="noStrike" kern="0" cap="none" spc="0" normalizeH="0" baseline="0" noProof="0">
                <a:ln>
                  <a:noFill/>
                </a:ln>
                <a:solidFill>
                  <a:srgbClr val="BFBFBF">
                    <a:lumMod val="50000"/>
                  </a:srgbClr>
                </a:solidFill>
                <a:effectLst/>
                <a:uLnTx/>
                <a:uFillTx/>
                <a:latin typeface="+mn-lt"/>
              </a:rPr>
              <a:t>Deuxième niveau</a:t>
            </a:r>
          </a:p>
          <a:p>
            <a:pPr marL="857250" marR="0" lvl="2" indent="-171450" algn="l" defTabSz="685800" rtl="0" eaLnBrk="1" fontAlgn="base" latinLnBrk="0" hangingPunct="1">
              <a:lnSpc>
                <a:spcPct val="150000"/>
              </a:lnSpc>
              <a:spcBef>
                <a:spcPct val="20000"/>
              </a:spcBef>
              <a:spcAft>
                <a:spcPct val="0"/>
              </a:spcAft>
              <a:buClrTx/>
              <a:buSzPct val="60000"/>
              <a:buFont typeface="Courier New" panose="02070309020205020404" pitchFamily="49" charset="0"/>
              <a:buChar char="o"/>
              <a:tabLst/>
              <a:defRPr/>
            </a:pPr>
            <a:r>
              <a:rPr kumimoji="0" lang="fr-FR" sz="1500" b="0" i="0" u="none" strike="noStrike" kern="0" cap="none" spc="0" normalizeH="0" baseline="0" noProof="0">
                <a:ln>
                  <a:noFill/>
                </a:ln>
                <a:solidFill>
                  <a:srgbClr val="BFBFBF">
                    <a:lumMod val="50000"/>
                  </a:srgbClr>
                </a:solidFill>
                <a:effectLst/>
                <a:uLnTx/>
                <a:uFillTx/>
                <a:latin typeface="+mn-lt"/>
              </a:rPr>
              <a:t>Troisième niveau</a:t>
            </a:r>
          </a:p>
          <a:p>
            <a:pPr marL="1200150" marR="0" lvl="3" indent="-171450" algn="l" defTabSz="685800" rtl="0" eaLnBrk="1" fontAlgn="base" latinLnBrk="0" hangingPunct="1">
              <a:lnSpc>
                <a:spcPct val="150000"/>
              </a:lnSpc>
              <a:spcBef>
                <a:spcPct val="20000"/>
              </a:spcBef>
              <a:spcAft>
                <a:spcPct val="0"/>
              </a:spcAft>
              <a:buClrTx/>
              <a:buSzTx/>
              <a:buFont typeface="Wingdings" panose="05000000000000000000" pitchFamily="2" charset="2"/>
              <a:buChar char="§"/>
              <a:tabLst/>
              <a:defRPr/>
            </a:pPr>
            <a:r>
              <a:rPr kumimoji="0" lang="fr-FR" sz="1500" b="0" i="0" u="none" strike="noStrike" kern="0" cap="none" spc="0" normalizeH="0" baseline="0" noProof="0">
                <a:ln>
                  <a:noFill/>
                </a:ln>
                <a:solidFill>
                  <a:srgbClr val="BFBFBF">
                    <a:lumMod val="50000"/>
                  </a:srgbClr>
                </a:solidFill>
                <a:effectLst/>
                <a:uLnTx/>
                <a:uFillTx/>
                <a:latin typeface="+mn-lt"/>
              </a:rPr>
              <a:t>Quatrième niveau</a:t>
            </a:r>
          </a:p>
          <a:p>
            <a:pPr marL="1543050" marR="0" lvl="4" indent="-171450" algn="l" defTabSz="685800" rtl="0" eaLnBrk="1" fontAlgn="base" latinLnBrk="0" hangingPunct="1">
              <a:lnSpc>
                <a:spcPct val="150000"/>
              </a:lnSpc>
              <a:spcBef>
                <a:spcPct val="20000"/>
              </a:spcBef>
              <a:spcAft>
                <a:spcPct val="0"/>
              </a:spcAft>
              <a:buClrTx/>
              <a:buSzTx/>
              <a:buFontTx/>
              <a:buChar char="»"/>
              <a:tabLst/>
              <a:defRPr/>
            </a:pPr>
            <a:r>
              <a:rPr kumimoji="0" lang="fr-FR" sz="1500" b="0" i="0" u="none" strike="noStrike" kern="0" cap="none" spc="0" normalizeH="0" baseline="0" noProof="0">
                <a:ln>
                  <a:noFill/>
                </a:ln>
                <a:solidFill>
                  <a:srgbClr val="BFBFBF">
                    <a:lumMod val="50000"/>
                  </a:srgbClr>
                </a:solidFill>
                <a:effectLst/>
                <a:uLnTx/>
                <a:uFillTx/>
                <a:latin typeface="+mn-lt"/>
              </a:rPr>
              <a:t>Cinquième niveau</a:t>
            </a:r>
            <a:endParaRPr kumimoji="0" lang="fr-BE" sz="1500" b="0" i="0" u="none" strike="noStrike" kern="0" cap="none" spc="0" normalizeH="0" baseline="0" noProof="0">
              <a:ln>
                <a:noFill/>
              </a:ln>
              <a:solidFill>
                <a:srgbClr val="BFBFBF">
                  <a:lumMod val="50000"/>
                </a:srgbClr>
              </a:solidFill>
              <a:effectLst/>
              <a:uLnTx/>
              <a:uFillTx/>
              <a:latin typeface="+mn-lt"/>
            </a:endParaRPr>
          </a:p>
        </p:txBody>
      </p:sp>
      <p:sp>
        <p:nvSpPr>
          <p:cNvPr id="4" name="Espace réservé du numéro de diapositive 3"/>
          <p:cNvSpPr>
            <a:spLocks noGrp="1"/>
          </p:cNvSpPr>
          <p:nvPr>
            <p:ph type="sldNum" sz="quarter" idx="10"/>
          </p:nvPr>
        </p:nvSpPr>
        <p:spPr/>
        <p:txBody>
          <a:bodyPr/>
          <a:lstStyle/>
          <a:p>
            <a:fld id="{DF1FBB3B-0B1B-4319-9DD0-891705888316}" type="slidenum">
              <a:rPr lang="fr-BE" smtClean="0"/>
              <a:pPr/>
              <a:t>‹#›</a:t>
            </a:fld>
            <a:endParaRPr lang="fr-BE"/>
          </a:p>
        </p:txBody>
      </p:sp>
    </p:spTree>
    <p:extLst>
      <p:ext uri="{BB962C8B-B14F-4D97-AF65-F5344CB8AC3E}">
        <p14:creationId xmlns:p14="http://schemas.microsoft.com/office/powerpoint/2010/main" val="148715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G BB-BEP">
    <p:spTree>
      <p:nvGrpSpPr>
        <p:cNvPr id="1" name=""/>
        <p:cNvGrpSpPr/>
        <p:nvPr/>
      </p:nvGrpSpPr>
      <p:grpSpPr>
        <a:xfrm>
          <a:off x="0" y="0"/>
          <a:ext cx="0" cy="0"/>
          <a:chOff x="0" y="0"/>
          <a:chExt cx="0" cy="0"/>
        </a:xfrm>
      </p:grpSpPr>
      <p:pic>
        <p:nvPicPr>
          <p:cNvPr id="1026" name="Picture 2" descr="S:\BOSA\logo DG\BOSA_DGbaseline_BB_BEP_cmj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44009" y="5630862"/>
            <a:ext cx="3316900" cy="10964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13"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14"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atin typeface="+mn-lt"/>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sp>
        <p:nvSpPr>
          <p:cNvPr id="6" name="Picture Placeholder 4"/>
          <p:cNvSpPr>
            <a:spLocks noGrp="1"/>
          </p:cNvSpPr>
          <p:nvPr>
            <p:ph type="pic" sz="quarter" idx="14"/>
          </p:nvPr>
        </p:nvSpPr>
        <p:spPr>
          <a:xfrm>
            <a:off x="6444208" y="301627"/>
            <a:ext cx="2160240" cy="1039143"/>
          </a:xfrm>
          <a:prstGeom prst="rect">
            <a:avLst/>
          </a:prstGeom>
        </p:spPr>
        <p:txBody>
          <a:bodyPr/>
          <a:lstStyle/>
          <a:p>
            <a:endParaRPr lang="nl-BE"/>
          </a:p>
        </p:txBody>
      </p:sp>
      <p:pic>
        <p:nvPicPr>
          <p:cNvPr id="12" name="Picture 5" descr="S:\LOGOS .BE\rgb_basic_pc.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G DT-T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44001" y="5630862"/>
            <a:ext cx="2784673" cy="109641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13"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14"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atin typeface="+mn-lt"/>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sp>
        <p:nvSpPr>
          <p:cNvPr id="6" name="Picture Placeholder 4"/>
          <p:cNvSpPr>
            <a:spLocks noGrp="1"/>
          </p:cNvSpPr>
          <p:nvPr>
            <p:ph type="pic" sz="quarter" idx="14"/>
          </p:nvPr>
        </p:nvSpPr>
        <p:spPr>
          <a:xfrm>
            <a:off x="6444208" y="301627"/>
            <a:ext cx="2160240" cy="1039143"/>
          </a:xfrm>
          <a:prstGeom prst="rect">
            <a:avLst/>
          </a:prstGeom>
        </p:spPr>
        <p:txBody>
          <a:bodyPr/>
          <a:lstStyle/>
          <a:p>
            <a:endParaRPr lang="nl-BE"/>
          </a:p>
        </p:txBody>
      </p:sp>
      <p:pic>
        <p:nvPicPr>
          <p:cNvPr id="12" name="Picture 5" descr="S:\LOGOS .BE\rgb_basic_pc.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1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G FAP-CFP">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44001" y="5628248"/>
            <a:ext cx="3418743" cy="109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13"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14"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atin typeface="+mn-lt"/>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sp>
        <p:nvSpPr>
          <p:cNvPr id="6" name="Picture Placeholder 4"/>
          <p:cNvSpPr>
            <a:spLocks noGrp="1"/>
          </p:cNvSpPr>
          <p:nvPr>
            <p:ph type="pic" sz="quarter" idx="14"/>
          </p:nvPr>
        </p:nvSpPr>
        <p:spPr>
          <a:xfrm>
            <a:off x="6444208" y="301627"/>
            <a:ext cx="2160240" cy="1039143"/>
          </a:xfrm>
          <a:prstGeom prst="rect">
            <a:avLst/>
          </a:prstGeom>
        </p:spPr>
        <p:txBody>
          <a:bodyPr/>
          <a:lstStyle/>
          <a:p>
            <a:endParaRPr lang="nl-BE"/>
          </a:p>
        </p:txBody>
      </p:sp>
      <p:pic>
        <p:nvPicPr>
          <p:cNvPr id="12" name="Picture 5" descr="S:\LOGOS .BE\rgb_basic_pc.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62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G IOD-SAI">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44000" y="5628248"/>
            <a:ext cx="3060760" cy="109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13"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14"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atin typeface="+mn-lt"/>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sp>
        <p:nvSpPr>
          <p:cNvPr id="6" name="Picture Placeholder 4"/>
          <p:cNvSpPr>
            <a:spLocks noGrp="1"/>
          </p:cNvSpPr>
          <p:nvPr>
            <p:ph type="pic" sz="quarter" idx="14"/>
          </p:nvPr>
        </p:nvSpPr>
        <p:spPr>
          <a:xfrm>
            <a:off x="6444208" y="301627"/>
            <a:ext cx="2160240" cy="1039143"/>
          </a:xfrm>
          <a:prstGeom prst="rect">
            <a:avLst/>
          </a:prstGeom>
        </p:spPr>
        <p:txBody>
          <a:bodyPr/>
          <a:lstStyle/>
          <a:p>
            <a:endParaRPr lang="nl-BE"/>
          </a:p>
        </p:txBody>
      </p:sp>
      <p:pic>
        <p:nvPicPr>
          <p:cNvPr id="12" name="Picture 5" descr="S:\LOGOS .BE\rgb_basic_pc.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7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G RO-R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44000" y="5632856"/>
            <a:ext cx="3086676" cy="109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13"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14"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atin typeface="+mn-lt"/>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sp>
        <p:nvSpPr>
          <p:cNvPr id="6" name="Picture Placeholder 4"/>
          <p:cNvSpPr>
            <a:spLocks noGrp="1"/>
          </p:cNvSpPr>
          <p:nvPr>
            <p:ph type="pic" sz="quarter" idx="14"/>
          </p:nvPr>
        </p:nvSpPr>
        <p:spPr>
          <a:xfrm>
            <a:off x="6444208" y="301627"/>
            <a:ext cx="2160240" cy="1039143"/>
          </a:xfrm>
          <a:prstGeom prst="rect">
            <a:avLst/>
          </a:prstGeom>
        </p:spPr>
        <p:txBody>
          <a:bodyPr/>
          <a:lstStyle/>
          <a:p>
            <a:endParaRPr lang="nl-BE"/>
          </a:p>
        </p:txBody>
      </p:sp>
      <p:pic>
        <p:nvPicPr>
          <p:cNvPr id="12" name="Picture 5" descr="S:\LOGOS .BE\rgb_basic_pc.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6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G SSPP">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644001" y="5635031"/>
            <a:ext cx="3098953" cy="109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13"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14"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atin typeface="+mn-lt"/>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sp>
        <p:nvSpPr>
          <p:cNvPr id="6" name="Picture Placeholder 4"/>
          <p:cNvSpPr>
            <a:spLocks noGrp="1"/>
          </p:cNvSpPr>
          <p:nvPr>
            <p:ph type="pic" sz="quarter" idx="14"/>
          </p:nvPr>
        </p:nvSpPr>
        <p:spPr>
          <a:xfrm>
            <a:off x="6444208" y="301627"/>
            <a:ext cx="2160240" cy="1039143"/>
          </a:xfrm>
          <a:prstGeom prst="rect">
            <a:avLst/>
          </a:prstGeom>
        </p:spPr>
        <p:txBody>
          <a:bodyPr/>
          <a:lstStyle/>
          <a:p>
            <a:endParaRPr lang="nl-BE"/>
          </a:p>
        </p:txBody>
      </p:sp>
      <p:pic>
        <p:nvPicPr>
          <p:cNvPr id="12" name="Picture 5" descr="S:\LOGOS .BE\rgb_basic_pc.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0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us-titre sans texte">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0"/>
          </p:nvPr>
        </p:nvSpPr>
        <p:spPr/>
        <p:txBody>
          <a:bodyPr/>
          <a:lstStyle/>
          <a:p>
            <a:fld id="{DF1FBB3B-0B1B-4319-9DD0-891705888316}" type="slidenum">
              <a:rPr lang="fr-BE" smtClean="0"/>
              <a:pPr/>
              <a:t>‹#›</a:t>
            </a:fld>
            <a:endParaRPr lang="fr-BE"/>
          </a:p>
        </p:txBody>
      </p:sp>
      <p:sp>
        <p:nvSpPr>
          <p:cNvPr id="2" name="Titre 1"/>
          <p:cNvSpPr>
            <a:spLocks noGrp="1"/>
          </p:cNvSpPr>
          <p:nvPr>
            <p:ph type="title"/>
          </p:nvPr>
        </p:nvSpPr>
        <p:spPr/>
        <p:txBody>
          <a:bodyPr/>
          <a:lstStyle/>
          <a:p>
            <a:r>
              <a:rPr lang="en-US"/>
              <a:t>Click to edit Master title style</a:t>
            </a:r>
            <a:endParaRPr lang="fr-BE"/>
          </a:p>
        </p:txBody>
      </p:sp>
      <p:sp>
        <p:nvSpPr>
          <p:cNvPr id="3" name="Espace réservé du pied de page 2"/>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1641049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FOIF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4169" y="293224"/>
            <a:ext cx="2787379" cy="1047544"/>
          </a:xfrm>
          <a:prstGeom prst="rect">
            <a:avLst/>
          </a:prstGeom>
        </p:spPr>
      </p:pic>
      <p:sp>
        <p:nvSpPr>
          <p:cNvPr id="11"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13"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14"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atin typeface="+mn-lt"/>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6" name="Picture 4" descr="S:\BOSA\logo BOSA\BOSA_baseline_cmjn_transparent-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01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rsoPoint">
    <p:spTree>
      <p:nvGrpSpPr>
        <p:cNvPr id="1" name=""/>
        <p:cNvGrpSpPr/>
        <p:nvPr/>
      </p:nvGrpSpPr>
      <p:grpSpPr>
        <a:xfrm>
          <a:off x="0" y="0"/>
          <a:ext cx="0" cy="0"/>
          <a:chOff x="0" y="0"/>
          <a:chExt cx="0" cy="0"/>
        </a:xfrm>
      </p:grpSpPr>
      <p:sp>
        <p:nvSpPr>
          <p:cNvPr id="5"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4"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10"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4169" y="293224"/>
            <a:ext cx="2787377" cy="1047544"/>
          </a:xfrm>
          <a:prstGeom prst="rect">
            <a:avLst/>
          </a:prstGeom>
        </p:spPr>
      </p:pic>
      <p:pic>
        <p:nvPicPr>
          <p:cNvPr id="7" name="Picture 4" descr="S:\BOSA\logo BOSA\BOSA_baseline_cmjn_transparent-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76756"/>
      </p:ext>
    </p:extLst>
  </p:cSld>
  <p:clrMapOvr>
    <a:masterClrMapping/>
  </p:clrMapOvr>
  <p:extLst>
    <p:ext uri="{DCECCB84-F9BA-43D5-87BE-67443E8EF086}">
      <p15:sldGuideLst xmlns:p15="http://schemas.microsoft.com/office/powerpoint/2012/main">
        <p15:guide id="1" orient="horz" pos="1071" userDrawn="1">
          <p15:clr>
            <a:srgbClr val="FBAE40"/>
          </p15:clr>
        </p15:guide>
        <p15:guide id="2" pos="4241" userDrawn="1">
          <p15:clr>
            <a:srgbClr val="FBAE40"/>
          </p15:clr>
        </p15:guide>
        <p15:guide id="3" orient="horz" pos="190" userDrawn="1">
          <p15:clr>
            <a:srgbClr val="FBAE40"/>
          </p15:clr>
        </p15:guide>
        <p15:guide id="4" pos="538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lor">
    <p:spTree>
      <p:nvGrpSpPr>
        <p:cNvPr id="1" name=""/>
        <p:cNvGrpSpPr/>
        <p:nvPr/>
      </p:nvGrpSpPr>
      <p:grpSpPr>
        <a:xfrm>
          <a:off x="0" y="0"/>
          <a:ext cx="0" cy="0"/>
          <a:chOff x="0" y="0"/>
          <a:chExt cx="0" cy="0"/>
        </a:xfrm>
      </p:grpSpPr>
      <p:sp>
        <p:nvSpPr>
          <p:cNvPr id="5"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6"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7"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4169" y="293715"/>
            <a:ext cx="2787379" cy="1047055"/>
          </a:xfrm>
          <a:prstGeom prst="rect">
            <a:avLst/>
          </a:prstGeom>
        </p:spPr>
      </p:pic>
      <p:pic>
        <p:nvPicPr>
          <p:cNvPr id="9" name="Picture 4" descr="S:\BOSA\logo BOSA\BOSA_baseline_cmjn_transparent-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60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Procurement">
    <p:spTree>
      <p:nvGrpSpPr>
        <p:cNvPr id="1" name=""/>
        <p:cNvGrpSpPr/>
        <p:nvPr/>
      </p:nvGrpSpPr>
      <p:grpSpPr>
        <a:xfrm>
          <a:off x="0" y="0"/>
          <a:ext cx="0" cy="0"/>
          <a:chOff x="0" y="0"/>
          <a:chExt cx="0" cy="0"/>
        </a:xfrm>
      </p:grpSpPr>
      <p:sp>
        <p:nvSpPr>
          <p:cNvPr id="5"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6"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7"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4819" y="293715"/>
            <a:ext cx="2786076" cy="1047055"/>
          </a:xfrm>
          <a:prstGeom prst="rect">
            <a:avLst/>
          </a:prstGeom>
        </p:spPr>
      </p:pic>
      <p:pic>
        <p:nvPicPr>
          <p:cNvPr id="9" name="Picture 4" descr="S:\BOSA\logo BOSA\BOSA_baseline_cmjn_transparent-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7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reva">
    <p:spTree>
      <p:nvGrpSpPr>
        <p:cNvPr id="1" name=""/>
        <p:cNvGrpSpPr/>
        <p:nvPr/>
      </p:nvGrpSpPr>
      <p:grpSpPr>
        <a:xfrm>
          <a:off x="0" y="0"/>
          <a:ext cx="0" cy="0"/>
          <a:chOff x="0" y="0"/>
          <a:chExt cx="0" cy="0"/>
        </a:xfrm>
      </p:grpSpPr>
      <p:sp>
        <p:nvSpPr>
          <p:cNvPr id="5"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6"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7"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84819" y="293713"/>
            <a:ext cx="2786076" cy="1047054"/>
          </a:xfrm>
          <a:prstGeom prst="rect">
            <a:avLst/>
          </a:prstGeom>
        </p:spPr>
      </p:pic>
      <p:pic>
        <p:nvPicPr>
          <p:cNvPr id="9" name="Picture 4" descr="S:\BOSA\logo BOSA\BOSA_baseline_cmjn_transparent-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674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rtoFed">
    <p:spTree>
      <p:nvGrpSpPr>
        <p:cNvPr id="1" name=""/>
        <p:cNvGrpSpPr/>
        <p:nvPr/>
      </p:nvGrpSpPr>
      <p:grpSpPr>
        <a:xfrm>
          <a:off x="0" y="0"/>
          <a:ext cx="0" cy="0"/>
          <a:chOff x="0" y="0"/>
          <a:chExt cx="0" cy="0"/>
        </a:xfrm>
      </p:grpSpPr>
      <p:sp>
        <p:nvSpPr>
          <p:cNvPr id="5" name="Titre 3"/>
          <p:cNvSpPr>
            <a:spLocks noGrp="1"/>
          </p:cNvSpPr>
          <p:nvPr>
            <p:ph type="title"/>
          </p:nvPr>
        </p:nvSpPr>
        <p:spPr>
          <a:xfrm>
            <a:off x="755576" y="976072"/>
            <a:ext cx="3840744" cy="1588832"/>
          </a:xfrm>
        </p:spPr>
        <p:txBody>
          <a:bodyPr/>
          <a:lstStyle>
            <a:lvl1pPr>
              <a:defRPr>
                <a:latin typeface="+mj-lt"/>
              </a:defRPr>
            </a:lvl1pPr>
          </a:lstStyle>
          <a:p>
            <a:r>
              <a:rPr lang="fr-FR"/>
              <a:t>Modifiez le style du titre</a:t>
            </a:r>
            <a:endParaRPr lang="fr-BE"/>
          </a:p>
        </p:txBody>
      </p:sp>
      <p:sp>
        <p:nvSpPr>
          <p:cNvPr id="6"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Calibri" panose="020F0502020204030204" pitchFamily="34" charset="0"/>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7"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atin typeface="Calibri" panose="020F0502020204030204" pitchFamily="34" charset="0"/>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8857" y="293224"/>
            <a:ext cx="2304596" cy="1047544"/>
          </a:xfrm>
          <a:prstGeom prst="rect">
            <a:avLst/>
          </a:prstGeom>
        </p:spPr>
      </p:pic>
      <p:pic>
        <p:nvPicPr>
          <p:cNvPr id="9" name="Picture 4" descr="S:\BOSA\logo BOSA\BOSA_baseline_cmjn_transparent-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68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rescendo">
    <p:spTree>
      <p:nvGrpSpPr>
        <p:cNvPr id="1" name=""/>
        <p:cNvGrpSpPr/>
        <p:nvPr/>
      </p:nvGrpSpPr>
      <p:grpSpPr>
        <a:xfrm>
          <a:off x="0" y="0"/>
          <a:ext cx="0" cy="0"/>
          <a:chOff x="0" y="0"/>
          <a:chExt cx="0" cy="0"/>
        </a:xfrm>
      </p:grpSpPr>
      <p:sp>
        <p:nvSpPr>
          <p:cNvPr id="5"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6"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Calibri" panose="020F0502020204030204" pitchFamily="34" charset="0"/>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7"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10"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1057" y="293224"/>
            <a:ext cx="2455547" cy="1047544"/>
          </a:xfrm>
          <a:prstGeom prst="rect">
            <a:avLst/>
          </a:prstGeom>
        </p:spPr>
      </p:pic>
      <p:pic>
        <p:nvPicPr>
          <p:cNvPr id="8" name="Picture 4" descr="S:\BOSA\logo BOSA\BOSA_baseline_cmjn_transparent-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315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dweb">
    <p:spTree>
      <p:nvGrpSpPr>
        <p:cNvPr id="1" name=""/>
        <p:cNvGrpSpPr/>
        <p:nvPr/>
      </p:nvGrpSpPr>
      <p:grpSpPr>
        <a:xfrm>
          <a:off x="0" y="0"/>
          <a:ext cx="0" cy="0"/>
          <a:chOff x="0" y="0"/>
          <a:chExt cx="0" cy="0"/>
        </a:xfrm>
      </p:grpSpPr>
      <p:sp>
        <p:nvSpPr>
          <p:cNvPr id="5"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6"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mn-lt"/>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7"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371" y="293224"/>
            <a:ext cx="2166919" cy="1047544"/>
          </a:xfrm>
          <a:prstGeom prst="rect">
            <a:avLst/>
          </a:prstGeom>
        </p:spPr>
      </p:pic>
      <p:pic>
        <p:nvPicPr>
          <p:cNvPr id="8" name="Picture 4" descr="S:\BOSA\logo BOSA\BOSA_baseline_cmjn_transparent-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S:\LOGOS .BE\rgb_basic_p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102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à choix">
    <p:spTree>
      <p:nvGrpSpPr>
        <p:cNvPr id="1" name=""/>
        <p:cNvGrpSpPr/>
        <p:nvPr/>
      </p:nvGrpSpPr>
      <p:grpSpPr>
        <a:xfrm>
          <a:off x="0" y="0"/>
          <a:ext cx="0" cy="0"/>
          <a:chOff x="0" y="0"/>
          <a:chExt cx="0" cy="0"/>
        </a:xfrm>
      </p:grpSpPr>
      <p:sp>
        <p:nvSpPr>
          <p:cNvPr id="4" name="Picture Placeholder 4"/>
          <p:cNvSpPr>
            <a:spLocks noGrp="1"/>
          </p:cNvSpPr>
          <p:nvPr>
            <p:ph type="pic" sz="quarter" idx="14"/>
          </p:nvPr>
        </p:nvSpPr>
        <p:spPr>
          <a:xfrm>
            <a:off x="6444208" y="301627"/>
            <a:ext cx="2160240" cy="1039143"/>
          </a:xfrm>
          <a:prstGeom prst="rect">
            <a:avLst/>
          </a:prstGeom>
        </p:spPr>
        <p:txBody>
          <a:bodyPr/>
          <a:lstStyle/>
          <a:p>
            <a:endParaRPr lang="nl-BE"/>
          </a:p>
        </p:txBody>
      </p:sp>
      <p:sp>
        <p:nvSpPr>
          <p:cNvPr id="3" name="Titre 3"/>
          <p:cNvSpPr>
            <a:spLocks noGrp="1"/>
          </p:cNvSpPr>
          <p:nvPr>
            <p:ph type="title"/>
          </p:nvPr>
        </p:nvSpPr>
        <p:spPr>
          <a:xfrm>
            <a:off x="755576" y="976072"/>
            <a:ext cx="3840744" cy="1588832"/>
          </a:xfrm>
        </p:spPr>
        <p:txBody>
          <a:bodyPr/>
          <a:lstStyle/>
          <a:p>
            <a:r>
              <a:rPr lang="fr-FR"/>
              <a:t>Modifiez le style du titre</a:t>
            </a:r>
            <a:endParaRPr lang="fr-BE"/>
          </a:p>
        </p:txBody>
      </p:sp>
      <p:sp>
        <p:nvSpPr>
          <p:cNvPr id="5" name="Espace réservé du texte 3"/>
          <p:cNvSpPr>
            <a:spLocks noGrp="1"/>
          </p:cNvSpPr>
          <p:nvPr>
            <p:ph type="body" sz="quarter" idx="10" hasCustomPrompt="1"/>
          </p:nvPr>
        </p:nvSpPr>
        <p:spPr>
          <a:xfrm>
            <a:off x="755650" y="4365626"/>
            <a:ext cx="3816350" cy="935583"/>
          </a:xfrm>
        </p:spPr>
        <p:txBody>
          <a:bodyPr/>
          <a:lstStyle>
            <a:lvl1pPr marL="5358" marR="625257">
              <a:lnSpc>
                <a:spcPct val="147200"/>
              </a:lnSpc>
              <a:spcBef>
                <a:spcPts val="34"/>
              </a:spcBef>
              <a:defRPr sz="1800">
                <a:latin typeface="Calibri" panose="020F0502020204030204" pitchFamily="34" charset="0"/>
              </a:defRPr>
            </a:lvl1pPr>
          </a:lstStyle>
          <a:p>
            <a:pPr marL="10001"/>
            <a:r>
              <a:rPr lang="fr-BE" sz="900" b="1">
                <a:solidFill>
                  <a:srgbClr val="FFFFFF"/>
                </a:solidFill>
                <a:latin typeface="Calibri"/>
                <a:cs typeface="Calibri"/>
              </a:rPr>
              <a:t>DATE </a:t>
            </a:r>
            <a:r>
              <a:rPr lang="fr-BE" sz="900" b="1" spc="15">
                <a:solidFill>
                  <a:srgbClr val="FFFFFF"/>
                </a:solidFill>
                <a:latin typeface="Calibri"/>
                <a:cs typeface="Calibri"/>
              </a:rPr>
              <a:t>DE LA</a:t>
            </a:r>
            <a:r>
              <a:rPr lang="fr-BE" sz="900" b="1" spc="65">
                <a:solidFill>
                  <a:srgbClr val="FFFFFF"/>
                </a:solidFill>
                <a:latin typeface="Calibri"/>
                <a:cs typeface="Calibri"/>
              </a:rPr>
              <a:t> </a:t>
            </a:r>
            <a:r>
              <a:rPr lang="fr-BE" sz="900" b="1" spc="19">
                <a:solidFill>
                  <a:srgbClr val="FFFFFF"/>
                </a:solidFill>
                <a:latin typeface="Calibri"/>
                <a:cs typeface="Calibri"/>
              </a:rPr>
              <a:t>PRÉSENTATION</a:t>
            </a:r>
            <a:endParaRPr lang="fr-BE" sz="900">
              <a:latin typeface="Calibri"/>
              <a:cs typeface="Calibri"/>
            </a:endParaRPr>
          </a:p>
          <a:p>
            <a:pPr marL="7144" marR="833676">
              <a:lnSpc>
                <a:spcPct val="147200"/>
              </a:lnSpc>
              <a:spcBef>
                <a:spcPts val="45"/>
              </a:spcBef>
            </a:pPr>
            <a:r>
              <a:rPr lang="fr-BE" sz="900" spc="-5">
                <a:solidFill>
                  <a:srgbClr val="FFFFFF"/>
                </a:solidFill>
                <a:latin typeface="Calibri"/>
                <a:cs typeface="Calibri"/>
              </a:rPr>
              <a:t>Nom de</a:t>
            </a:r>
            <a:r>
              <a:rPr lang="fr-BE" sz="900" spc="-15">
                <a:solidFill>
                  <a:srgbClr val="FFFFFF"/>
                </a:solidFill>
                <a:latin typeface="Calibri"/>
                <a:cs typeface="Calibri"/>
              </a:rPr>
              <a:t> l’</a:t>
            </a:r>
            <a:r>
              <a:rPr lang="fr-BE" sz="900" spc="-13">
                <a:solidFill>
                  <a:srgbClr val="FFFFFF"/>
                </a:solidFill>
                <a:latin typeface="Calibri"/>
                <a:cs typeface="Calibri"/>
              </a:rPr>
              <a:t>auteur </a:t>
            </a:r>
          </a:p>
          <a:p>
            <a:pPr marL="7144" marR="833676">
              <a:lnSpc>
                <a:spcPct val="147200"/>
              </a:lnSpc>
              <a:spcBef>
                <a:spcPts val="45"/>
              </a:spcBef>
            </a:pPr>
            <a:r>
              <a:rPr lang="fr-BE" sz="900" spc="-2">
                <a:solidFill>
                  <a:srgbClr val="FFFFFF"/>
                </a:solidFill>
                <a:latin typeface="Calibri"/>
                <a:cs typeface="Calibri"/>
              </a:rPr>
              <a:t>DG/Service</a:t>
            </a:r>
            <a:endParaRPr lang="fr-BE" sz="900">
              <a:latin typeface="Calibri"/>
              <a:cs typeface="Calibri"/>
            </a:endParaRPr>
          </a:p>
        </p:txBody>
      </p:sp>
      <p:sp>
        <p:nvSpPr>
          <p:cNvPr id="6" name="Espace réservé du texte 81"/>
          <p:cNvSpPr>
            <a:spLocks noGrp="1"/>
          </p:cNvSpPr>
          <p:nvPr>
            <p:ph idx="1"/>
          </p:nvPr>
        </p:nvSpPr>
        <p:spPr>
          <a:xfrm>
            <a:off x="755577" y="2796280"/>
            <a:ext cx="3816424" cy="1432024"/>
          </a:xfrm>
          <a:prstGeom prst="rect">
            <a:avLst/>
          </a:prstGeom>
        </p:spPr>
        <p:txBody>
          <a:bodyPr vert="horz" lIns="91440" tIns="45720" rIns="91440" bIns="45720" rtlCol="0">
            <a:normAutofit/>
          </a:bodyPr>
          <a:lstStyle>
            <a:lvl1pPr marL="5358" marR="2144">
              <a:defRPr/>
            </a:lvl1p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pic>
        <p:nvPicPr>
          <p:cNvPr id="7" name="Picture 4" descr="S:\BOSA\logo BOSA\BOSA_baseline_cmjn_transparent-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51746" y="5618911"/>
            <a:ext cx="2847919" cy="1231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S:\LOGOS .BE\rgb_basic_pc.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68644" y="6093296"/>
            <a:ext cx="704868" cy="6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5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titre sans texte 2">
    <p:spTree>
      <p:nvGrpSpPr>
        <p:cNvPr id="1" name=""/>
        <p:cNvGrpSpPr/>
        <p:nvPr/>
      </p:nvGrpSpPr>
      <p:grpSpPr>
        <a:xfrm>
          <a:off x="0" y="0"/>
          <a:ext cx="0" cy="0"/>
          <a:chOff x="0" y="0"/>
          <a:chExt cx="0" cy="0"/>
        </a:xfrm>
      </p:grpSpPr>
      <p:sp>
        <p:nvSpPr>
          <p:cNvPr id="18" name="Espace réservé du numéro de diapositive 17"/>
          <p:cNvSpPr>
            <a:spLocks noGrp="1"/>
          </p:cNvSpPr>
          <p:nvPr>
            <p:ph type="sldNum" sz="quarter" idx="10"/>
          </p:nvPr>
        </p:nvSpPr>
        <p:spPr/>
        <p:txBody>
          <a:bodyPr/>
          <a:lstStyle/>
          <a:p>
            <a:fld id="{DF1FBB3B-0B1B-4319-9DD0-891705888316}" type="slidenum">
              <a:rPr lang="fr-BE" smtClean="0"/>
              <a:pPr/>
              <a:t>‹#›</a:t>
            </a:fld>
            <a:endParaRPr lang="fr-BE"/>
          </a:p>
        </p:txBody>
      </p:sp>
      <p:sp>
        <p:nvSpPr>
          <p:cNvPr id="2" name="Titre 1"/>
          <p:cNvSpPr>
            <a:spLocks noGrp="1"/>
          </p:cNvSpPr>
          <p:nvPr>
            <p:ph type="title"/>
          </p:nvPr>
        </p:nvSpPr>
        <p:spPr>
          <a:xfrm>
            <a:off x="971601" y="2420890"/>
            <a:ext cx="7200611" cy="721665"/>
          </a:xfrm>
        </p:spPr>
        <p:txBody>
          <a:bodyPr/>
          <a:lstStyle/>
          <a:p>
            <a:r>
              <a:rPr lang="en-US"/>
              <a:t>Click to edit Master title style</a:t>
            </a:r>
            <a:endParaRPr lang="fr-BE"/>
          </a:p>
        </p:txBody>
      </p:sp>
      <p:sp>
        <p:nvSpPr>
          <p:cNvPr id="3" name="Espace réservé du pied de page 2"/>
          <p:cNvSpPr>
            <a:spLocks noGrp="1"/>
          </p:cNvSpPr>
          <p:nvPr>
            <p:ph type="ftr" sz="quarter" idx="11"/>
          </p:nvPr>
        </p:nvSpPr>
        <p:spPr/>
        <p:txBody>
          <a:bodyPr/>
          <a:lstStyle/>
          <a:p>
            <a:endParaRPr lang="fr-BE"/>
          </a:p>
        </p:txBody>
      </p:sp>
    </p:spTree>
    <p:extLst>
      <p:ext uri="{BB962C8B-B14F-4D97-AF65-F5344CB8AC3E}">
        <p14:creationId xmlns:p14="http://schemas.microsoft.com/office/powerpoint/2010/main" val="217735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us-titre et texte">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0"/>
          </p:nvPr>
        </p:nvSpPr>
        <p:spPr/>
        <p:txBody>
          <a:bodyPr/>
          <a:lstStyle/>
          <a:p>
            <a:fld id="{DF1FBB3B-0B1B-4319-9DD0-891705888316}" type="slidenum">
              <a:rPr lang="fr-BE" smtClean="0"/>
              <a:pPr/>
              <a:t>‹#›</a:t>
            </a:fld>
            <a:endParaRPr lang="fr-BE"/>
          </a:p>
        </p:txBody>
      </p:sp>
      <p:sp>
        <p:nvSpPr>
          <p:cNvPr id="10" name="Espace réservé du texte 9"/>
          <p:cNvSpPr>
            <a:spLocks noGrp="1"/>
          </p:cNvSpPr>
          <p:nvPr>
            <p:ph type="body" sz="quarter" idx="11"/>
          </p:nvPr>
        </p:nvSpPr>
        <p:spPr>
          <a:xfrm>
            <a:off x="683568" y="1268760"/>
            <a:ext cx="7704856" cy="4968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2" name="Titre 1"/>
          <p:cNvSpPr>
            <a:spLocks noGrp="1"/>
          </p:cNvSpPr>
          <p:nvPr>
            <p:ph type="title"/>
          </p:nvPr>
        </p:nvSpPr>
        <p:spPr/>
        <p:txBody>
          <a:bodyPr/>
          <a:lstStyle/>
          <a:p>
            <a:r>
              <a:rPr lang="en-US"/>
              <a:t>Click to edit Master title style</a:t>
            </a:r>
            <a:endParaRPr lang="fr-BE"/>
          </a:p>
        </p:txBody>
      </p:sp>
      <p:sp>
        <p:nvSpPr>
          <p:cNvPr id="3" name="Espace réservé du pied de page 2"/>
          <p:cNvSpPr>
            <a:spLocks noGrp="1"/>
          </p:cNvSpPr>
          <p:nvPr>
            <p:ph type="ftr" sz="quarter" idx="12"/>
          </p:nvPr>
        </p:nvSpPr>
        <p:spPr/>
        <p:txBody>
          <a:bodyPr/>
          <a:lstStyle/>
          <a:p>
            <a:endParaRPr lang="fr-BE"/>
          </a:p>
        </p:txBody>
      </p:sp>
    </p:spTree>
    <p:extLst>
      <p:ext uri="{BB962C8B-B14F-4D97-AF65-F5344CB8AC3E}">
        <p14:creationId xmlns:p14="http://schemas.microsoft.com/office/powerpoint/2010/main" val="397211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0"/>
          </p:nvPr>
        </p:nvSpPr>
        <p:spPr/>
        <p:txBody>
          <a:bodyPr/>
          <a:lstStyle/>
          <a:p>
            <a:fld id="{DF1FBB3B-0B1B-4319-9DD0-891705888316}" type="slidenum">
              <a:rPr lang="fr-BE" smtClean="0"/>
              <a:pPr/>
              <a:t>‹#›</a:t>
            </a:fld>
            <a:endParaRPr lang="fr-BE"/>
          </a:p>
        </p:txBody>
      </p:sp>
      <p:sp>
        <p:nvSpPr>
          <p:cNvPr id="2" name="Espace réservé du pied de page 1"/>
          <p:cNvSpPr>
            <a:spLocks noGrp="1"/>
          </p:cNvSpPr>
          <p:nvPr>
            <p:ph type="ftr" sz="quarter" idx="13"/>
          </p:nvPr>
        </p:nvSpPr>
        <p:spPr/>
        <p:txBody>
          <a:bodyPr/>
          <a:lstStyle/>
          <a:p>
            <a:endParaRPr lang="fr-BE"/>
          </a:p>
        </p:txBody>
      </p:sp>
      <p:sp>
        <p:nvSpPr>
          <p:cNvPr id="5" name="Espace réservé du texte 9"/>
          <p:cNvSpPr>
            <a:spLocks noGrp="1"/>
          </p:cNvSpPr>
          <p:nvPr>
            <p:ph type="body" sz="quarter" idx="11"/>
          </p:nvPr>
        </p:nvSpPr>
        <p:spPr>
          <a:xfrm>
            <a:off x="683568" y="476672"/>
            <a:ext cx="7704856" cy="5760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Tree>
    <p:extLst>
      <p:ext uri="{BB962C8B-B14F-4D97-AF65-F5344CB8AC3E}">
        <p14:creationId xmlns:p14="http://schemas.microsoft.com/office/powerpoint/2010/main" val="119094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de deux">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268760"/>
            <a:ext cx="3960440" cy="4968552"/>
          </a:xfrm>
          <a:prstGeom prst="rect">
            <a:avLst/>
          </a:prstGeom>
        </p:spPr>
        <p:txBody>
          <a:bodyPr/>
          <a:lstStyle>
            <a:lvl1pPr>
              <a:lnSpc>
                <a:spcPct val="150000"/>
              </a:lnSpc>
              <a:defRPr sz="1800"/>
            </a:lvl1pPr>
            <a:lvl2pPr>
              <a:lnSpc>
                <a:spcPct val="150000"/>
              </a:lnSpc>
              <a:defRPr sz="1500"/>
            </a:lvl2pPr>
            <a:lvl3pPr>
              <a:lnSpc>
                <a:spcPct val="150000"/>
              </a:lnSpc>
              <a:defRPr sz="1500"/>
            </a:lvl3pPr>
            <a:lvl4pPr>
              <a:lnSpc>
                <a:spcPct val="150000"/>
              </a:lnSpc>
              <a:defRPr sz="1500"/>
            </a:lvl4pPr>
            <a:lvl5pPr>
              <a:lnSpc>
                <a:spcPct val="150000"/>
              </a:lnSpc>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ijdelijke aanduiding voor inhoud 3"/>
          <p:cNvSpPr>
            <a:spLocks noGrp="1"/>
          </p:cNvSpPr>
          <p:nvPr>
            <p:ph sz="half" idx="2"/>
          </p:nvPr>
        </p:nvSpPr>
        <p:spPr>
          <a:xfrm>
            <a:off x="4572001" y="1268762"/>
            <a:ext cx="3960440" cy="4968550"/>
          </a:xfrm>
          <a:prstGeom prst="rect">
            <a:avLst/>
          </a:prstGeom>
        </p:spPr>
        <p:txBody>
          <a:bodyPr/>
          <a:lstStyle>
            <a:lvl1pPr>
              <a:lnSpc>
                <a:spcPct val="150000"/>
              </a:lnSpc>
              <a:defRPr sz="1800"/>
            </a:lvl1pPr>
            <a:lvl2pPr>
              <a:lnSpc>
                <a:spcPct val="150000"/>
              </a:lnSpc>
              <a:defRPr sz="1500"/>
            </a:lvl2pPr>
            <a:lvl3pPr>
              <a:lnSpc>
                <a:spcPct val="150000"/>
              </a:lnSpc>
              <a:defRPr sz="1500"/>
            </a:lvl3pPr>
            <a:lvl4pPr>
              <a:lnSpc>
                <a:spcPct val="150000"/>
              </a:lnSpc>
              <a:defRPr sz="1500"/>
            </a:lvl4pPr>
            <a:lvl5pPr>
              <a:lnSpc>
                <a:spcPct val="150000"/>
              </a:lnSpc>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2" name="Espace réservé du numéro de diapositive 11"/>
          <p:cNvSpPr>
            <a:spLocks noGrp="1"/>
          </p:cNvSpPr>
          <p:nvPr>
            <p:ph type="sldNum" sz="quarter" idx="10"/>
          </p:nvPr>
        </p:nvSpPr>
        <p:spPr/>
        <p:txBody>
          <a:bodyPr/>
          <a:lstStyle/>
          <a:p>
            <a:fld id="{DF1FBB3B-0B1B-4319-9DD0-891705888316}" type="slidenum">
              <a:rPr lang="fr-BE" smtClean="0"/>
              <a:pPr/>
              <a:t>‹#›</a:t>
            </a:fld>
            <a:endParaRPr lang="fr-BE"/>
          </a:p>
        </p:txBody>
      </p:sp>
      <p:sp>
        <p:nvSpPr>
          <p:cNvPr id="7" name="Titre 1"/>
          <p:cNvSpPr>
            <a:spLocks noGrp="1"/>
          </p:cNvSpPr>
          <p:nvPr>
            <p:ph type="title"/>
          </p:nvPr>
        </p:nvSpPr>
        <p:spPr>
          <a:xfrm>
            <a:off x="683755" y="547095"/>
            <a:ext cx="7704653" cy="738360"/>
          </a:xfrm>
        </p:spPr>
        <p:txBody>
          <a:bodyPr/>
          <a:lstStyle/>
          <a:p>
            <a:r>
              <a:rPr lang="en-US"/>
              <a:t>Click to edit Master title style</a:t>
            </a:r>
            <a:endParaRPr lang="fr-BE"/>
          </a:p>
        </p:txBody>
      </p:sp>
      <p:sp>
        <p:nvSpPr>
          <p:cNvPr id="2" name="Espace réservé du pied de page 1"/>
          <p:cNvSpPr>
            <a:spLocks noGrp="1"/>
          </p:cNvSpPr>
          <p:nvPr>
            <p:ph type="ftr" sz="quarter" idx="11"/>
          </p:nvPr>
        </p:nvSpPr>
        <p:spPr>
          <a:xfrm>
            <a:off x="611560" y="6237314"/>
            <a:ext cx="7416824" cy="365125"/>
          </a:xfrm>
        </p:spPr>
        <p:txBody>
          <a:bodyPr/>
          <a:lstStyle/>
          <a:p>
            <a:endParaRPr lang="fr-BE"/>
          </a:p>
        </p:txBody>
      </p:sp>
    </p:spTree>
    <p:extLst>
      <p:ext uri="{BB962C8B-B14F-4D97-AF65-F5344CB8AC3E}">
        <p14:creationId xmlns:p14="http://schemas.microsoft.com/office/powerpoint/2010/main" val="225124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11560" y="1268762"/>
            <a:ext cx="3960440" cy="504053"/>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Sous-titre</a:t>
            </a:r>
          </a:p>
        </p:txBody>
      </p:sp>
      <p:sp>
        <p:nvSpPr>
          <p:cNvPr id="5" name="Tijdelijke aanduiding voor tekst 4"/>
          <p:cNvSpPr>
            <a:spLocks noGrp="1"/>
          </p:cNvSpPr>
          <p:nvPr>
            <p:ph type="body" sz="quarter" idx="3" hasCustomPrompt="1"/>
          </p:nvPr>
        </p:nvSpPr>
        <p:spPr>
          <a:xfrm>
            <a:off x="4572001" y="1268760"/>
            <a:ext cx="3959423" cy="504054"/>
          </a:xfrm>
          <a:prstGeom prst="rect">
            <a:avLst/>
          </a:prstGeom>
        </p:spPr>
        <p:txBody>
          <a:bodyPr anchor="b"/>
          <a:lstStyle>
            <a:lvl1pPr marL="0" marR="0" indent="0" algn="l" defTabSz="685800" rtl="0" eaLnBrk="1" fontAlgn="base" latinLnBrk="0" hangingPunct="1">
              <a:lnSpc>
                <a:spcPct val="150000"/>
              </a:lnSpc>
              <a:spcBef>
                <a:spcPct val="0"/>
              </a:spcBef>
              <a:spcAft>
                <a:spcPts val="0"/>
              </a:spcAft>
              <a:buClrTx/>
              <a:buSzTx/>
              <a:buFontTx/>
              <a:buNone/>
              <a:tabLst/>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base" latinLnBrk="0" hangingPunct="1">
              <a:lnSpc>
                <a:spcPct val="150000"/>
              </a:lnSpc>
              <a:spcBef>
                <a:spcPct val="0"/>
              </a:spcBef>
              <a:spcAft>
                <a:spcPts val="0"/>
              </a:spcAft>
              <a:buClrTx/>
              <a:buSzTx/>
              <a:buFontTx/>
              <a:buNone/>
              <a:tabLst/>
              <a:defRPr/>
            </a:pPr>
            <a:r>
              <a:rPr lang="fr-FR"/>
              <a:t>Sous-titre</a:t>
            </a:r>
          </a:p>
        </p:txBody>
      </p:sp>
      <p:sp>
        <p:nvSpPr>
          <p:cNvPr id="8" name="Tijdelijke aanduiding voor inhoud 2"/>
          <p:cNvSpPr>
            <a:spLocks noGrp="1"/>
          </p:cNvSpPr>
          <p:nvPr>
            <p:ph sz="half" idx="11"/>
          </p:nvPr>
        </p:nvSpPr>
        <p:spPr>
          <a:xfrm>
            <a:off x="611560" y="1772816"/>
            <a:ext cx="3960440" cy="4464496"/>
          </a:xfrm>
          <a:prstGeom prst="rect">
            <a:avLst/>
          </a:prstGeom>
        </p:spPr>
        <p:txBody>
          <a:bodyPr/>
          <a:lstStyle>
            <a:lvl1pPr>
              <a:lnSpc>
                <a:spcPct val="150000"/>
              </a:lnSpc>
              <a:defRPr sz="1800"/>
            </a:lvl1pPr>
            <a:lvl2pPr>
              <a:lnSpc>
                <a:spcPct val="150000"/>
              </a:lnSpc>
              <a:defRPr sz="1500"/>
            </a:lvl2pPr>
            <a:lvl3pPr>
              <a:lnSpc>
                <a:spcPct val="150000"/>
              </a:lnSpc>
              <a:defRPr sz="1500"/>
            </a:lvl3pPr>
            <a:lvl4pPr>
              <a:lnSpc>
                <a:spcPct val="150000"/>
              </a:lnSpc>
              <a:defRPr sz="1500"/>
            </a:lvl4pPr>
            <a:lvl5pPr>
              <a:lnSpc>
                <a:spcPct val="150000"/>
              </a:lnSpc>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jdelijke aanduiding voor inhoud 3"/>
          <p:cNvSpPr>
            <a:spLocks noGrp="1"/>
          </p:cNvSpPr>
          <p:nvPr>
            <p:ph sz="half" idx="2"/>
          </p:nvPr>
        </p:nvSpPr>
        <p:spPr>
          <a:xfrm>
            <a:off x="4572001" y="1772816"/>
            <a:ext cx="3960440" cy="4464496"/>
          </a:xfrm>
          <a:prstGeom prst="rect">
            <a:avLst/>
          </a:prstGeom>
        </p:spPr>
        <p:txBody>
          <a:bodyPr/>
          <a:lstStyle>
            <a:lvl1pPr>
              <a:lnSpc>
                <a:spcPct val="150000"/>
              </a:lnSpc>
              <a:defRPr sz="1800"/>
            </a:lvl1pPr>
            <a:lvl2pPr>
              <a:lnSpc>
                <a:spcPct val="150000"/>
              </a:lnSpc>
              <a:defRPr sz="1500"/>
            </a:lvl2pPr>
            <a:lvl3pPr>
              <a:lnSpc>
                <a:spcPct val="150000"/>
              </a:lnSpc>
              <a:defRPr sz="1500"/>
            </a:lvl3pPr>
            <a:lvl4pPr>
              <a:lnSpc>
                <a:spcPct val="150000"/>
              </a:lnSpc>
              <a:defRPr sz="1500"/>
            </a:lvl4pPr>
            <a:lvl5pPr>
              <a:lnSpc>
                <a:spcPct val="150000"/>
              </a:lnSpc>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itre 3"/>
          <p:cNvSpPr>
            <a:spLocks noGrp="1"/>
          </p:cNvSpPr>
          <p:nvPr>
            <p:ph type="title"/>
          </p:nvPr>
        </p:nvSpPr>
        <p:spPr/>
        <p:txBody>
          <a:bodyPr/>
          <a:lstStyle/>
          <a:p>
            <a:r>
              <a:rPr lang="en-US"/>
              <a:t>Click to edit Master title style</a:t>
            </a:r>
            <a:endParaRPr lang="fr-BE"/>
          </a:p>
        </p:txBody>
      </p:sp>
      <p:sp>
        <p:nvSpPr>
          <p:cNvPr id="6" name="Espace réservé du pied de page 5"/>
          <p:cNvSpPr>
            <a:spLocks noGrp="1"/>
          </p:cNvSpPr>
          <p:nvPr>
            <p:ph type="ftr" sz="quarter" idx="12"/>
          </p:nvPr>
        </p:nvSpPr>
        <p:spPr>
          <a:xfrm>
            <a:off x="611560" y="6237314"/>
            <a:ext cx="7416824" cy="365125"/>
          </a:xfrm>
        </p:spPr>
        <p:txBody>
          <a:bodyPr/>
          <a:lstStyle/>
          <a:p>
            <a:endParaRPr lang="fr-BE"/>
          </a:p>
        </p:txBody>
      </p:sp>
      <p:sp>
        <p:nvSpPr>
          <p:cNvPr id="7" name="Espace réservé du numéro de diapositive 6"/>
          <p:cNvSpPr>
            <a:spLocks noGrp="1"/>
          </p:cNvSpPr>
          <p:nvPr>
            <p:ph type="sldNum" sz="quarter" idx="13"/>
          </p:nvPr>
        </p:nvSpPr>
        <p:spPr/>
        <p:txBody>
          <a:bodyPr/>
          <a:lstStyle/>
          <a:p>
            <a:fld id="{DF1FBB3B-0B1B-4319-9DD0-891705888316}" type="slidenum">
              <a:rPr lang="fr-BE" smtClean="0"/>
              <a:pPr/>
              <a:t>‹#›</a:t>
            </a:fld>
            <a:endParaRPr lang="fr-BE"/>
          </a:p>
        </p:txBody>
      </p:sp>
    </p:spTree>
    <p:extLst>
      <p:ext uri="{BB962C8B-B14F-4D97-AF65-F5344CB8AC3E}">
        <p14:creationId xmlns:p14="http://schemas.microsoft.com/office/powerpoint/2010/main" val="274153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17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et explica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491882" y="1268760"/>
            <a:ext cx="5040559" cy="4968551"/>
          </a:xfrm>
          <a:prstGeom prst="rect">
            <a:avLst/>
          </a:prstGeom>
        </p:spPr>
        <p:txBody>
          <a:bodyPr/>
          <a:lstStyle>
            <a:lvl1pPr>
              <a:lnSpc>
                <a:spcPct val="150000"/>
              </a:lnSpc>
              <a:defRPr sz="1800"/>
            </a:lvl1pPr>
            <a:lvl2pPr>
              <a:lnSpc>
                <a:spcPct val="150000"/>
              </a:lnSpc>
              <a:defRPr sz="1500"/>
            </a:lvl2pPr>
            <a:lvl3pPr>
              <a:lnSpc>
                <a:spcPct val="150000"/>
              </a:lnSpc>
              <a:defRPr sz="1500"/>
            </a:lvl3pPr>
            <a:lvl4pPr>
              <a:lnSpc>
                <a:spcPct val="150000"/>
              </a:lnSpc>
              <a:defRPr sz="1500"/>
            </a:lvl4pPr>
            <a:lvl5pPr>
              <a:lnSpc>
                <a:spcPct val="150000"/>
              </a:lnSpc>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ijdelijke aanduiding voor tekst 3"/>
          <p:cNvSpPr>
            <a:spLocks noGrp="1"/>
          </p:cNvSpPr>
          <p:nvPr>
            <p:ph type="body" sz="half" idx="2"/>
          </p:nvPr>
        </p:nvSpPr>
        <p:spPr>
          <a:xfrm>
            <a:off x="611560" y="1268760"/>
            <a:ext cx="2880320" cy="4968551"/>
          </a:xfrm>
          <a:prstGeom prst="rect">
            <a:avLst/>
          </a:prstGeom>
        </p:spPr>
        <p:txBody>
          <a:bodyPr/>
          <a:lstStyle>
            <a:lvl1pPr marL="0" indent="0">
              <a:lnSpc>
                <a:spcPct val="150000"/>
              </a:lnSpc>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Espace réservé du numéro de diapositive 8"/>
          <p:cNvSpPr>
            <a:spLocks noGrp="1"/>
          </p:cNvSpPr>
          <p:nvPr>
            <p:ph type="sldNum" sz="quarter" idx="10"/>
          </p:nvPr>
        </p:nvSpPr>
        <p:spPr/>
        <p:txBody>
          <a:bodyPr/>
          <a:lstStyle/>
          <a:p>
            <a:fld id="{DF1FBB3B-0B1B-4319-9DD0-891705888316}" type="slidenum">
              <a:rPr lang="fr-BE" smtClean="0"/>
              <a:pPr/>
              <a:t>‹#›</a:t>
            </a:fld>
            <a:endParaRPr lang="fr-BE"/>
          </a:p>
        </p:txBody>
      </p:sp>
      <p:sp>
        <p:nvSpPr>
          <p:cNvPr id="5" name="Titre 4"/>
          <p:cNvSpPr>
            <a:spLocks noGrp="1"/>
          </p:cNvSpPr>
          <p:nvPr>
            <p:ph type="title"/>
          </p:nvPr>
        </p:nvSpPr>
        <p:spPr/>
        <p:txBody>
          <a:bodyPr/>
          <a:lstStyle/>
          <a:p>
            <a:r>
              <a:rPr lang="en-US"/>
              <a:t>Click to edit Master title style</a:t>
            </a:r>
            <a:endParaRPr lang="fr-BE"/>
          </a:p>
        </p:txBody>
      </p:sp>
      <p:sp>
        <p:nvSpPr>
          <p:cNvPr id="6" name="Espace réservé du pied de page 5"/>
          <p:cNvSpPr>
            <a:spLocks noGrp="1"/>
          </p:cNvSpPr>
          <p:nvPr>
            <p:ph type="ftr" sz="quarter" idx="11"/>
          </p:nvPr>
        </p:nvSpPr>
        <p:spPr>
          <a:xfrm>
            <a:off x="611560" y="6237314"/>
            <a:ext cx="7416824" cy="365125"/>
          </a:xfrm>
        </p:spPr>
        <p:txBody>
          <a:bodyPr/>
          <a:lstStyle/>
          <a:p>
            <a:endParaRPr lang="fr-BE"/>
          </a:p>
        </p:txBody>
      </p:sp>
    </p:spTree>
    <p:extLst>
      <p:ext uri="{BB962C8B-B14F-4D97-AF65-F5344CB8AC3E}">
        <p14:creationId xmlns:p14="http://schemas.microsoft.com/office/powerpoint/2010/main" val="118567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3" descr="S:\BOSA\ppt\inspirations et bases\formes\BOSA_PPT_Calibri Ligh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28256" y="5841061"/>
            <a:ext cx="415745" cy="102238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6"/>
          <p:cNvSpPr>
            <a:spLocks noGrp="1"/>
          </p:cNvSpPr>
          <p:nvPr>
            <p:ph type="body" idx="1"/>
          </p:nvPr>
        </p:nvSpPr>
        <p:spPr>
          <a:xfrm>
            <a:off x="683568" y="1268760"/>
            <a:ext cx="7704856" cy="496855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0" name="Espace réservé du numéro de diapositive 39"/>
          <p:cNvSpPr>
            <a:spLocks noGrp="1"/>
          </p:cNvSpPr>
          <p:nvPr>
            <p:ph type="sldNum" sz="quarter" idx="4"/>
          </p:nvPr>
        </p:nvSpPr>
        <p:spPr>
          <a:xfrm>
            <a:off x="8028384" y="6237312"/>
            <a:ext cx="827112" cy="360042"/>
          </a:xfrm>
          <a:prstGeom prst="rect">
            <a:avLst/>
          </a:prstGeom>
        </p:spPr>
        <p:txBody>
          <a:bodyPr vert="horz" lIns="91440" tIns="45720" rIns="91440" bIns="45720" rtlCol="0" anchor="ctr"/>
          <a:lstStyle>
            <a:lvl1pPr algn="r">
              <a:defRPr sz="1050" b="1">
                <a:solidFill>
                  <a:schemeClr val="tx1"/>
                </a:solidFill>
                <a:latin typeface="+mn-lt"/>
              </a:defRPr>
            </a:lvl1pPr>
          </a:lstStyle>
          <a:p>
            <a:fld id="{DF1FBB3B-0B1B-4319-9DD0-891705888316}" type="slidenum">
              <a:rPr lang="fr-BE" smtClean="0"/>
              <a:pPr/>
              <a:t>‹#›</a:t>
            </a:fld>
            <a:endParaRPr lang="fr-BE"/>
          </a:p>
        </p:txBody>
      </p:sp>
      <p:sp>
        <p:nvSpPr>
          <p:cNvPr id="2" name="Espace réservé du titre 1"/>
          <p:cNvSpPr>
            <a:spLocks noGrp="1"/>
          </p:cNvSpPr>
          <p:nvPr>
            <p:ph type="title"/>
          </p:nvPr>
        </p:nvSpPr>
        <p:spPr>
          <a:xfrm>
            <a:off x="683755" y="547095"/>
            <a:ext cx="7704653" cy="738360"/>
          </a:xfrm>
          <a:prstGeom prst="rect">
            <a:avLst/>
          </a:prstGeom>
        </p:spPr>
        <p:txBody>
          <a:bodyPr vert="horz" lIns="91440" tIns="45720" rIns="91440" bIns="45720" rtlCol="0" anchor="ctr">
            <a:normAutofit/>
          </a:bodyPr>
          <a:lstStyle/>
          <a:p>
            <a:r>
              <a:rPr lang="fr-FR"/>
              <a:t>Modifiez le style du titre</a:t>
            </a:r>
            <a:endParaRPr lang="fr-BE"/>
          </a:p>
        </p:txBody>
      </p:sp>
      <p:pic>
        <p:nvPicPr>
          <p:cNvPr id="2050" name="Picture 2" descr="S:\BOSA\ppt\inspirations et bases\formes\BOSA_PPT_Calibri Light3pn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 y="2"/>
            <a:ext cx="403263" cy="106290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3"/>
          </p:nvPr>
        </p:nvSpPr>
        <p:spPr>
          <a:xfrm>
            <a:off x="683568" y="6237314"/>
            <a:ext cx="7344816" cy="365125"/>
          </a:xfrm>
          <a:prstGeom prst="rect">
            <a:avLst/>
          </a:prstGeom>
        </p:spPr>
        <p:txBody>
          <a:bodyPr vert="horz" lIns="91440" tIns="45720" rIns="91440" bIns="45720" rtlCol="0" anchor="ctr"/>
          <a:lstStyle>
            <a:lvl1pPr algn="ctr">
              <a:defRPr sz="825">
                <a:solidFill>
                  <a:schemeClr val="tx1"/>
                </a:solidFill>
                <a:latin typeface="+mn-lt"/>
              </a:defRPr>
            </a:lvl1pPr>
          </a:lstStyle>
          <a:p>
            <a:endParaRPr lang="fr-BE"/>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745" r:id="rId3"/>
    <p:sldLayoutId id="2147483686" r:id="rId4"/>
    <p:sldLayoutId id="2147483744" r:id="rId5"/>
    <p:sldLayoutId id="2147483687" r:id="rId6"/>
    <p:sldLayoutId id="2147483688" r:id="rId7"/>
    <p:sldLayoutId id="2147483690" r:id="rId8"/>
    <p:sldLayoutId id="2147483691" r:id="rId9"/>
    <p:sldLayoutId id="2147483754" r:id="rId10"/>
    <p:sldLayoutId id="2147483755" r:id="rId11"/>
  </p:sldLayoutIdLst>
  <p:hf sldNum="0" hdr="0" ftr="0" dt="0"/>
  <p:txStyles>
    <p:titleStyle>
      <a:lvl1pPr algn="l" rtl="0" eaLnBrk="1" fontAlgn="base" hangingPunct="1">
        <a:lnSpc>
          <a:spcPts val="2100"/>
        </a:lnSpc>
        <a:spcBef>
          <a:spcPct val="0"/>
        </a:spcBef>
        <a:spcAft>
          <a:spcPct val="0"/>
        </a:spcAft>
        <a:defRPr sz="2100" b="1">
          <a:solidFill>
            <a:schemeClr val="tx2">
              <a:lumMod val="75000"/>
            </a:schemeClr>
          </a:solidFill>
          <a:latin typeface="+mj-lt"/>
          <a:ea typeface="+mj-ea"/>
          <a:cs typeface="+mj-cs"/>
        </a:defRPr>
      </a:lvl1pPr>
      <a:lvl2pPr algn="l" rtl="0" eaLnBrk="1" fontAlgn="base" hangingPunct="1">
        <a:lnSpc>
          <a:spcPts val="2100"/>
        </a:lnSpc>
        <a:spcBef>
          <a:spcPct val="0"/>
        </a:spcBef>
        <a:spcAft>
          <a:spcPct val="0"/>
        </a:spcAft>
        <a:defRPr sz="1875">
          <a:solidFill>
            <a:srgbClr val="97203D"/>
          </a:solidFill>
          <a:latin typeface="Verdana" pitchFamily="34" charset="0"/>
        </a:defRPr>
      </a:lvl2pPr>
      <a:lvl3pPr algn="l" rtl="0" eaLnBrk="1" fontAlgn="base" hangingPunct="1">
        <a:lnSpc>
          <a:spcPts val="2100"/>
        </a:lnSpc>
        <a:spcBef>
          <a:spcPct val="0"/>
        </a:spcBef>
        <a:spcAft>
          <a:spcPct val="0"/>
        </a:spcAft>
        <a:defRPr sz="1875">
          <a:solidFill>
            <a:srgbClr val="97203D"/>
          </a:solidFill>
          <a:latin typeface="Verdana" pitchFamily="34" charset="0"/>
        </a:defRPr>
      </a:lvl3pPr>
      <a:lvl4pPr algn="l" rtl="0" eaLnBrk="1" fontAlgn="base" hangingPunct="1">
        <a:lnSpc>
          <a:spcPts val="2100"/>
        </a:lnSpc>
        <a:spcBef>
          <a:spcPct val="0"/>
        </a:spcBef>
        <a:spcAft>
          <a:spcPct val="0"/>
        </a:spcAft>
        <a:defRPr sz="1875">
          <a:solidFill>
            <a:srgbClr val="97203D"/>
          </a:solidFill>
          <a:latin typeface="Verdana" pitchFamily="34" charset="0"/>
        </a:defRPr>
      </a:lvl4pPr>
      <a:lvl5pPr algn="l" rtl="0" eaLnBrk="1" fontAlgn="base" hangingPunct="1">
        <a:lnSpc>
          <a:spcPts val="2100"/>
        </a:lnSpc>
        <a:spcBef>
          <a:spcPct val="0"/>
        </a:spcBef>
        <a:spcAft>
          <a:spcPct val="0"/>
        </a:spcAft>
        <a:defRPr sz="1875">
          <a:solidFill>
            <a:srgbClr val="97203D"/>
          </a:solidFill>
          <a:latin typeface="Verdana" pitchFamily="34" charset="0"/>
        </a:defRPr>
      </a:lvl5pPr>
      <a:lvl6pPr marL="342900" algn="l" rtl="0" eaLnBrk="1" fontAlgn="base" hangingPunct="1">
        <a:lnSpc>
          <a:spcPts val="2100"/>
        </a:lnSpc>
        <a:spcBef>
          <a:spcPct val="0"/>
        </a:spcBef>
        <a:spcAft>
          <a:spcPct val="0"/>
        </a:spcAft>
        <a:defRPr sz="1875">
          <a:solidFill>
            <a:srgbClr val="97203D"/>
          </a:solidFill>
          <a:latin typeface="Verdana" pitchFamily="34" charset="0"/>
        </a:defRPr>
      </a:lvl6pPr>
      <a:lvl7pPr marL="685800" algn="l" rtl="0" eaLnBrk="1" fontAlgn="base" hangingPunct="1">
        <a:lnSpc>
          <a:spcPts val="2100"/>
        </a:lnSpc>
        <a:spcBef>
          <a:spcPct val="0"/>
        </a:spcBef>
        <a:spcAft>
          <a:spcPct val="0"/>
        </a:spcAft>
        <a:defRPr sz="1875">
          <a:solidFill>
            <a:srgbClr val="97203D"/>
          </a:solidFill>
          <a:latin typeface="Verdana" pitchFamily="34" charset="0"/>
        </a:defRPr>
      </a:lvl7pPr>
      <a:lvl8pPr marL="1028700" algn="l" rtl="0" eaLnBrk="1" fontAlgn="base" hangingPunct="1">
        <a:lnSpc>
          <a:spcPts val="2100"/>
        </a:lnSpc>
        <a:spcBef>
          <a:spcPct val="0"/>
        </a:spcBef>
        <a:spcAft>
          <a:spcPct val="0"/>
        </a:spcAft>
        <a:defRPr sz="1875">
          <a:solidFill>
            <a:srgbClr val="97203D"/>
          </a:solidFill>
          <a:latin typeface="Verdana" pitchFamily="34" charset="0"/>
        </a:defRPr>
      </a:lvl8pPr>
      <a:lvl9pPr marL="1371600" algn="l" rtl="0" eaLnBrk="1" fontAlgn="base" hangingPunct="1">
        <a:lnSpc>
          <a:spcPts val="2100"/>
        </a:lnSpc>
        <a:spcBef>
          <a:spcPct val="0"/>
        </a:spcBef>
        <a:spcAft>
          <a:spcPct val="0"/>
        </a:spcAft>
        <a:defRPr sz="1875">
          <a:solidFill>
            <a:srgbClr val="97203D"/>
          </a:solidFill>
          <a:latin typeface="Verdana" pitchFamily="34" charset="0"/>
        </a:defRPr>
      </a:lvl9pPr>
    </p:titleStyle>
    <p:bodyStyle>
      <a:lvl1pPr marL="0" indent="0" algn="l" rtl="0" eaLnBrk="1" fontAlgn="base" hangingPunct="1">
        <a:lnSpc>
          <a:spcPct val="150000"/>
        </a:lnSpc>
        <a:spcBef>
          <a:spcPct val="0"/>
        </a:spcBef>
        <a:spcAft>
          <a:spcPts val="0"/>
        </a:spcAft>
        <a:buNone/>
        <a:defRPr sz="1800">
          <a:solidFill>
            <a:schemeClr val="tx1"/>
          </a:solidFill>
          <a:latin typeface="+mn-lt"/>
          <a:ea typeface="+mn-ea"/>
          <a:cs typeface="+mn-cs"/>
        </a:defRPr>
      </a:lvl1pPr>
      <a:lvl2pPr marL="557213" indent="-214313" algn="l" rtl="0" eaLnBrk="1" fontAlgn="base" hangingPunct="1">
        <a:lnSpc>
          <a:spcPct val="150000"/>
        </a:lnSpc>
        <a:spcBef>
          <a:spcPct val="20000"/>
        </a:spcBef>
        <a:spcAft>
          <a:spcPct val="0"/>
        </a:spcAft>
        <a:buFont typeface="Arial" panose="020B0604020202020204" pitchFamily="34" charset="0"/>
        <a:buChar char="•"/>
        <a:defRPr sz="1500">
          <a:solidFill>
            <a:schemeClr val="accent2">
              <a:lumMod val="50000"/>
            </a:schemeClr>
          </a:solidFill>
          <a:latin typeface="+mn-lt"/>
        </a:defRPr>
      </a:lvl2pPr>
      <a:lvl3pPr marL="857250" indent="-171450" algn="l" rtl="0" eaLnBrk="1" fontAlgn="base" hangingPunct="1">
        <a:lnSpc>
          <a:spcPct val="150000"/>
        </a:lnSpc>
        <a:spcBef>
          <a:spcPct val="20000"/>
        </a:spcBef>
        <a:spcAft>
          <a:spcPct val="0"/>
        </a:spcAft>
        <a:buSzPct val="60000"/>
        <a:buFont typeface="Courier New" panose="02070309020205020404" pitchFamily="49" charset="0"/>
        <a:buChar char="o"/>
        <a:defRPr sz="1500">
          <a:solidFill>
            <a:schemeClr val="accent2">
              <a:lumMod val="50000"/>
            </a:schemeClr>
          </a:solidFill>
          <a:latin typeface="+mn-lt"/>
        </a:defRPr>
      </a:lvl3pPr>
      <a:lvl4pPr marL="1200150" indent="-171450" algn="l" rtl="0" eaLnBrk="1" fontAlgn="base" hangingPunct="1">
        <a:lnSpc>
          <a:spcPct val="150000"/>
        </a:lnSpc>
        <a:spcBef>
          <a:spcPct val="20000"/>
        </a:spcBef>
        <a:spcAft>
          <a:spcPct val="0"/>
        </a:spcAft>
        <a:buFont typeface="Wingdings" panose="05000000000000000000" pitchFamily="2" charset="2"/>
        <a:buChar char="§"/>
        <a:defRPr sz="1500">
          <a:solidFill>
            <a:schemeClr val="accent2">
              <a:lumMod val="50000"/>
            </a:schemeClr>
          </a:solidFill>
          <a:latin typeface="+mn-lt"/>
        </a:defRPr>
      </a:lvl4pPr>
      <a:lvl5pPr marL="1543050" indent="-171450" algn="l" rtl="0" eaLnBrk="1" fontAlgn="base" hangingPunct="1">
        <a:lnSpc>
          <a:spcPct val="150000"/>
        </a:lnSpc>
        <a:spcBef>
          <a:spcPct val="20000"/>
        </a:spcBef>
        <a:spcAft>
          <a:spcPct val="0"/>
        </a:spcAft>
        <a:buChar char="»"/>
        <a:defRPr sz="1500">
          <a:solidFill>
            <a:schemeClr val="accent2">
              <a:lumMod val="50000"/>
            </a:schemeClr>
          </a:solidFill>
          <a:latin typeface="+mn-lt"/>
        </a:defRPr>
      </a:lvl5pPr>
      <a:lvl6pPr marL="1885950" indent="-171450" algn="l" rtl="0" eaLnBrk="1" fontAlgn="base" hangingPunct="1">
        <a:lnSpc>
          <a:spcPts val="1050"/>
        </a:lnSpc>
        <a:spcBef>
          <a:spcPct val="20000"/>
        </a:spcBef>
        <a:spcAft>
          <a:spcPct val="0"/>
        </a:spcAft>
        <a:buChar char="»"/>
        <a:defRPr>
          <a:solidFill>
            <a:schemeClr val="tx1"/>
          </a:solidFill>
          <a:latin typeface="+mn-lt"/>
        </a:defRPr>
      </a:lvl6pPr>
      <a:lvl7pPr marL="2228850" indent="-171450" algn="l" rtl="0" eaLnBrk="1" fontAlgn="base" hangingPunct="1">
        <a:lnSpc>
          <a:spcPts val="1050"/>
        </a:lnSpc>
        <a:spcBef>
          <a:spcPct val="20000"/>
        </a:spcBef>
        <a:spcAft>
          <a:spcPct val="0"/>
        </a:spcAft>
        <a:buChar char="»"/>
        <a:defRPr>
          <a:solidFill>
            <a:schemeClr val="tx1"/>
          </a:solidFill>
          <a:latin typeface="+mn-lt"/>
        </a:defRPr>
      </a:lvl7pPr>
      <a:lvl8pPr marL="2571750" indent="-171450" algn="l" rtl="0" eaLnBrk="1" fontAlgn="base" hangingPunct="1">
        <a:lnSpc>
          <a:spcPts val="1050"/>
        </a:lnSpc>
        <a:spcBef>
          <a:spcPct val="20000"/>
        </a:spcBef>
        <a:spcAft>
          <a:spcPct val="0"/>
        </a:spcAft>
        <a:buChar char="»"/>
        <a:defRPr>
          <a:solidFill>
            <a:schemeClr val="tx1"/>
          </a:solidFill>
          <a:latin typeface="+mn-lt"/>
        </a:defRPr>
      </a:lvl8pPr>
      <a:lvl9pPr marL="2914650" indent="-171450" algn="l" rtl="0" eaLnBrk="1" fontAlgn="base" hangingPunct="1">
        <a:lnSpc>
          <a:spcPts val="1050"/>
        </a:lnSpc>
        <a:spcBef>
          <a:spcPct val="20000"/>
        </a:spcBef>
        <a:spcAft>
          <a:spcPct val="0"/>
        </a:spcAft>
        <a:buChar char="»"/>
        <a:defRPr>
          <a:solidFill>
            <a:schemeClr val="tx1"/>
          </a:solidFill>
          <a:latin typeface="+mn-lt"/>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39"/>
          <p:cNvSpPr>
            <a:spLocks noGrp="1"/>
          </p:cNvSpPr>
          <p:nvPr>
            <p:ph type="sldNum" sz="quarter" idx="4"/>
          </p:nvPr>
        </p:nvSpPr>
        <p:spPr>
          <a:xfrm rot="5400000">
            <a:off x="-375518" y="5568208"/>
            <a:ext cx="1619200" cy="365125"/>
          </a:xfrm>
          <a:prstGeom prst="rect">
            <a:avLst/>
          </a:prstGeom>
        </p:spPr>
        <p:txBody>
          <a:bodyPr vert="horz" lIns="91440" tIns="45720" rIns="91440" bIns="45720" rtlCol="0" anchor="ctr"/>
          <a:lstStyle>
            <a:lvl1pPr algn="r">
              <a:defRPr sz="1050" b="1">
                <a:solidFill>
                  <a:schemeClr val="tx1"/>
                </a:solidFill>
                <a:latin typeface="+mn-lt"/>
              </a:defRPr>
            </a:lvl1pPr>
          </a:lstStyle>
          <a:p>
            <a:fld id="{DF1FBB3B-0B1B-4319-9DD0-891705888316}" type="slidenum">
              <a:rPr lang="fr-BE" smtClean="0"/>
              <a:pPr/>
              <a:t>‹#›</a:t>
            </a:fld>
            <a:endParaRPr lang="fr-BE"/>
          </a:p>
        </p:txBody>
      </p:sp>
      <p:pic>
        <p:nvPicPr>
          <p:cNvPr id="6" name="Picture 3" descr="S:\BOSA\ppt\inspirations et bases\formes\BOSA_PPT_Calibri Ligh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03320" y="6138937"/>
            <a:ext cx="415745" cy="1022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BOSA\ppt\inspirations et bases\formes\BOSA_PPT_Calibri Light3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410917" y="-329821"/>
            <a:ext cx="403263" cy="106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42206"/>
      </p:ext>
    </p:extLst>
  </p:cSld>
  <p:clrMap bg1="lt1" tx1="dk1" bg2="lt2" tx2="dk2" accent1="accent1" accent2="accent2" accent3="accent3" accent4="accent4" accent5="accent5" accent6="accent6" hlink="hlink" folHlink="folHlink"/>
  <p:sldLayoutIdLst>
    <p:sldLayoutId id="2147483741" r:id="rId1"/>
    <p:sldLayoutId id="2147483742" r:id="rId2"/>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BOSA\ppt\inspirations et bases\formes\BOSA_PPT_Calibri Light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0007" y="531967"/>
            <a:ext cx="4885204" cy="5049563"/>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itre 6"/>
          <p:cNvSpPr>
            <a:spLocks noGrp="1"/>
          </p:cNvSpPr>
          <p:nvPr>
            <p:ph type="title"/>
          </p:nvPr>
        </p:nvSpPr>
        <p:spPr>
          <a:xfrm>
            <a:off x="755576" y="976072"/>
            <a:ext cx="3840744" cy="1588832"/>
          </a:xfrm>
          <a:prstGeom prst="rect">
            <a:avLst/>
          </a:prstGeom>
        </p:spPr>
        <p:txBody>
          <a:bodyPr vert="horz" lIns="91440" tIns="45720" rIns="91440" bIns="45720" rtlCol="0" anchor="ctr">
            <a:noAutofit/>
          </a:bodyPr>
          <a:lstStyle/>
          <a:p>
            <a:r>
              <a:rPr lang="fr-FR"/>
              <a:t>CECI EST LE</a:t>
            </a:r>
            <a:br>
              <a:rPr lang="fr-FR"/>
            </a:br>
            <a:r>
              <a:rPr lang="fr-FR"/>
              <a:t>TITRE DE LA</a:t>
            </a:r>
            <a:br>
              <a:rPr lang="fr-FR"/>
            </a:br>
            <a:r>
              <a:rPr lang="fr-FR"/>
              <a:t>PRÉSENTATION</a:t>
            </a:r>
            <a:endParaRPr lang="fr-BE"/>
          </a:p>
        </p:txBody>
      </p:sp>
      <p:sp>
        <p:nvSpPr>
          <p:cNvPr id="82" name="Espace réservé du texte 81"/>
          <p:cNvSpPr>
            <a:spLocks noGrp="1"/>
          </p:cNvSpPr>
          <p:nvPr>
            <p:ph type="body" idx="1"/>
          </p:nvPr>
        </p:nvSpPr>
        <p:spPr>
          <a:xfrm>
            <a:off x="755577" y="2796280"/>
            <a:ext cx="3816424" cy="1432024"/>
          </a:xfrm>
          <a:prstGeom prst="rect">
            <a:avLst/>
          </a:prstGeom>
        </p:spPr>
        <p:txBody>
          <a:bodyPr vert="horz" lIns="91440" tIns="45720" rIns="91440" bIns="45720" rtlCol="0">
            <a:normAutofit/>
          </a:bodyPr>
          <a:lstStyle/>
          <a:p>
            <a:pPr marL="7144" marR="2858"/>
            <a:r>
              <a:rPr lang="fr-BE" sz="1575" spc="40">
                <a:solidFill>
                  <a:srgbClr val="FFFFFF"/>
                </a:solidFill>
                <a:latin typeface="Calibri"/>
                <a:cs typeface="Calibri"/>
              </a:rPr>
              <a:t>CECI </a:t>
            </a:r>
            <a:r>
              <a:rPr lang="fr-BE" sz="1575" spc="32">
                <a:solidFill>
                  <a:srgbClr val="FFFFFF"/>
                </a:solidFill>
                <a:latin typeface="Calibri"/>
                <a:cs typeface="Calibri"/>
              </a:rPr>
              <a:t>EST </a:t>
            </a:r>
            <a:r>
              <a:rPr lang="fr-BE" sz="1575" spc="29">
                <a:solidFill>
                  <a:srgbClr val="FFFFFF"/>
                </a:solidFill>
                <a:latin typeface="Calibri"/>
                <a:cs typeface="Calibri"/>
              </a:rPr>
              <a:t>LE </a:t>
            </a:r>
            <a:r>
              <a:rPr lang="fr-BE" sz="1575" spc="55">
                <a:solidFill>
                  <a:srgbClr val="FFFFFF"/>
                </a:solidFill>
                <a:latin typeface="Calibri"/>
                <a:cs typeface="Calibri"/>
              </a:rPr>
              <a:t>SOUS-TITRE </a:t>
            </a:r>
          </a:p>
          <a:p>
            <a:pPr marL="7144" marR="2858"/>
            <a:r>
              <a:rPr lang="fr-BE" sz="1575" spc="29">
                <a:solidFill>
                  <a:srgbClr val="FFFFFF"/>
                </a:solidFill>
                <a:latin typeface="Calibri"/>
                <a:cs typeface="Calibri"/>
              </a:rPr>
              <a:t>DE LA</a:t>
            </a:r>
            <a:r>
              <a:rPr lang="fr-BE" sz="1575" spc="68">
                <a:solidFill>
                  <a:srgbClr val="FFFFFF"/>
                </a:solidFill>
                <a:latin typeface="Calibri"/>
                <a:cs typeface="Calibri"/>
              </a:rPr>
              <a:t> </a:t>
            </a:r>
            <a:r>
              <a:rPr lang="fr-BE" sz="1575" spc="38">
                <a:solidFill>
                  <a:srgbClr val="FFFFFF"/>
                </a:solidFill>
                <a:latin typeface="Calibri"/>
                <a:cs typeface="Calibri"/>
              </a:rPr>
              <a:t>PRÉSENTATION</a:t>
            </a:r>
            <a:endParaRPr lang="fr-BE" sz="1575">
              <a:latin typeface="Calibri"/>
              <a:cs typeface="Calibri"/>
            </a:endParaRPr>
          </a:p>
        </p:txBody>
      </p:sp>
      <p:sp>
        <p:nvSpPr>
          <p:cNvPr id="83" name="ZoneTexte 82"/>
          <p:cNvSpPr txBox="1"/>
          <p:nvPr/>
        </p:nvSpPr>
        <p:spPr bwMode="auto">
          <a:xfrm>
            <a:off x="3658341" y="5085185"/>
            <a:ext cx="1368152" cy="323165"/>
          </a:xfrm>
          <a:prstGeom prst="rect">
            <a:avLst/>
          </a:prstGeom>
          <a:noFill/>
          <a:ln w="9525">
            <a:noFill/>
            <a:miter lim="800000"/>
            <a:headEnd/>
            <a:tailEnd/>
          </a:ln>
        </p:spPr>
        <p:txBody>
          <a:bodyPr wrap="square" rtlCol="0">
            <a:spAutoFit/>
          </a:bodyPr>
          <a:lstStyle/>
          <a:p>
            <a:pPr algn="r"/>
            <a:r>
              <a:rPr lang="fr-BE" sz="1500">
                <a:solidFill>
                  <a:schemeClr val="bg1"/>
                </a:solidFill>
                <a:latin typeface="+mn-lt"/>
              </a:rPr>
              <a:t>BOSA.be</a:t>
            </a:r>
          </a:p>
        </p:txBody>
      </p:sp>
      <p:pic>
        <p:nvPicPr>
          <p:cNvPr id="10" name="Picture 3" descr="S:\BOSA\ppt\inspirations et bases\formes\BOSA_PPT_Calibri Light.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28256" y="5841061"/>
            <a:ext cx="415745" cy="102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8359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26" r:id="rId7"/>
    <p:sldLayoutId id="2147483716" r:id="rId8"/>
    <p:sldLayoutId id="2147483717" r:id="rId9"/>
    <p:sldLayoutId id="2147483746" r:id="rId10"/>
    <p:sldLayoutId id="2147483753" r:id="rId11"/>
    <p:sldLayoutId id="2147483719" r:id="rId12"/>
    <p:sldLayoutId id="2147483720" r:id="rId13"/>
    <p:sldLayoutId id="2147483743" r:id="rId14"/>
    <p:sldLayoutId id="2147483725" r:id="rId15"/>
  </p:sldLayoutIdLst>
  <p:hf sldNum="0" hdr="0" ftr="0" dt="0"/>
  <p:txStyles>
    <p:titleStyle>
      <a:lvl1pPr algn="l" defTabSz="685800" rtl="0" eaLnBrk="1" latinLnBrk="0" hangingPunct="1">
        <a:lnSpc>
          <a:spcPts val="2625"/>
        </a:lnSpc>
        <a:spcBef>
          <a:spcPct val="0"/>
        </a:spcBef>
        <a:buNone/>
        <a:defRPr sz="2775" kern="1200">
          <a:solidFill>
            <a:schemeClr val="bg1"/>
          </a:solidFill>
          <a:latin typeface="+mj-lt"/>
          <a:ea typeface="Verdana" panose="020B0604030504040204" pitchFamily="34" charset="0"/>
          <a:cs typeface="Verdana" panose="020B0604030504040204" pitchFamily="34" charset="0"/>
        </a:defRPr>
      </a:lvl1pPr>
    </p:titleStyle>
    <p:bodyStyle>
      <a:lvl1pPr marL="5358" marR="2144" indent="0" algn="l" defTabSz="685800" rtl="0" eaLnBrk="1" latinLnBrk="0" hangingPunct="1">
        <a:lnSpc>
          <a:spcPts val="1500"/>
        </a:lnSpc>
        <a:spcBef>
          <a:spcPts val="0"/>
        </a:spcBef>
        <a:buFont typeface="Arial" panose="020B0604020202020204" pitchFamily="34" charset="0"/>
        <a:buNone/>
        <a:defRPr sz="180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0" userDrawn="1">
          <p15:clr>
            <a:srgbClr val="F26B43"/>
          </p15:clr>
        </p15:guide>
        <p15:guide id="2" pos="4241" userDrawn="1">
          <p15:clr>
            <a:srgbClr val="F26B43"/>
          </p15:clr>
        </p15:guide>
        <p15:guide id="3" orient="horz" pos="1071" userDrawn="1">
          <p15:clr>
            <a:srgbClr val="F26B43"/>
          </p15:clr>
        </p15:guide>
        <p15:guide id="4" pos="5387" userDrawn="1">
          <p15:clr>
            <a:srgbClr val="F26B43"/>
          </p15:clr>
        </p15:guide>
        <p15:guide id="5" orient="horz" pos="861" userDrawn="1">
          <p15:clr>
            <a:srgbClr val="F26B43"/>
          </p15:clr>
        </p15:guide>
        <p15:guide id="6"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eliview.be/e-invoicing/"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texte 30"/>
          <p:cNvSpPr>
            <a:spLocks noGrp="1"/>
          </p:cNvSpPr>
          <p:nvPr>
            <p:ph type="body" sz="quarter" idx="10"/>
          </p:nvPr>
        </p:nvSpPr>
        <p:spPr>
          <a:xfrm>
            <a:off x="899592" y="3050958"/>
            <a:ext cx="2376264" cy="1080120"/>
          </a:xfrm>
        </p:spPr>
        <p:txBody>
          <a:bodyPr>
            <a:normAutofit/>
          </a:bodyPr>
          <a:lstStyle/>
          <a:p>
            <a:r>
              <a:rPr lang="en-GB" sz="2400"/>
              <a:t>11</a:t>
            </a:r>
            <a:r>
              <a:rPr lang="en-GB" sz="2400" baseline="30000"/>
              <a:t>th</a:t>
            </a:r>
            <a:r>
              <a:rPr lang="en-GB" sz="2400"/>
              <a:t> edition</a:t>
            </a:r>
          </a:p>
        </p:txBody>
      </p:sp>
      <p:sp>
        <p:nvSpPr>
          <p:cNvPr id="32" name="Espace réservé du texte 31"/>
          <p:cNvSpPr>
            <a:spLocks noGrp="1"/>
          </p:cNvSpPr>
          <p:nvPr>
            <p:ph type="body" sz="quarter" idx="11"/>
          </p:nvPr>
        </p:nvSpPr>
        <p:spPr>
          <a:xfrm>
            <a:off x="827088" y="4437112"/>
            <a:ext cx="2736800" cy="1008112"/>
          </a:xfrm>
        </p:spPr>
        <p:txBody>
          <a:bodyPr>
            <a:normAutofit/>
          </a:bodyPr>
          <a:lstStyle/>
          <a:p>
            <a:r>
              <a:rPr lang="fr-BE" sz="1100"/>
              <a:t>13.10.2020</a:t>
            </a:r>
          </a:p>
          <a:p>
            <a:r>
              <a:rPr lang="fr-BE" sz="1100"/>
              <a:t>BOSA-DT</a:t>
            </a:r>
            <a:br>
              <a:rPr lang="fr-BE"/>
            </a:br>
            <a:r>
              <a:rPr lang="fr-BE"/>
              <a:t> </a:t>
            </a:r>
          </a:p>
        </p:txBody>
      </p:sp>
      <p:sp>
        <p:nvSpPr>
          <p:cNvPr id="33" name="Espace réservé du contenu 32"/>
          <p:cNvSpPr>
            <a:spLocks noGrp="1"/>
          </p:cNvSpPr>
          <p:nvPr>
            <p:ph sz="quarter" idx="12"/>
          </p:nvPr>
        </p:nvSpPr>
        <p:spPr>
          <a:xfrm>
            <a:off x="899593" y="1646802"/>
            <a:ext cx="4050449" cy="1188132"/>
          </a:xfrm>
        </p:spPr>
        <p:txBody>
          <a:bodyPr/>
          <a:lstStyle/>
          <a:p>
            <a:r>
              <a:rPr lang="en-GB" sz="2700"/>
              <a:t>Belgian APs Forum</a:t>
            </a:r>
          </a:p>
        </p:txBody>
      </p:sp>
      <p:pic>
        <p:nvPicPr>
          <p:cNvPr id="7" name="Picture 6">
            <a:extLst>
              <a:ext uri="{FF2B5EF4-FFF2-40B4-BE49-F238E27FC236}">
                <a16:creationId xmlns:a16="http://schemas.microsoft.com/office/drawing/2014/main" id="{B4A2686D-C4BF-45E6-99A9-E36A24534746}"/>
              </a:ext>
            </a:extLst>
          </p:cNvPr>
          <p:cNvPicPr>
            <a:picLocks noChangeAspect="1"/>
          </p:cNvPicPr>
          <p:nvPr/>
        </p:nvPicPr>
        <p:blipFill>
          <a:blip r:embed="rId2"/>
          <a:srcRect/>
          <a:stretch/>
        </p:blipFill>
        <p:spPr>
          <a:xfrm>
            <a:off x="6098960" y="446630"/>
            <a:ext cx="2503503" cy="808380"/>
          </a:xfrm>
          <a:prstGeom prst="rect">
            <a:avLst/>
          </a:prstGeom>
        </p:spPr>
      </p:pic>
    </p:spTree>
    <p:extLst>
      <p:ext uri="{BB962C8B-B14F-4D97-AF65-F5344CB8AC3E}">
        <p14:creationId xmlns:p14="http://schemas.microsoft.com/office/powerpoint/2010/main" val="12249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C179-CC53-4C6C-9BCE-7719DAF86C7F}"/>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rPr>
              <a:t>Proposal with cleanup</a:t>
            </a:r>
          </a:p>
        </p:txBody>
      </p:sp>
      <p:sp>
        <p:nvSpPr>
          <p:cNvPr id="4" name="Slide Number Placeholder 3">
            <a:extLst>
              <a:ext uri="{FF2B5EF4-FFF2-40B4-BE49-F238E27FC236}">
                <a16:creationId xmlns:a16="http://schemas.microsoft.com/office/drawing/2014/main" id="{DA4E4384-68ED-4897-855B-3F9D649F660F}"/>
              </a:ext>
            </a:extLst>
          </p:cNvPr>
          <p:cNvSpPr>
            <a:spLocks noGrp="1"/>
          </p:cNvSpPr>
          <p:nvPr>
            <p:ph type="sldNum" sz="quarter" idx="4"/>
          </p:nvPr>
        </p:nvSpPr>
        <p:spPr>
          <a:xfrm>
            <a:off x="342134" y="6436359"/>
            <a:ext cx="52900" cy="219291"/>
          </a:xfrm>
        </p:spPr>
        <p:txBody>
          <a:bodyPr/>
          <a:lstStyle/>
          <a:p>
            <a:fld id="{73E366B5-C74E-6745-8CB9-24F014CC4D93}" type="slidenum">
              <a:rPr lang="en-US" smtClean="0"/>
              <a:pPr/>
              <a:t>10</a:t>
            </a:fld>
            <a:endParaRPr lang="en-US"/>
          </a:p>
        </p:txBody>
      </p:sp>
      <p:sp>
        <p:nvSpPr>
          <p:cNvPr id="3" name="Text Placeholder 2"/>
          <p:cNvSpPr>
            <a:spLocks noGrp="1"/>
          </p:cNvSpPr>
          <p:nvPr>
            <p:ph type="body" sz="quarter" idx="10"/>
          </p:nvPr>
        </p:nvSpPr>
        <p:spPr/>
        <p:txBody>
          <a:bodyPr/>
          <a:lstStyle/>
          <a:p>
            <a:endParaRPr lang="nl-BE"/>
          </a:p>
        </p:txBody>
      </p:sp>
      <p:sp>
        <p:nvSpPr>
          <p:cNvPr id="5" name="TextBox 4">
            <a:extLst>
              <a:ext uri="{FF2B5EF4-FFF2-40B4-BE49-F238E27FC236}">
                <a16:creationId xmlns:a16="http://schemas.microsoft.com/office/drawing/2014/main" id="{CC03CF89-2426-45EC-8107-79A6243977C1}"/>
              </a:ext>
            </a:extLst>
          </p:cNvPr>
          <p:cNvSpPr txBox="1"/>
          <p:nvPr/>
        </p:nvSpPr>
        <p:spPr>
          <a:xfrm>
            <a:off x="395034" y="3212995"/>
            <a:ext cx="1396444" cy="646331"/>
          </a:xfrm>
          <a:prstGeom prst="rect">
            <a:avLst/>
          </a:prstGeom>
          <a:noFill/>
        </p:spPr>
        <p:txBody>
          <a:bodyPr wrap="square" rtlCol="0">
            <a:spAutoFit/>
          </a:bodyPr>
          <a:lstStyle/>
          <a:p>
            <a:r>
              <a:rPr lang="en-US" sz="1800"/>
              <a:t>HERMES SMP</a:t>
            </a:r>
          </a:p>
        </p:txBody>
      </p:sp>
      <p:sp>
        <p:nvSpPr>
          <p:cNvPr id="6" name="TextBox 5">
            <a:extLst>
              <a:ext uri="{FF2B5EF4-FFF2-40B4-BE49-F238E27FC236}">
                <a16:creationId xmlns:a16="http://schemas.microsoft.com/office/drawing/2014/main" id="{2D00C89E-7A7E-4774-A82D-280A92F6010C}"/>
              </a:ext>
            </a:extLst>
          </p:cNvPr>
          <p:cNvSpPr txBox="1"/>
          <p:nvPr/>
        </p:nvSpPr>
        <p:spPr>
          <a:xfrm>
            <a:off x="395034" y="3749798"/>
            <a:ext cx="1396444" cy="646331"/>
          </a:xfrm>
          <a:prstGeom prst="rect">
            <a:avLst/>
          </a:prstGeom>
          <a:noFill/>
        </p:spPr>
        <p:txBody>
          <a:bodyPr wrap="square" rtlCol="0">
            <a:spAutoFit/>
          </a:bodyPr>
          <a:lstStyle/>
          <a:p>
            <a:r>
              <a:rPr lang="en-US" sz="1800"/>
              <a:t>Belgium SMP</a:t>
            </a:r>
          </a:p>
        </p:txBody>
      </p:sp>
      <p:sp>
        <p:nvSpPr>
          <p:cNvPr id="7" name="TextBox 6">
            <a:extLst>
              <a:ext uri="{FF2B5EF4-FFF2-40B4-BE49-F238E27FC236}">
                <a16:creationId xmlns:a16="http://schemas.microsoft.com/office/drawing/2014/main" id="{4CA5B243-8417-443B-8378-29ED63F69F47}"/>
              </a:ext>
            </a:extLst>
          </p:cNvPr>
          <p:cNvSpPr txBox="1"/>
          <p:nvPr/>
        </p:nvSpPr>
        <p:spPr>
          <a:xfrm>
            <a:off x="395034" y="2181812"/>
            <a:ext cx="1396444" cy="369332"/>
          </a:xfrm>
          <a:prstGeom prst="rect">
            <a:avLst/>
          </a:prstGeom>
          <a:noFill/>
        </p:spPr>
        <p:txBody>
          <a:bodyPr wrap="square" rtlCol="0">
            <a:spAutoFit/>
          </a:bodyPr>
          <a:lstStyle/>
          <a:p>
            <a:r>
              <a:rPr lang="en-US" sz="1800"/>
              <a:t>SML</a:t>
            </a:r>
          </a:p>
        </p:txBody>
      </p:sp>
      <p:sp>
        <p:nvSpPr>
          <p:cNvPr id="8" name="Rectangle 7">
            <a:extLst>
              <a:ext uri="{FF2B5EF4-FFF2-40B4-BE49-F238E27FC236}">
                <a16:creationId xmlns:a16="http://schemas.microsoft.com/office/drawing/2014/main" id="{7B36EF6E-538E-4895-9A21-B55AD90932E0}"/>
              </a:ext>
            </a:extLst>
          </p:cNvPr>
          <p:cNvSpPr/>
          <p:nvPr/>
        </p:nvSpPr>
        <p:spPr>
          <a:xfrm>
            <a:off x="1791478" y="3212995"/>
            <a:ext cx="2732285" cy="2598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a:t>0208:x subscribed</a:t>
            </a:r>
          </a:p>
        </p:txBody>
      </p:sp>
      <p:sp>
        <p:nvSpPr>
          <p:cNvPr id="10" name="Rectangle 9">
            <a:extLst>
              <a:ext uri="{FF2B5EF4-FFF2-40B4-BE49-F238E27FC236}">
                <a16:creationId xmlns:a16="http://schemas.microsoft.com/office/drawing/2014/main" id="{93910649-1B38-4416-8BDF-A5EA1522CFE6}"/>
              </a:ext>
            </a:extLst>
          </p:cNvPr>
          <p:cNvSpPr/>
          <p:nvPr/>
        </p:nvSpPr>
        <p:spPr>
          <a:xfrm>
            <a:off x="1791478" y="3763497"/>
            <a:ext cx="2442866"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solidFill>
                  <a:schemeClr val="bg2">
                    <a:lumMod val="50000"/>
                  </a:schemeClr>
                </a:solidFill>
              </a:rPr>
              <a:t>9956:x not subscribed</a:t>
            </a:r>
          </a:p>
        </p:txBody>
      </p:sp>
      <p:sp>
        <p:nvSpPr>
          <p:cNvPr id="11" name="Rectangle 10">
            <a:extLst>
              <a:ext uri="{FF2B5EF4-FFF2-40B4-BE49-F238E27FC236}">
                <a16:creationId xmlns:a16="http://schemas.microsoft.com/office/drawing/2014/main" id="{E633CC46-9CB3-4AD0-AB32-E15FFFE65012}"/>
              </a:ext>
            </a:extLst>
          </p:cNvPr>
          <p:cNvSpPr/>
          <p:nvPr/>
        </p:nvSpPr>
        <p:spPr>
          <a:xfrm>
            <a:off x="4234344" y="3763497"/>
            <a:ext cx="3825380"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t>9956:x subscribed (CBX)</a:t>
            </a:r>
          </a:p>
        </p:txBody>
      </p:sp>
      <p:sp>
        <p:nvSpPr>
          <p:cNvPr id="12" name="Rectangle 11">
            <a:extLst>
              <a:ext uri="{FF2B5EF4-FFF2-40B4-BE49-F238E27FC236}">
                <a16:creationId xmlns:a16="http://schemas.microsoft.com/office/drawing/2014/main" id="{9C7A3AA8-48DD-45D2-AA25-1CDED0ABDB8B}"/>
              </a:ext>
            </a:extLst>
          </p:cNvPr>
          <p:cNvSpPr/>
          <p:nvPr/>
        </p:nvSpPr>
        <p:spPr>
          <a:xfrm>
            <a:off x="1791477" y="2200755"/>
            <a:ext cx="2732285" cy="2649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0208:x subscribed (Hermes)</a:t>
            </a:r>
          </a:p>
        </p:txBody>
      </p:sp>
      <p:sp>
        <p:nvSpPr>
          <p:cNvPr id="13" name="Rectangle 12">
            <a:extLst>
              <a:ext uri="{FF2B5EF4-FFF2-40B4-BE49-F238E27FC236}">
                <a16:creationId xmlns:a16="http://schemas.microsoft.com/office/drawing/2014/main" id="{308F196B-8177-4CF0-84BC-86D5604992BF}"/>
              </a:ext>
            </a:extLst>
          </p:cNvPr>
          <p:cNvSpPr/>
          <p:nvPr/>
        </p:nvSpPr>
        <p:spPr>
          <a:xfrm>
            <a:off x="4234344" y="2478312"/>
            <a:ext cx="3825380"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t>9956:x subscribed (CBX)</a:t>
            </a:r>
          </a:p>
        </p:txBody>
      </p:sp>
      <p:sp>
        <p:nvSpPr>
          <p:cNvPr id="14" name="Rectangle 13">
            <a:extLst>
              <a:ext uri="{FF2B5EF4-FFF2-40B4-BE49-F238E27FC236}">
                <a16:creationId xmlns:a16="http://schemas.microsoft.com/office/drawing/2014/main" id="{154CEFB8-B4EF-4678-8A75-A01FBA08D16B}"/>
              </a:ext>
            </a:extLst>
          </p:cNvPr>
          <p:cNvSpPr/>
          <p:nvPr/>
        </p:nvSpPr>
        <p:spPr>
          <a:xfrm>
            <a:off x="4523763" y="3212995"/>
            <a:ext cx="3535961" cy="2598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a:solidFill>
                  <a:schemeClr val="bg1">
                    <a:lumMod val="50000"/>
                  </a:schemeClr>
                </a:solidFill>
              </a:rPr>
              <a:t>Company x subscribed</a:t>
            </a:r>
          </a:p>
        </p:txBody>
      </p:sp>
      <p:sp>
        <p:nvSpPr>
          <p:cNvPr id="15" name="TextBox 14">
            <a:extLst>
              <a:ext uri="{FF2B5EF4-FFF2-40B4-BE49-F238E27FC236}">
                <a16:creationId xmlns:a16="http://schemas.microsoft.com/office/drawing/2014/main" id="{CCE14245-D784-48D8-850E-F8452A7D70C5}"/>
              </a:ext>
            </a:extLst>
          </p:cNvPr>
          <p:cNvSpPr txBox="1"/>
          <p:nvPr/>
        </p:nvSpPr>
        <p:spPr>
          <a:xfrm>
            <a:off x="4077050" y="4368044"/>
            <a:ext cx="2799826" cy="1477328"/>
          </a:xfrm>
          <a:prstGeom prst="rect">
            <a:avLst/>
          </a:prstGeom>
          <a:noFill/>
        </p:spPr>
        <p:txBody>
          <a:bodyPr wrap="square" rtlCol="0">
            <a:spAutoFit/>
          </a:bodyPr>
          <a:lstStyle/>
          <a:p>
            <a:r>
              <a:rPr lang="en-US" sz="1800" i="1"/>
              <a:t>Cleanup of Hermes based on registrations of 0208 and 9956 for Belgian companies (possible mismatch for x hours/days)</a:t>
            </a:r>
          </a:p>
        </p:txBody>
      </p:sp>
      <p:cxnSp>
        <p:nvCxnSpPr>
          <p:cNvPr id="16" name="Straight Connector 15">
            <a:extLst>
              <a:ext uri="{FF2B5EF4-FFF2-40B4-BE49-F238E27FC236}">
                <a16:creationId xmlns:a16="http://schemas.microsoft.com/office/drawing/2014/main" id="{784CE1BB-0F1E-434A-8D04-DBF60ECF90A9}"/>
              </a:ext>
            </a:extLst>
          </p:cNvPr>
          <p:cNvCxnSpPr>
            <a:cxnSpLocks/>
            <a:endCxn id="15" idx="0"/>
          </p:cNvCxnSpPr>
          <p:nvPr/>
        </p:nvCxnSpPr>
        <p:spPr>
          <a:xfrm>
            <a:off x="4523764" y="3472799"/>
            <a:ext cx="953199" cy="895245"/>
          </a:xfrm>
          <a:prstGeom prst="line">
            <a:avLst/>
          </a:prstGeom>
          <a:ln w="28575">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63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DF5BC-D0A3-4746-9501-6DD72B5DBF6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51F492E5-4DDB-40CF-A74D-2CCC797EC004}"/>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sym typeface="Wingdings" panose="05000000000000000000" pitchFamily="2" charset="2"/>
              </a:rPr>
              <a:t>Discussion</a:t>
            </a:r>
            <a:endParaRPr lang="en-US" sz="2000" dirty="0">
              <a:solidFill>
                <a:schemeClr val="accent1">
                  <a:lumMod val="75000"/>
                </a:schemeClr>
              </a:solidFill>
            </a:endParaRPr>
          </a:p>
        </p:txBody>
      </p:sp>
    </p:spTree>
    <p:extLst>
      <p:ext uri="{BB962C8B-B14F-4D97-AF65-F5344CB8AC3E}">
        <p14:creationId xmlns:p14="http://schemas.microsoft.com/office/powerpoint/2010/main" val="291894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800"/>
              <a:t>Agenda</a:t>
            </a:r>
            <a:endParaRPr lang="en-US" sz="2800"/>
          </a:p>
        </p:txBody>
      </p:sp>
      <p:pic>
        <p:nvPicPr>
          <p:cNvPr id="4" name="Picture 6">
            <a:extLst>
              <a:ext uri="{FF2B5EF4-FFF2-40B4-BE49-F238E27FC236}">
                <a16:creationId xmlns:a16="http://schemas.microsoft.com/office/drawing/2014/main" id="{E8B2B7A4-16B8-426F-A1B2-37B6F6291DF6}"/>
              </a:ext>
            </a:extLst>
          </p:cNvPr>
          <p:cNvPicPr>
            <a:picLocks noChangeAspect="1"/>
          </p:cNvPicPr>
          <p:nvPr/>
        </p:nvPicPr>
        <p:blipFill>
          <a:blip r:embed="rId3"/>
          <a:srcRect/>
          <a:stretch/>
        </p:blipFill>
        <p:spPr>
          <a:xfrm>
            <a:off x="6098960" y="446630"/>
            <a:ext cx="2503503" cy="808380"/>
          </a:xfrm>
          <a:prstGeom prst="rect">
            <a:avLst/>
          </a:prstGeom>
        </p:spPr>
      </p:pic>
      <p:sp>
        <p:nvSpPr>
          <p:cNvPr id="2" name="Rectangle : coins arrondis 4">
            <a:extLst>
              <a:ext uri="{FF2B5EF4-FFF2-40B4-BE49-F238E27FC236}">
                <a16:creationId xmlns:a16="http://schemas.microsoft.com/office/drawing/2014/main" id="{7D04E8A4-775F-4D86-BEA0-DBA06C9FBE23}"/>
              </a:ext>
            </a:extLst>
          </p:cNvPr>
          <p:cNvSpPr/>
          <p:nvPr/>
        </p:nvSpPr>
        <p:spPr>
          <a:xfrm flipV="1">
            <a:off x="411480" y="1899721"/>
            <a:ext cx="8411963" cy="4713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 Placeholder 1">
            <a:extLst>
              <a:ext uri="{FF2B5EF4-FFF2-40B4-BE49-F238E27FC236}">
                <a16:creationId xmlns:a16="http://schemas.microsoft.com/office/drawing/2014/main" id="{09038896-3BDD-4DF1-9EAB-151F972077DD}"/>
              </a:ext>
            </a:extLst>
          </p:cNvPr>
          <p:cNvSpPr>
            <a:spLocks noGrp="1"/>
          </p:cNvSpPr>
          <p:nvPr>
            <p:ph type="body" sz="quarter" idx="11"/>
          </p:nvPr>
        </p:nvSpPr>
        <p:spPr>
          <a:xfrm>
            <a:off x="467543" y="1268760"/>
            <a:ext cx="8583989" cy="5040560"/>
          </a:xfrm>
        </p:spPr>
        <p:txBody>
          <a:bodyPr>
            <a:normAutofit/>
          </a:bodyPr>
          <a:lstStyle/>
          <a:p>
            <a:pPr marL="514350" indent="-514350">
              <a:buAutoNum type="romanUcPeriod"/>
            </a:pPr>
            <a:r>
              <a:rPr lang="en-US" sz="2400" b="1">
                <a:solidFill>
                  <a:schemeClr val="accent1">
                    <a:lumMod val="75000"/>
                  </a:schemeClr>
                </a:solidFill>
                <a:sym typeface="Wingdings" panose="05000000000000000000" pitchFamily="2" charset="2"/>
              </a:rPr>
              <a:t>Update progress on CBE </a:t>
            </a:r>
            <a:r>
              <a:rPr lang="en-US" sz="2400" b="1" err="1">
                <a:solidFill>
                  <a:schemeClr val="accent1">
                    <a:lumMod val="75000"/>
                  </a:schemeClr>
                </a:solidFill>
                <a:sym typeface="Wingdings" panose="05000000000000000000" pitchFamily="2" charset="2"/>
              </a:rPr>
              <a:t>schemeID</a:t>
            </a:r>
            <a:r>
              <a:rPr lang="en-US" sz="2400" b="1">
                <a:solidFill>
                  <a:schemeClr val="accent1">
                    <a:lumMod val="75000"/>
                  </a:schemeClr>
                </a:solidFill>
                <a:sym typeface="Wingdings" panose="05000000000000000000" pitchFamily="2" charset="2"/>
              </a:rPr>
              <a:t> migration</a:t>
            </a:r>
          </a:p>
          <a:p>
            <a:pPr marL="514350" indent="-514350">
              <a:buAutoNum type="romanUcPeriod"/>
            </a:pPr>
            <a:r>
              <a:rPr lang="en-US" sz="2400" b="1">
                <a:solidFill>
                  <a:schemeClr val="accent1">
                    <a:lumMod val="75000"/>
                  </a:schemeClr>
                </a:solidFill>
              </a:rPr>
              <a:t>Hermes SMP Migration Token Collection Interface test debrief</a:t>
            </a:r>
          </a:p>
          <a:p>
            <a:pPr marL="514350" indent="-514350">
              <a:buFontTx/>
              <a:buAutoNum type="romanUcPeriod"/>
            </a:pPr>
            <a:r>
              <a:rPr lang="en-US" sz="2400" b="1">
                <a:solidFill>
                  <a:schemeClr val="accent1">
                    <a:lumMod val="75000"/>
                  </a:schemeClr>
                </a:solidFill>
              </a:rPr>
              <a:t>Decommissioning old BIS billing (2.0) </a:t>
            </a:r>
          </a:p>
          <a:p>
            <a:pPr marL="514350" indent="-514350">
              <a:buFontTx/>
              <a:buAutoNum type="romanUcPeriod"/>
            </a:pPr>
            <a:r>
              <a:rPr lang="en-US" sz="2400" b="1">
                <a:solidFill>
                  <a:schemeClr val="accent1">
                    <a:lumMod val="75000"/>
                  </a:schemeClr>
                </a:solidFill>
              </a:rPr>
              <a:t>Call for success stories (SMB)</a:t>
            </a:r>
          </a:p>
          <a:p>
            <a:pPr marL="514350" indent="-514350">
              <a:buFontTx/>
              <a:buAutoNum type="romanUcPeriod"/>
            </a:pPr>
            <a:r>
              <a:rPr lang="en-US" sz="2400" b="1">
                <a:solidFill>
                  <a:schemeClr val="accent1">
                    <a:lumMod val="75000"/>
                  </a:schemeClr>
                </a:solidFill>
              </a:rPr>
              <a:t>Peppol Agreements Framework</a:t>
            </a:r>
          </a:p>
          <a:p>
            <a:pPr marL="514350" indent="-514350">
              <a:buFontTx/>
              <a:buAutoNum type="romanUcPeriod"/>
            </a:pPr>
            <a:r>
              <a:rPr lang="en-US" sz="2400" b="1">
                <a:solidFill>
                  <a:schemeClr val="accent1">
                    <a:lumMod val="75000"/>
                  </a:schemeClr>
                </a:solidFill>
              </a:rPr>
              <a:t>Backlog / Next forum</a:t>
            </a:r>
          </a:p>
          <a:p>
            <a:pPr marL="514350" indent="-514350">
              <a:buAutoNum type="romanUcPeriod"/>
            </a:pPr>
            <a:r>
              <a:rPr lang="en-US" sz="2400" b="1">
                <a:solidFill>
                  <a:schemeClr val="accent1">
                    <a:lumMod val="75000"/>
                  </a:schemeClr>
                </a:solidFill>
              </a:rPr>
              <a:t>AOB</a:t>
            </a:r>
          </a:p>
        </p:txBody>
      </p:sp>
    </p:spTree>
    <p:extLst>
      <p:ext uri="{BB962C8B-B14F-4D97-AF65-F5344CB8AC3E}">
        <p14:creationId xmlns:p14="http://schemas.microsoft.com/office/powerpoint/2010/main" val="79235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B5D61-B381-4885-B7E3-57DF9582147D}"/>
              </a:ext>
            </a:extLst>
          </p:cNvPr>
          <p:cNvSpPr>
            <a:spLocks noGrp="1"/>
          </p:cNvSpPr>
          <p:nvPr>
            <p:ph type="body" sz="quarter" idx="11"/>
          </p:nvPr>
        </p:nvSpPr>
        <p:spPr/>
        <p:txBody>
          <a:bodyPr>
            <a:normAutofit/>
          </a:bodyPr>
          <a:lstStyle/>
          <a:p>
            <a:r>
              <a:rPr lang="en-US"/>
              <a:t>Early Bird testing finished: feedback given.</a:t>
            </a:r>
          </a:p>
          <a:p>
            <a:r>
              <a:rPr lang="en-US"/>
              <a:t>Start of next phase: All AP’s to test as of 5.10,</a:t>
            </a:r>
            <a:br>
              <a:rPr lang="en-US"/>
            </a:br>
            <a:r>
              <a:rPr lang="en-US"/>
              <a:t>		Feedbacks ongoing</a:t>
            </a:r>
          </a:p>
          <a:p>
            <a:r>
              <a:rPr lang="en-US"/>
              <a:t>End of testing phase on 16.10 (that’s this Friday)</a:t>
            </a:r>
          </a:p>
          <a:p>
            <a:endParaRPr lang="en-US"/>
          </a:p>
          <a:p>
            <a:endParaRPr lang="en-US"/>
          </a:p>
        </p:txBody>
      </p:sp>
      <p:sp>
        <p:nvSpPr>
          <p:cNvPr id="3" name="Title 2">
            <a:extLst>
              <a:ext uri="{FF2B5EF4-FFF2-40B4-BE49-F238E27FC236}">
                <a16:creationId xmlns:a16="http://schemas.microsoft.com/office/drawing/2014/main" id="{0A064F7E-B67F-4B66-BC71-CD670F434E26}"/>
              </a:ext>
            </a:extLst>
          </p:cNvPr>
          <p:cNvSpPr>
            <a:spLocks noGrp="1"/>
          </p:cNvSpPr>
          <p:nvPr>
            <p:ph type="title"/>
          </p:nvPr>
        </p:nvSpPr>
        <p:spPr/>
        <p:txBody>
          <a:bodyPr/>
          <a:lstStyle/>
          <a:p>
            <a:r>
              <a:rPr lang="en-US" sz="2000" b="1" dirty="0">
                <a:solidFill>
                  <a:schemeClr val="accent1">
                    <a:lumMod val="75000"/>
                  </a:schemeClr>
                </a:solidFill>
              </a:rPr>
              <a:t>Hermes SMP Migration Token Collection Interface test debrief </a:t>
            </a:r>
            <a:br>
              <a:rPr lang="en-US" sz="2000" b="1" dirty="0">
                <a:solidFill>
                  <a:schemeClr val="accent1">
                    <a:lumMod val="75000"/>
                  </a:schemeClr>
                </a:solidFill>
              </a:rPr>
            </a:br>
            <a:r>
              <a:rPr lang="en-US" sz="2000" b="1" dirty="0">
                <a:solidFill>
                  <a:schemeClr val="accent1">
                    <a:lumMod val="75000"/>
                  </a:schemeClr>
                </a:solidFill>
              </a:rPr>
              <a:t>hsmp-mtci</a:t>
            </a:r>
            <a:endParaRPr lang="fr-BE" dirty="0"/>
          </a:p>
        </p:txBody>
      </p:sp>
      <p:pic>
        <p:nvPicPr>
          <p:cNvPr id="6" name="Picture 5">
            <a:extLst>
              <a:ext uri="{FF2B5EF4-FFF2-40B4-BE49-F238E27FC236}">
                <a16:creationId xmlns:a16="http://schemas.microsoft.com/office/drawing/2014/main" id="{DB421602-C9DE-4121-9113-D4FD0DCDFA0A}"/>
              </a:ext>
            </a:extLst>
          </p:cNvPr>
          <p:cNvPicPr>
            <a:picLocks noChangeAspect="1"/>
          </p:cNvPicPr>
          <p:nvPr/>
        </p:nvPicPr>
        <p:blipFill>
          <a:blip r:embed="rId2"/>
          <a:stretch>
            <a:fillRect/>
          </a:stretch>
        </p:blipFill>
        <p:spPr>
          <a:xfrm>
            <a:off x="6367947" y="1268760"/>
            <a:ext cx="2038350" cy="1301750"/>
          </a:xfrm>
          <a:prstGeom prst="rect">
            <a:avLst/>
          </a:prstGeom>
        </p:spPr>
      </p:pic>
      <p:sp>
        <p:nvSpPr>
          <p:cNvPr id="5" name="Text Placeholder 1">
            <a:extLst>
              <a:ext uri="{FF2B5EF4-FFF2-40B4-BE49-F238E27FC236}">
                <a16:creationId xmlns:a16="http://schemas.microsoft.com/office/drawing/2014/main" id="{04ED170B-A5CF-4CF2-812F-FC7C8D5A8800}"/>
              </a:ext>
            </a:extLst>
          </p:cNvPr>
          <p:cNvSpPr txBox="1">
            <a:spLocks/>
          </p:cNvSpPr>
          <p:nvPr/>
        </p:nvSpPr>
        <p:spPr>
          <a:xfrm>
            <a:off x="692132" y="1277324"/>
            <a:ext cx="7704856" cy="4968552"/>
          </a:xfrm>
          <a:prstGeom prst="rect">
            <a:avLst/>
          </a:prstGeom>
        </p:spPr>
        <p:txBody>
          <a:bodyPr vert="horz" lIns="91440" tIns="45720" rIns="91440" bIns="45720" rtlCol="0">
            <a:normAutofit/>
          </a:bodyPr>
          <a:lstStyle>
            <a:lvl1pPr marL="0" indent="0" algn="l" rtl="0" eaLnBrk="1" fontAlgn="base" hangingPunct="1">
              <a:lnSpc>
                <a:spcPct val="150000"/>
              </a:lnSpc>
              <a:spcBef>
                <a:spcPct val="0"/>
              </a:spcBef>
              <a:spcAft>
                <a:spcPts val="0"/>
              </a:spcAft>
              <a:buNone/>
              <a:defRPr sz="1800">
                <a:solidFill>
                  <a:schemeClr val="tx1"/>
                </a:solidFill>
                <a:latin typeface="+mn-lt"/>
                <a:ea typeface="+mn-ea"/>
                <a:cs typeface="+mn-cs"/>
              </a:defRPr>
            </a:lvl1pPr>
            <a:lvl2pPr marL="557213" indent="-214313" algn="l" rtl="0" eaLnBrk="1" fontAlgn="base" hangingPunct="1">
              <a:lnSpc>
                <a:spcPct val="150000"/>
              </a:lnSpc>
              <a:spcBef>
                <a:spcPct val="20000"/>
              </a:spcBef>
              <a:spcAft>
                <a:spcPct val="0"/>
              </a:spcAft>
              <a:buFont typeface="Arial" panose="020B0604020202020204" pitchFamily="34" charset="0"/>
              <a:buChar char="•"/>
              <a:defRPr sz="1500">
                <a:solidFill>
                  <a:schemeClr val="accent2">
                    <a:lumMod val="50000"/>
                  </a:schemeClr>
                </a:solidFill>
                <a:latin typeface="+mn-lt"/>
              </a:defRPr>
            </a:lvl2pPr>
            <a:lvl3pPr marL="857250" indent="-171450" algn="l" rtl="0" eaLnBrk="1" fontAlgn="base" hangingPunct="1">
              <a:lnSpc>
                <a:spcPct val="150000"/>
              </a:lnSpc>
              <a:spcBef>
                <a:spcPct val="20000"/>
              </a:spcBef>
              <a:spcAft>
                <a:spcPct val="0"/>
              </a:spcAft>
              <a:buSzPct val="60000"/>
              <a:buFont typeface="Courier New" panose="02070309020205020404" pitchFamily="49" charset="0"/>
              <a:buChar char="o"/>
              <a:defRPr sz="1500">
                <a:solidFill>
                  <a:schemeClr val="accent2">
                    <a:lumMod val="50000"/>
                  </a:schemeClr>
                </a:solidFill>
                <a:latin typeface="+mn-lt"/>
              </a:defRPr>
            </a:lvl3pPr>
            <a:lvl4pPr marL="1200150" indent="-171450" algn="l" rtl="0" eaLnBrk="1" fontAlgn="base" hangingPunct="1">
              <a:lnSpc>
                <a:spcPct val="150000"/>
              </a:lnSpc>
              <a:spcBef>
                <a:spcPct val="20000"/>
              </a:spcBef>
              <a:spcAft>
                <a:spcPct val="0"/>
              </a:spcAft>
              <a:buFont typeface="Wingdings" panose="05000000000000000000" pitchFamily="2" charset="2"/>
              <a:buChar char="§"/>
              <a:defRPr sz="1500">
                <a:solidFill>
                  <a:schemeClr val="accent2">
                    <a:lumMod val="50000"/>
                  </a:schemeClr>
                </a:solidFill>
                <a:latin typeface="+mn-lt"/>
              </a:defRPr>
            </a:lvl4pPr>
            <a:lvl5pPr marL="1543050" indent="-171450" algn="l" rtl="0" eaLnBrk="1" fontAlgn="base" hangingPunct="1">
              <a:lnSpc>
                <a:spcPct val="150000"/>
              </a:lnSpc>
              <a:spcBef>
                <a:spcPct val="20000"/>
              </a:spcBef>
              <a:spcAft>
                <a:spcPct val="0"/>
              </a:spcAft>
              <a:buChar char="»"/>
              <a:defRPr sz="1500">
                <a:solidFill>
                  <a:schemeClr val="accent2">
                    <a:lumMod val="50000"/>
                  </a:schemeClr>
                </a:solidFill>
                <a:latin typeface="+mn-lt"/>
              </a:defRPr>
            </a:lvl5pPr>
            <a:lvl6pPr marL="1885950" indent="-171450" algn="l" rtl="0" eaLnBrk="1" fontAlgn="base" hangingPunct="1">
              <a:lnSpc>
                <a:spcPts val="1050"/>
              </a:lnSpc>
              <a:spcBef>
                <a:spcPct val="20000"/>
              </a:spcBef>
              <a:spcAft>
                <a:spcPct val="0"/>
              </a:spcAft>
              <a:buChar char="»"/>
              <a:defRPr>
                <a:solidFill>
                  <a:schemeClr val="tx1"/>
                </a:solidFill>
                <a:latin typeface="+mn-lt"/>
              </a:defRPr>
            </a:lvl6pPr>
            <a:lvl7pPr marL="2228850" indent="-171450" algn="l" rtl="0" eaLnBrk="1" fontAlgn="base" hangingPunct="1">
              <a:lnSpc>
                <a:spcPts val="1050"/>
              </a:lnSpc>
              <a:spcBef>
                <a:spcPct val="20000"/>
              </a:spcBef>
              <a:spcAft>
                <a:spcPct val="0"/>
              </a:spcAft>
              <a:buChar char="»"/>
              <a:defRPr>
                <a:solidFill>
                  <a:schemeClr val="tx1"/>
                </a:solidFill>
                <a:latin typeface="+mn-lt"/>
              </a:defRPr>
            </a:lvl7pPr>
            <a:lvl8pPr marL="2571750" indent="-171450" algn="l" rtl="0" eaLnBrk="1" fontAlgn="base" hangingPunct="1">
              <a:lnSpc>
                <a:spcPts val="1050"/>
              </a:lnSpc>
              <a:spcBef>
                <a:spcPct val="20000"/>
              </a:spcBef>
              <a:spcAft>
                <a:spcPct val="0"/>
              </a:spcAft>
              <a:buChar char="»"/>
              <a:defRPr>
                <a:solidFill>
                  <a:schemeClr val="tx1"/>
                </a:solidFill>
                <a:latin typeface="+mn-lt"/>
              </a:defRPr>
            </a:lvl8pPr>
            <a:lvl9pPr marL="2914650" indent="-171450" algn="l" rtl="0" eaLnBrk="1" fontAlgn="base" hangingPunct="1">
              <a:lnSpc>
                <a:spcPts val="1050"/>
              </a:lnSpc>
              <a:spcBef>
                <a:spcPct val="20000"/>
              </a:spcBef>
              <a:spcAft>
                <a:spcPct val="0"/>
              </a:spcAft>
              <a:buChar char="»"/>
              <a:defRPr>
                <a:solidFill>
                  <a:schemeClr val="tx1"/>
                </a:solidFill>
                <a:latin typeface="+mn-lt"/>
              </a:defRPr>
            </a:lvl9pPr>
          </a:lstStyle>
          <a:p>
            <a:endParaRPr lang="en-US" kern="0"/>
          </a:p>
          <a:p>
            <a:endParaRPr lang="en-US" kern="0"/>
          </a:p>
          <a:p>
            <a:endParaRPr lang="en-US" kern="0"/>
          </a:p>
          <a:p>
            <a:endParaRPr lang="en-US" kern="0"/>
          </a:p>
          <a:p>
            <a:endParaRPr lang="en-US" kern="0"/>
          </a:p>
          <a:p>
            <a:endParaRPr lang="en-US" kern="0"/>
          </a:p>
          <a:p>
            <a:r>
              <a:rPr lang="en-US" kern="0"/>
              <a:t>Call to action: </a:t>
            </a:r>
          </a:p>
          <a:p>
            <a:r>
              <a:rPr lang="en-US" kern="0"/>
              <a:t>	Don’t forget to ask for your dataset!</a:t>
            </a:r>
          </a:p>
          <a:p>
            <a:r>
              <a:rPr lang="en-US" kern="0"/>
              <a:t>	Let us know when you start…</a:t>
            </a:r>
          </a:p>
          <a:p>
            <a:r>
              <a:rPr lang="en-US" kern="0"/>
              <a:t>	Enjoy the testing</a:t>
            </a:r>
          </a:p>
          <a:p>
            <a:r>
              <a:rPr lang="en-US" kern="0"/>
              <a:t>	And of course give us your feedback</a:t>
            </a:r>
          </a:p>
        </p:txBody>
      </p:sp>
    </p:spTree>
    <p:extLst>
      <p:ext uri="{BB962C8B-B14F-4D97-AF65-F5344CB8AC3E}">
        <p14:creationId xmlns:p14="http://schemas.microsoft.com/office/powerpoint/2010/main" val="43112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800"/>
              <a:t>Agenda</a:t>
            </a:r>
            <a:endParaRPr lang="en-US" sz="2800"/>
          </a:p>
        </p:txBody>
      </p:sp>
      <p:pic>
        <p:nvPicPr>
          <p:cNvPr id="4" name="Picture 6">
            <a:extLst>
              <a:ext uri="{FF2B5EF4-FFF2-40B4-BE49-F238E27FC236}">
                <a16:creationId xmlns:a16="http://schemas.microsoft.com/office/drawing/2014/main" id="{E8B2B7A4-16B8-426F-A1B2-37B6F6291DF6}"/>
              </a:ext>
            </a:extLst>
          </p:cNvPr>
          <p:cNvPicPr>
            <a:picLocks noChangeAspect="1"/>
          </p:cNvPicPr>
          <p:nvPr/>
        </p:nvPicPr>
        <p:blipFill>
          <a:blip r:embed="rId3"/>
          <a:srcRect/>
          <a:stretch/>
        </p:blipFill>
        <p:spPr>
          <a:xfrm>
            <a:off x="6098960" y="446630"/>
            <a:ext cx="2503503" cy="808380"/>
          </a:xfrm>
          <a:prstGeom prst="rect">
            <a:avLst/>
          </a:prstGeom>
        </p:spPr>
      </p:pic>
      <p:sp>
        <p:nvSpPr>
          <p:cNvPr id="2" name="Rectangle : coins arrondis 4">
            <a:extLst>
              <a:ext uri="{FF2B5EF4-FFF2-40B4-BE49-F238E27FC236}">
                <a16:creationId xmlns:a16="http://schemas.microsoft.com/office/drawing/2014/main" id="{7D04E8A4-775F-4D86-BEA0-DBA06C9FBE23}"/>
              </a:ext>
            </a:extLst>
          </p:cNvPr>
          <p:cNvSpPr/>
          <p:nvPr/>
        </p:nvSpPr>
        <p:spPr>
          <a:xfrm flipV="1">
            <a:off x="411480" y="2464806"/>
            <a:ext cx="8411963" cy="4713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 Placeholder 1">
            <a:extLst>
              <a:ext uri="{FF2B5EF4-FFF2-40B4-BE49-F238E27FC236}">
                <a16:creationId xmlns:a16="http://schemas.microsoft.com/office/drawing/2014/main" id="{6E0E67E0-4619-4141-9193-0EC6C469A44C}"/>
              </a:ext>
            </a:extLst>
          </p:cNvPr>
          <p:cNvSpPr>
            <a:spLocks noGrp="1"/>
          </p:cNvSpPr>
          <p:nvPr>
            <p:ph type="body" sz="quarter" idx="11"/>
          </p:nvPr>
        </p:nvSpPr>
        <p:spPr>
          <a:xfrm>
            <a:off x="467543" y="1268760"/>
            <a:ext cx="8583989" cy="5040560"/>
          </a:xfrm>
        </p:spPr>
        <p:txBody>
          <a:bodyPr>
            <a:normAutofit/>
          </a:bodyPr>
          <a:lstStyle/>
          <a:p>
            <a:pPr marL="514350" indent="-514350">
              <a:buAutoNum type="romanUcPeriod"/>
            </a:pPr>
            <a:r>
              <a:rPr lang="en-US" sz="2400" b="1">
                <a:solidFill>
                  <a:schemeClr val="accent1">
                    <a:lumMod val="75000"/>
                  </a:schemeClr>
                </a:solidFill>
                <a:sym typeface="Wingdings" panose="05000000000000000000" pitchFamily="2" charset="2"/>
              </a:rPr>
              <a:t>Update progress on CBE </a:t>
            </a:r>
            <a:r>
              <a:rPr lang="en-US" sz="2400" b="1" err="1">
                <a:solidFill>
                  <a:schemeClr val="accent1">
                    <a:lumMod val="75000"/>
                  </a:schemeClr>
                </a:solidFill>
                <a:sym typeface="Wingdings" panose="05000000000000000000" pitchFamily="2" charset="2"/>
              </a:rPr>
              <a:t>schemeID</a:t>
            </a:r>
            <a:r>
              <a:rPr lang="en-US" sz="2400" b="1">
                <a:solidFill>
                  <a:schemeClr val="accent1">
                    <a:lumMod val="75000"/>
                  </a:schemeClr>
                </a:solidFill>
                <a:sym typeface="Wingdings" panose="05000000000000000000" pitchFamily="2" charset="2"/>
              </a:rPr>
              <a:t> migration</a:t>
            </a:r>
          </a:p>
          <a:p>
            <a:pPr marL="514350" indent="-514350">
              <a:buAutoNum type="romanUcPeriod"/>
            </a:pPr>
            <a:r>
              <a:rPr lang="en-US" sz="2400" b="1">
                <a:solidFill>
                  <a:schemeClr val="accent1">
                    <a:lumMod val="75000"/>
                  </a:schemeClr>
                </a:solidFill>
              </a:rPr>
              <a:t>Hermes SMP Migration Token Collection Interface test debrief</a:t>
            </a:r>
          </a:p>
          <a:p>
            <a:pPr marL="514350" indent="-514350">
              <a:buFontTx/>
              <a:buAutoNum type="romanUcPeriod"/>
            </a:pPr>
            <a:r>
              <a:rPr lang="en-US" sz="2400" b="1">
                <a:solidFill>
                  <a:schemeClr val="accent1">
                    <a:lumMod val="75000"/>
                  </a:schemeClr>
                </a:solidFill>
              </a:rPr>
              <a:t>Decommissioning old BIS billing (2.0) </a:t>
            </a:r>
          </a:p>
          <a:p>
            <a:pPr marL="514350" indent="-514350">
              <a:buFontTx/>
              <a:buAutoNum type="romanUcPeriod"/>
            </a:pPr>
            <a:r>
              <a:rPr lang="en-US" sz="2400" b="1">
                <a:solidFill>
                  <a:schemeClr val="accent1">
                    <a:lumMod val="75000"/>
                  </a:schemeClr>
                </a:solidFill>
              </a:rPr>
              <a:t>Call for success stories (SMB)</a:t>
            </a:r>
          </a:p>
          <a:p>
            <a:pPr marL="514350" indent="-514350">
              <a:buFontTx/>
              <a:buAutoNum type="romanUcPeriod"/>
            </a:pPr>
            <a:r>
              <a:rPr lang="en-US" sz="2400" b="1">
                <a:solidFill>
                  <a:schemeClr val="accent1">
                    <a:lumMod val="75000"/>
                  </a:schemeClr>
                </a:solidFill>
              </a:rPr>
              <a:t>Peppol Agreements Framework</a:t>
            </a:r>
          </a:p>
          <a:p>
            <a:pPr marL="514350" indent="-514350">
              <a:buFontTx/>
              <a:buAutoNum type="romanUcPeriod"/>
            </a:pPr>
            <a:r>
              <a:rPr lang="en-US" sz="2400" b="1">
                <a:solidFill>
                  <a:schemeClr val="accent1">
                    <a:lumMod val="75000"/>
                  </a:schemeClr>
                </a:solidFill>
              </a:rPr>
              <a:t>Backlog / Next forum</a:t>
            </a:r>
          </a:p>
          <a:p>
            <a:pPr marL="514350" indent="-514350">
              <a:buAutoNum type="romanUcPeriod"/>
            </a:pPr>
            <a:r>
              <a:rPr lang="en-US" sz="2400" b="1">
                <a:solidFill>
                  <a:schemeClr val="accent1">
                    <a:lumMod val="75000"/>
                  </a:schemeClr>
                </a:solidFill>
              </a:rPr>
              <a:t>AOB</a:t>
            </a:r>
          </a:p>
        </p:txBody>
      </p:sp>
    </p:spTree>
    <p:extLst>
      <p:ext uri="{BB962C8B-B14F-4D97-AF65-F5344CB8AC3E}">
        <p14:creationId xmlns:p14="http://schemas.microsoft.com/office/powerpoint/2010/main" val="336920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155A8-A412-4DA9-8711-28A983AFD4A5}"/>
              </a:ext>
            </a:extLst>
          </p:cNvPr>
          <p:cNvSpPr>
            <a:spLocks noGrp="1"/>
          </p:cNvSpPr>
          <p:nvPr>
            <p:ph type="body" sz="quarter" idx="11"/>
          </p:nvPr>
        </p:nvSpPr>
        <p:spPr/>
        <p:txBody>
          <a:bodyPr>
            <a:normAutofit lnSpcReduction="10000"/>
          </a:bodyPr>
          <a:lstStyle/>
          <a:p>
            <a:pPr marL="285750" indent="-285750">
              <a:buFont typeface="Arial" panose="020B0604020202020204" pitchFamily="34" charset="0"/>
              <a:buChar char="•"/>
            </a:pPr>
            <a:r>
              <a:rPr lang="en-US" sz="2400"/>
              <a:t>Be GOV Findings &amp; expectations</a:t>
            </a:r>
          </a:p>
          <a:p>
            <a:pPr marL="842963" lvl="1" indent="-285750"/>
            <a:r>
              <a:rPr lang="en-US" sz="1800"/>
              <a:t>Usage of old BIS Billing decreases </a:t>
            </a:r>
          </a:p>
          <a:p>
            <a:pPr marL="842963" lvl="1" indent="-285750"/>
            <a:r>
              <a:rPr lang="en-US" sz="1800"/>
              <a:t>But was still 45% of invoices received by BE GOV in August</a:t>
            </a:r>
          </a:p>
          <a:p>
            <a:pPr marL="842963" lvl="1" indent="-285750"/>
            <a:r>
              <a:rPr lang="en-US" sz="1800"/>
              <a:t>BE GOV schedule for removal of old BIS Billing Receiving Capabilities:</a:t>
            </a:r>
          </a:p>
          <a:p>
            <a:pPr marL="1143000" lvl="2" indent="-285750"/>
            <a:r>
              <a:rPr lang="en-US" sz="1400"/>
              <a:t>In TEST (through </a:t>
            </a:r>
            <a:r>
              <a:rPr lang="en-US" sz="1400" err="1"/>
              <a:t>smk</a:t>
            </a:r>
            <a:r>
              <a:rPr lang="en-US" sz="1400"/>
              <a:t>): 1.11.2020</a:t>
            </a:r>
          </a:p>
          <a:p>
            <a:pPr marL="1143000" lvl="2" indent="-285750"/>
            <a:r>
              <a:rPr lang="en-US" sz="1400"/>
              <a:t>In PROD (through </a:t>
            </a:r>
            <a:r>
              <a:rPr lang="en-US" sz="1400" err="1"/>
              <a:t>sml</a:t>
            </a:r>
            <a:r>
              <a:rPr lang="en-US" sz="1400"/>
              <a:t>): 31.12.2020</a:t>
            </a:r>
          </a:p>
          <a:p>
            <a:pPr marL="842963" lvl="1" indent="-285750"/>
            <a:r>
              <a:rPr lang="en-US" sz="1800"/>
              <a:t>Please inform your senders</a:t>
            </a:r>
            <a:endParaRPr lang="en-US" sz="2800"/>
          </a:p>
          <a:p>
            <a:pPr marL="285750" indent="-285750">
              <a:buFont typeface="Arial" panose="020B0604020202020204" pitchFamily="34" charset="0"/>
              <a:buChar char="•"/>
            </a:pPr>
            <a:r>
              <a:rPr lang="en-US" sz="2400"/>
              <a:t>Agreed</a:t>
            </a:r>
          </a:p>
          <a:p>
            <a:pPr marL="842963" lvl="1" indent="-285750"/>
            <a:r>
              <a:rPr lang="en-US" sz="1800"/>
              <a:t>BOSA sends communication for senders to sending APS</a:t>
            </a:r>
          </a:p>
          <a:p>
            <a:pPr marL="842963" lvl="1" indent="-285750"/>
            <a:r>
              <a:rPr lang="en-US" sz="1800"/>
              <a:t>Sending APS relay and back the communication</a:t>
            </a:r>
          </a:p>
          <a:p>
            <a:pPr marL="842963" lvl="1" indent="-285750"/>
            <a:r>
              <a:rPr lang="en-US" sz="1800"/>
              <a:t>VO also communicates to senders</a:t>
            </a:r>
          </a:p>
          <a:p>
            <a:endParaRPr lang="en-US" sz="2400"/>
          </a:p>
          <a:p>
            <a:endParaRPr lang="en-US" sz="2400"/>
          </a:p>
        </p:txBody>
      </p:sp>
      <p:sp>
        <p:nvSpPr>
          <p:cNvPr id="3" name="Title 2">
            <a:extLst>
              <a:ext uri="{FF2B5EF4-FFF2-40B4-BE49-F238E27FC236}">
                <a16:creationId xmlns:a16="http://schemas.microsoft.com/office/drawing/2014/main" id="{6E1C70BC-CC2B-4BF0-82CD-C105F52C3E4D}"/>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rPr>
              <a:t>Decommissioning old BIS billing (2.0) – recap previous forum</a:t>
            </a:r>
          </a:p>
        </p:txBody>
      </p:sp>
    </p:spTree>
    <p:extLst>
      <p:ext uri="{BB962C8B-B14F-4D97-AF65-F5344CB8AC3E}">
        <p14:creationId xmlns:p14="http://schemas.microsoft.com/office/powerpoint/2010/main" val="374749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BCD00-5515-4678-9E45-073232214454}"/>
              </a:ext>
            </a:extLst>
          </p:cNvPr>
          <p:cNvSpPr>
            <a:spLocks noGrp="1"/>
          </p:cNvSpPr>
          <p:nvPr>
            <p:ph type="body" sz="quarter" idx="11"/>
          </p:nvPr>
        </p:nvSpPr>
        <p:spPr/>
        <p:txBody>
          <a:bodyPr/>
          <a:lstStyle/>
          <a:p>
            <a:pPr marL="285750" indent="-285750">
              <a:buFont typeface="Arial" panose="020B0604020202020204" pitchFamily="34" charset="0"/>
              <a:buChar char="•"/>
            </a:pPr>
            <a:r>
              <a:rPr lang="en-US" sz="2400"/>
              <a:t>Results observed on </a:t>
            </a:r>
            <a:r>
              <a:rPr lang="en-US" sz="2400" err="1"/>
              <a:t>mrcs</a:t>
            </a:r>
            <a:endParaRPr lang="en-US" sz="2400"/>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Discussion</a:t>
            </a:r>
          </a:p>
        </p:txBody>
      </p:sp>
      <p:sp>
        <p:nvSpPr>
          <p:cNvPr id="3" name="Title 2">
            <a:extLst>
              <a:ext uri="{FF2B5EF4-FFF2-40B4-BE49-F238E27FC236}">
                <a16:creationId xmlns:a16="http://schemas.microsoft.com/office/drawing/2014/main" id="{0828283A-B843-446B-9AEB-B584C62989F8}"/>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rPr>
              <a:t>Decommissioning old BIS billing (2.0) – Update</a:t>
            </a:r>
          </a:p>
        </p:txBody>
      </p:sp>
      <p:graphicFrame>
        <p:nvGraphicFramePr>
          <p:cNvPr id="4" name="Table 3">
            <a:extLst>
              <a:ext uri="{FF2B5EF4-FFF2-40B4-BE49-F238E27FC236}">
                <a16:creationId xmlns:a16="http://schemas.microsoft.com/office/drawing/2014/main" id="{A3B144E4-6423-4D22-AC4F-23C7E85C5B7F}"/>
              </a:ext>
            </a:extLst>
          </p:cNvPr>
          <p:cNvGraphicFramePr>
            <a:graphicFrameLocks noGrp="1"/>
          </p:cNvGraphicFramePr>
          <p:nvPr>
            <p:extLst>
              <p:ext uri="{D42A27DB-BD31-4B8C-83A1-F6EECF244321}">
                <p14:modId xmlns:p14="http://schemas.microsoft.com/office/powerpoint/2010/main" val="2624738059"/>
              </p:ext>
            </p:extLst>
          </p:nvPr>
        </p:nvGraphicFramePr>
        <p:xfrm>
          <a:off x="1065320" y="2104061"/>
          <a:ext cx="6764783" cy="1419225"/>
        </p:xfrm>
        <a:graphic>
          <a:graphicData uri="http://schemas.openxmlformats.org/drawingml/2006/table">
            <a:tbl>
              <a:tblPr>
                <a:tableStyleId>{5C22544A-7EE6-4342-B048-85BDC9FD1C3A}</a:tableStyleId>
              </a:tblPr>
              <a:tblGrid>
                <a:gridCol w="898249">
                  <a:extLst>
                    <a:ext uri="{9D8B030D-6E8A-4147-A177-3AD203B41FA5}">
                      <a16:colId xmlns:a16="http://schemas.microsoft.com/office/drawing/2014/main" val="386097526"/>
                    </a:ext>
                  </a:extLst>
                </a:gridCol>
                <a:gridCol w="1623954">
                  <a:extLst>
                    <a:ext uri="{9D8B030D-6E8A-4147-A177-3AD203B41FA5}">
                      <a16:colId xmlns:a16="http://schemas.microsoft.com/office/drawing/2014/main" val="2133187956"/>
                    </a:ext>
                  </a:extLst>
                </a:gridCol>
                <a:gridCol w="1278864">
                  <a:extLst>
                    <a:ext uri="{9D8B030D-6E8A-4147-A177-3AD203B41FA5}">
                      <a16:colId xmlns:a16="http://schemas.microsoft.com/office/drawing/2014/main" val="88966725"/>
                    </a:ext>
                  </a:extLst>
                </a:gridCol>
                <a:gridCol w="974373">
                  <a:extLst>
                    <a:ext uri="{9D8B030D-6E8A-4147-A177-3AD203B41FA5}">
                      <a16:colId xmlns:a16="http://schemas.microsoft.com/office/drawing/2014/main" val="3661665539"/>
                    </a:ext>
                  </a:extLst>
                </a:gridCol>
                <a:gridCol w="1989343">
                  <a:extLst>
                    <a:ext uri="{9D8B030D-6E8A-4147-A177-3AD203B41FA5}">
                      <a16:colId xmlns:a16="http://schemas.microsoft.com/office/drawing/2014/main" val="2821087491"/>
                    </a:ext>
                  </a:extLst>
                </a:gridCol>
              </a:tblGrid>
              <a:tr h="190500">
                <a:tc>
                  <a:txBody>
                    <a:bodyPr/>
                    <a:lstStyle/>
                    <a:p>
                      <a:pPr algn="l" fontAlgn="b"/>
                      <a:r>
                        <a:rPr lang="en-US" sz="1800" u="none" strike="noStrike">
                          <a:effectLst/>
                        </a:rPr>
                        <a:t>MONTH</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BIS2 ONLY sndrs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TOTAL sndrs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RATIO</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BIS2 invoices RATIO</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1852924"/>
                  </a:ext>
                </a:extLst>
              </a:tr>
              <a:tr h="105335">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626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1522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58%</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7929647"/>
                  </a:ext>
                </a:extLst>
              </a:tr>
              <a:tr h="105335">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530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1465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54%</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7385795"/>
                  </a:ext>
                </a:extLst>
              </a:tr>
              <a:tr h="105335">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1395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49%</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4177743"/>
                  </a:ext>
                </a:extLst>
              </a:tr>
              <a:tr h="105335">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564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1696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46%</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9749256"/>
                  </a:ext>
                </a:extLst>
              </a:tr>
            </a:tbl>
          </a:graphicData>
        </a:graphic>
      </p:graphicFrame>
    </p:spTree>
    <p:extLst>
      <p:ext uri="{BB962C8B-B14F-4D97-AF65-F5344CB8AC3E}">
        <p14:creationId xmlns:p14="http://schemas.microsoft.com/office/powerpoint/2010/main" val="2390803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800"/>
              <a:t>Agenda</a:t>
            </a:r>
            <a:endParaRPr lang="en-US" sz="2800"/>
          </a:p>
        </p:txBody>
      </p:sp>
      <p:pic>
        <p:nvPicPr>
          <p:cNvPr id="4" name="Picture 6">
            <a:extLst>
              <a:ext uri="{FF2B5EF4-FFF2-40B4-BE49-F238E27FC236}">
                <a16:creationId xmlns:a16="http://schemas.microsoft.com/office/drawing/2014/main" id="{E8B2B7A4-16B8-426F-A1B2-37B6F6291DF6}"/>
              </a:ext>
            </a:extLst>
          </p:cNvPr>
          <p:cNvPicPr>
            <a:picLocks noChangeAspect="1"/>
          </p:cNvPicPr>
          <p:nvPr/>
        </p:nvPicPr>
        <p:blipFill>
          <a:blip r:embed="rId3"/>
          <a:srcRect/>
          <a:stretch/>
        </p:blipFill>
        <p:spPr>
          <a:xfrm>
            <a:off x="6098960" y="446630"/>
            <a:ext cx="2503503" cy="808380"/>
          </a:xfrm>
          <a:prstGeom prst="rect">
            <a:avLst/>
          </a:prstGeom>
        </p:spPr>
      </p:pic>
      <p:sp>
        <p:nvSpPr>
          <p:cNvPr id="2" name="Rectangle : coins arrondis 4">
            <a:extLst>
              <a:ext uri="{FF2B5EF4-FFF2-40B4-BE49-F238E27FC236}">
                <a16:creationId xmlns:a16="http://schemas.microsoft.com/office/drawing/2014/main" id="{7D04E8A4-775F-4D86-BEA0-DBA06C9FBE23}"/>
              </a:ext>
            </a:extLst>
          </p:cNvPr>
          <p:cNvSpPr/>
          <p:nvPr/>
        </p:nvSpPr>
        <p:spPr>
          <a:xfrm flipV="1">
            <a:off x="411480" y="3059932"/>
            <a:ext cx="8411963" cy="4713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 Placeholder 1">
            <a:extLst>
              <a:ext uri="{FF2B5EF4-FFF2-40B4-BE49-F238E27FC236}">
                <a16:creationId xmlns:a16="http://schemas.microsoft.com/office/drawing/2014/main" id="{5723D531-675F-481C-B92F-8EB4720D7372}"/>
              </a:ext>
            </a:extLst>
          </p:cNvPr>
          <p:cNvSpPr>
            <a:spLocks noGrp="1"/>
          </p:cNvSpPr>
          <p:nvPr>
            <p:ph type="body" sz="quarter" idx="11"/>
          </p:nvPr>
        </p:nvSpPr>
        <p:spPr>
          <a:xfrm>
            <a:off x="467543" y="1268760"/>
            <a:ext cx="8583989" cy="5040560"/>
          </a:xfrm>
        </p:spPr>
        <p:txBody>
          <a:bodyPr>
            <a:normAutofit/>
          </a:bodyPr>
          <a:lstStyle/>
          <a:p>
            <a:pPr marL="514350" indent="-514350">
              <a:buAutoNum type="romanUcPeriod"/>
            </a:pPr>
            <a:r>
              <a:rPr lang="en-US" sz="2400" b="1">
                <a:solidFill>
                  <a:schemeClr val="accent1">
                    <a:lumMod val="75000"/>
                  </a:schemeClr>
                </a:solidFill>
                <a:sym typeface="Wingdings" panose="05000000000000000000" pitchFamily="2" charset="2"/>
              </a:rPr>
              <a:t>Update progress on CBE </a:t>
            </a:r>
            <a:r>
              <a:rPr lang="en-US" sz="2400" b="1" err="1">
                <a:solidFill>
                  <a:schemeClr val="accent1">
                    <a:lumMod val="75000"/>
                  </a:schemeClr>
                </a:solidFill>
                <a:sym typeface="Wingdings" panose="05000000000000000000" pitchFamily="2" charset="2"/>
              </a:rPr>
              <a:t>schemeID</a:t>
            </a:r>
            <a:r>
              <a:rPr lang="en-US" sz="2400" b="1">
                <a:solidFill>
                  <a:schemeClr val="accent1">
                    <a:lumMod val="75000"/>
                  </a:schemeClr>
                </a:solidFill>
                <a:sym typeface="Wingdings" panose="05000000000000000000" pitchFamily="2" charset="2"/>
              </a:rPr>
              <a:t> migration</a:t>
            </a:r>
          </a:p>
          <a:p>
            <a:pPr marL="514350" indent="-514350">
              <a:buAutoNum type="romanUcPeriod"/>
            </a:pPr>
            <a:r>
              <a:rPr lang="en-US" sz="2400" b="1">
                <a:solidFill>
                  <a:schemeClr val="accent1">
                    <a:lumMod val="75000"/>
                  </a:schemeClr>
                </a:solidFill>
              </a:rPr>
              <a:t>Hermes SMP Migration Token Collection Interface test debrief</a:t>
            </a:r>
          </a:p>
          <a:p>
            <a:pPr marL="514350" indent="-514350">
              <a:buFontTx/>
              <a:buAutoNum type="romanUcPeriod"/>
            </a:pPr>
            <a:r>
              <a:rPr lang="en-US" sz="2400" b="1">
                <a:solidFill>
                  <a:schemeClr val="accent1">
                    <a:lumMod val="75000"/>
                  </a:schemeClr>
                </a:solidFill>
              </a:rPr>
              <a:t>Decommissioning old BIS billing (2.0) </a:t>
            </a:r>
          </a:p>
          <a:p>
            <a:pPr marL="514350" indent="-514350">
              <a:buFontTx/>
              <a:buAutoNum type="romanUcPeriod"/>
            </a:pPr>
            <a:r>
              <a:rPr lang="en-US" sz="2400" b="1">
                <a:solidFill>
                  <a:schemeClr val="accent1">
                    <a:lumMod val="75000"/>
                  </a:schemeClr>
                </a:solidFill>
              </a:rPr>
              <a:t>Call for success stories (SMB)</a:t>
            </a:r>
          </a:p>
          <a:p>
            <a:pPr marL="514350" indent="-514350">
              <a:buFontTx/>
              <a:buAutoNum type="romanUcPeriod"/>
            </a:pPr>
            <a:r>
              <a:rPr lang="en-US" sz="2400" b="1">
                <a:solidFill>
                  <a:schemeClr val="accent1">
                    <a:lumMod val="75000"/>
                  </a:schemeClr>
                </a:solidFill>
              </a:rPr>
              <a:t>Peppol Agreements Framework</a:t>
            </a:r>
          </a:p>
          <a:p>
            <a:pPr marL="514350" indent="-514350">
              <a:buFontTx/>
              <a:buAutoNum type="romanUcPeriod"/>
            </a:pPr>
            <a:r>
              <a:rPr lang="en-US" sz="2400" b="1">
                <a:solidFill>
                  <a:schemeClr val="accent1">
                    <a:lumMod val="75000"/>
                  </a:schemeClr>
                </a:solidFill>
              </a:rPr>
              <a:t>Backlog / Next forum</a:t>
            </a:r>
          </a:p>
          <a:p>
            <a:pPr marL="514350" indent="-514350">
              <a:buAutoNum type="romanUcPeriod"/>
            </a:pPr>
            <a:r>
              <a:rPr lang="en-US" sz="2400" b="1">
                <a:solidFill>
                  <a:schemeClr val="accent1">
                    <a:lumMod val="75000"/>
                  </a:schemeClr>
                </a:solidFill>
              </a:rPr>
              <a:t>AOB</a:t>
            </a:r>
          </a:p>
        </p:txBody>
      </p:sp>
    </p:spTree>
    <p:extLst>
      <p:ext uri="{BB962C8B-B14F-4D97-AF65-F5344CB8AC3E}">
        <p14:creationId xmlns:p14="http://schemas.microsoft.com/office/powerpoint/2010/main" val="2253964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800"/>
              <a:t>Agenda</a:t>
            </a:r>
            <a:endParaRPr lang="en-US" sz="2800"/>
          </a:p>
        </p:txBody>
      </p:sp>
      <p:pic>
        <p:nvPicPr>
          <p:cNvPr id="4" name="Picture 6">
            <a:extLst>
              <a:ext uri="{FF2B5EF4-FFF2-40B4-BE49-F238E27FC236}">
                <a16:creationId xmlns:a16="http://schemas.microsoft.com/office/drawing/2014/main" id="{E8B2B7A4-16B8-426F-A1B2-37B6F6291DF6}"/>
              </a:ext>
            </a:extLst>
          </p:cNvPr>
          <p:cNvPicPr>
            <a:picLocks noChangeAspect="1"/>
          </p:cNvPicPr>
          <p:nvPr/>
        </p:nvPicPr>
        <p:blipFill>
          <a:blip r:embed="rId3"/>
          <a:srcRect/>
          <a:stretch/>
        </p:blipFill>
        <p:spPr>
          <a:xfrm>
            <a:off x="6098960" y="446630"/>
            <a:ext cx="2503503" cy="808380"/>
          </a:xfrm>
          <a:prstGeom prst="rect">
            <a:avLst/>
          </a:prstGeom>
        </p:spPr>
      </p:pic>
      <p:sp>
        <p:nvSpPr>
          <p:cNvPr id="2" name="Rectangle : coins arrondis 4">
            <a:extLst>
              <a:ext uri="{FF2B5EF4-FFF2-40B4-BE49-F238E27FC236}">
                <a16:creationId xmlns:a16="http://schemas.microsoft.com/office/drawing/2014/main" id="{7D04E8A4-775F-4D86-BEA0-DBA06C9FBE23}"/>
              </a:ext>
            </a:extLst>
          </p:cNvPr>
          <p:cNvSpPr/>
          <p:nvPr/>
        </p:nvSpPr>
        <p:spPr>
          <a:xfrm flipV="1">
            <a:off x="411480" y="3571991"/>
            <a:ext cx="8411963" cy="4713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 Placeholder 1">
            <a:extLst>
              <a:ext uri="{FF2B5EF4-FFF2-40B4-BE49-F238E27FC236}">
                <a16:creationId xmlns:a16="http://schemas.microsoft.com/office/drawing/2014/main" id="{F1E22200-103F-4AC2-9ACE-035A98BE0CD1}"/>
              </a:ext>
            </a:extLst>
          </p:cNvPr>
          <p:cNvSpPr>
            <a:spLocks noGrp="1"/>
          </p:cNvSpPr>
          <p:nvPr>
            <p:ph type="body" sz="quarter" idx="11"/>
          </p:nvPr>
        </p:nvSpPr>
        <p:spPr>
          <a:xfrm>
            <a:off x="467543" y="1268760"/>
            <a:ext cx="8583989" cy="5040560"/>
          </a:xfrm>
        </p:spPr>
        <p:txBody>
          <a:bodyPr>
            <a:normAutofit/>
          </a:bodyPr>
          <a:lstStyle/>
          <a:p>
            <a:pPr marL="514350" indent="-514350">
              <a:buAutoNum type="romanUcPeriod"/>
            </a:pPr>
            <a:r>
              <a:rPr lang="en-US" sz="2400" b="1">
                <a:solidFill>
                  <a:schemeClr val="accent1">
                    <a:lumMod val="75000"/>
                  </a:schemeClr>
                </a:solidFill>
                <a:sym typeface="Wingdings" panose="05000000000000000000" pitchFamily="2" charset="2"/>
              </a:rPr>
              <a:t>Update progress on CBE </a:t>
            </a:r>
            <a:r>
              <a:rPr lang="en-US" sz="2400" b="1" err="1">
                <a:solidFill>
                  <a:schemeClr val="accent1">
                    <a:lumMod val="75000"/>
                  </a:schemeClr>
                </a:solidFill>
                <a:sym typeface="Wingdings" panose="05000000000000000000" pitchFamily="2" charset="2"/>
              </a:rPr>
              <a:t>schemeID</a:t>
            </a:r>
            <a:r>
              <a:rPr lang="en-US" sz="2400" b="1">
                <a:solidFill>
                  <a:schemeClr val="accent1">
                    <a:lumMod val="75000"/>
                  </a:schemeClr>
                </a:solidFill>
                <a:sym typeface="Wingdings" panose="05000000000000000000" pitchFamily="2" charset="2"/>
              </a:rPr>
              <a:t> migration</a:t>
            </a:r>
          </a:p>
          <a:p>
            <a:pPr marL="514350" indent="-514350">
              <a:buAutoNum type="romanUcPeriod"/>
            </a:pPr>
            <a:r>
              <a:rPr lang="en-US" sz="2400" b="1">
                <a:solidFill>
                  <a:schemeClr val="accent1">
                    <a:lumMod val="75000"/>
                  </a:schemeClr>
                </a:solidFill>
              </a:rPr>
              <a:t>Hermes SMP Migration Token Collection Interface test debrief</a:t>
            </a:r>
          </a:p>
          <a:p>
            <a:pPr marL="514350" indent="-514350">
              <a:buFontTx/>
              <a:buAutoNum type="romanUcPeriod"/>
            </a:pPr>
            <a:r>
              <a:rPr lang="en-US" sz="2400" b="1">
                <a:solidFill>
                  <a:schemeClr val="accent1">
                    <a:lumMod val="75000"/>
                  </a:schemeClr>
                </a:solidFill>
              </a:rPr>
              <a:t>Decommissioning old BIS billing (2.0) </a:t>
            </a:r>
          </a:p>
          <a:p>
            <a:pPr marL="514350" indent="-514350">
              <a:buFontTx/>
              <a:buAutoNum type="romanUcPeriod"/>
            </a:pPr>
            <a:r>
              <a:rPr lang="en-US" sz="2400" b="1">
                <a:solidFill>
                  <a:schemeClr val="accent1">
                    <a:lumMod val="75000"/>
                  </a:schemeClr>
                </a:solidFill>
              </a:rPr>
              <a:t>Call for success stories (SMB)</a:t>
            </a:r>
          </a:p>
          <a:p>
            <a:pPr marL="514350" indent="-514350">
              <a:buFontTx/>
              <a:buAutoNum type="romanUcPeriod"/>
            </a:pPr>
            <a:r>
              <a:rPr lang="en-US" sz="2400" b="1">
                <a:solidFill>
                  <a:schemeClr val="accent1">
                    <a:lumMod val="75000"/>
                  </a:schemeClr>
                </a:solidFill>
              </a:rPr>
              <a:t>Peppol Agreements Framework</a:t>
            </a:r>
          </a:p>
          <a:p>
            <a:pPr marL="514350" indent="-514350">
              <a:buFontTx/>
              <a:buAutoNum type="romanUcPeriod"/>
            </a:pPr>
            <a:r>
              <a:rPr lang="en-US" sz="2400" b="1">
                <a:solidFill>
                  <a:schemeClr val="accent1">
                    <a:lumMod val="75000"/>
                  </a:schemeClr>
                </a:solidFill>
              </a:rPr>
              <a:t>Backlog / Next forum</a:t>
            </a:r>
          </a:p>
          <a:p>
            <a:pPr marL="514350" indent="-514350">
              <a:buAutoNum type="romanUcPeriod"/>
            </a:pPr>
            <a:r>
              <a:rPr lang="en-US" sz="2400" b="1">
                <a:solidFill>
                  <a:schemeClr val="accent1">
                    <a:lumMod val="75000"/>
                  </a:schemeClr>
                </a:solidFill>
              </a:rPr>
              <a:t>AOB</a:t>
            </a:r>
          </a:p>
        </p:txBody>
      </p:sp>
    </p:spTree>
    <p:extLst>
      <p:ext uri="{BB962C8B-B14F-4D97-AF65-F5344CB8AC3E}">
        <p14:creationId xmlns:p14="http://schemas.microsoft.com/office/powerpoint/2010/main" val="209650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CEC1A-E7CD-4641-89BA-25D907B0063E}"/>
              </a:ext>
            </a:extLst>
          </p:cNvPr>
          <p:cNvSpPr>
            <a:spLocks noGrp="1"/>
          </p:cNvSpPr>
          <p:nvPr>
            <p:ph type="title"/>
          </p:nvPr>
        </p:nvSpPr>
        <p:spPr>
          <a:xfrm>
            <a:off x="656045" y="547095"/>
            <a:ext cx="7704653" cy="738360"/>
          </a:xfrm>
        </p:spPr>
        <p:txBody>
          <a:bodyPr vert="horz" lIns="91440" tIns="45720" rIns="91440" bIns="45720" rtlCol="0" anchor="ctr">
            <a:normAutofit/>
          </a:bodyPr>
          <a:lstStyle/>
          <a:p>
            <a:r>
              <a:rPr lang="en-US" sz="2000" dirty="0">
                <a:solidFill>
                  <a:schemeClr val="accent1">
                    <a:lumMod val="75000"/>
                  </a:schemeClr>
                </a:solidFill>
              </a:rPr>
              <a:t>Peppol Agreements Framework</a:t>
            </a:r>
          </a:p>
        </p:txBody>
      </p:sp>
      <p:sp>
        <p:nvSpPr>
          <p:cNvPr id="4" name="TekstSylinder 32">
            <a:extLst>
              <a:ext uri="{FF2B5EF4-FFF2-40B4-BE49-F238E27FC236}">
                <a16:creationId xmlns:a16="http://schemas.microsoft.com/office/drawing/2014/main" id="{8E12216D-F3FF-459B-97AE-5012826A9828}"/>
              </a:ext>
            </a:extLst>
          </p:cNvPr>
          <p:cNvSpPr txBox="1"/>
          <p:nvPr/>
        </p:nvSpPr>
        <p:spPr>
          <a:xfrm>
            <a:off x="925617" y="1420630"/>
            <a:ext cx="4842149" cy="3000821"/>
          </a:xfrm>
          <a:prstGeom prst="rect">
            <a:avLst/>
          </a:prstGeom>
          <a:solidFill>
            <a:schemeClr val="bg1"/>
          </a:solidFill>
          <a:ln>
            <a:solidFill>
              <a:schemeClr val="tx1"/>
            </a:solidFill>
          </a:ln>
        </p:spPr>
        <p:txBody>
          <a:bodyPr wrap="square" rtlCol="0">
            <a:spAutoFit/>
          </a:bodyPr>
          <a:lstStyle/>
          <a:p>
            <a:pPr marL="134938" indent="-134938">
              <a:buFont typeface="Arial" panose="020B0604020202020204" pitchFamily="34" charset="0"/>
              <a:buChar char="•"/>
              <a:tabLst>
                <a:tab pos="795338" algn="l"/>
              </a:tabLst>
            </a:pPr>
            <a:r>
              <a:rPr lang="en-GB" sz="105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July 13 	PA voting on new agreement documents closed (T1)</a:t>
            </a:r>
          </a:p>
          <a:p>
            <a:pPr>
              <a:tabLst>
                <a:tab pos="795338" algn="l"/>
              </a:tabLst>
            </a:pPr>
            <a:r>
              <a:rPr lang="en-GB" sz="1050" b="1">
                <a:latin typeface="Roboto" panose="02000000000000000000" pitchFamily="2" charset="0"/>
                <a:ea typeface="Roboto" panose="02000000000000000000" pitchFamily="2" charset="0"/>
                <a:cs typeface="Roboto" panose="02000000000000000000" pitchFamily="2" charset="0"/>
              </a:rPr>
              <a:t>PA Specific Requirements</a:t>
            </a:r>
          </a:p>
          <a:p>
            <a:pPr marL="134938" indent="-134938">
              <a:buFont typeface="Arial" panose="020B0604020202020204" pitchFamily="34" charset="0"/>
              <a:buChar char="•"/>
              <a:tabLst>
                <a:tab pos="795338" algn="l"/>
              </a:tabLst>
            </a:pPr>
            <a:r>
              <a:rPr lang="en-GB" sz="105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Sept 20 	Compliance review of PA specific requirements completed</a:t>
            </a:r>
          </a:p>
          <a:p>
            <a:pPr marL="134938" indent="-134938">
              <a:buFont typeface="Arial" panose="020B0604020202020204" pitchFamily="34" charset="0"/>
              <a:buChar char="•"/>
              <a:tabLst>
                <a:tab pos="795338" algn="l"/>
              </a:tabLst>
            </a:pPr>
            <a:r>
              <a:rPr lang="en-GB" sz="1050">
                <a:latin typeface="Roboto" panose="02000000000000000000" pitchFamily="2" charset="0"/>
                <a:ea typeface="Roboto" panose="02000000000000000000" pitchFamily="2" charset="0"/>
                <a:cs typeface="Roboto" panose="02000000000000000000" pitchFamily="2" charset="0"/>
              </a:rPr>
              <a:t>Dec 18	All PA Specific Requirements approved by MC</a:t>
            </a:r>
          </a:p>
          <a:p>
            <a:pPr>
              <a:tabLst>
                <a:tab pos="795338" algn="l"/>
              </a:tabLst>
            </a:pPr>
            <a:r>
              <a:rPr lang="en-GB" sz="1050" b="1">
                <a:latin typeface="Roboto" panose="02000000000000000000" pitchFamily="2" charset="0"/>
                <a:ea typeface="Roboto" panose="02000000000000000000" pitchFamily="2" charset="0"/>
                <a:cs typeface="Roboto" panose="02000000000000000000" pitchFamily="2" charset="0"/>
              </a:rPr>
              <a:t>Policy documents</a:t>
            </a:r>
          </a:p>
          <a:p>
            <a:pPr marL="134938" indent="-134938">
              <a:buFont typeface="Arial" panose="020B0604020202020204" pitchFamily="34" charset="0"/>
              <a:buChar char="•"/>
              <a:tabLst>
                <a:tab pos="795338" algn="l"/>
              </a:tabLst>
            </a:pPr>
            <a:r>
              <a:rPr lang="en-GB" sz="105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Sep 11	Deadline for first review comments on policy documents</a:t>
            </a:r>
          </a:p>
          <a:p>
            <a:pPr marL="134938" indent="-134938">
              <a:buFont typeface="Arial" panose="020B0604020202020204" pitchFamily="34" charset="0"/>
              <a:buChar char="•"/>
              <a:tabLst>
                <a:tab pos="795338" algn="l"/>
              </a:tabLst>
            </a:pPr>
            <a:r>
              <a:rPr lang="en-GB" sz="1050">
                <a:latin typeface="Roboto" panose="02000000000000000000" pitchFamily="2" charset="0"/>
                <a:ea typeface="Roboto" panose="02000000000000000000" pitchFamily="2" charset="0"/>
                <a:cs typeface="Roboto" panose="02000000000000000000" pitchFamily="2" charset="0"/>
              </a:rPr>
              <a:t>Nov 10	Initiate second review (2 weeks) of policy documents</a:t>
            </a:r>
          </a:p>
          <a:p>
            <a:pPr marL="134938" indent="-134938">
              <a:buFont typeface="Arial" panose="020B0604020202020204" pitchFamily="34" charset="0"/>
              <a:buChar char="•"/>
              <a:tabLst>
                <a:tab pos="795338" algn="l"/>
              </a:tabLst>
            </a:pPr>
            <a:r>
              <a:rPr lang="en-GB" sz="1050">
                <a:latin typeface="Roboto" panose="02000000000000000000" pitchFamily="2" charset="0"/>
                <a:ea typeface="Roboto" panose="02000000000000000000" pitchFamily="2" charset="0"/>
                <a:cs typeface="Roboto" panose="02000000000000000000" pitchFamily="2" charset="0"/>
              </a:rPr>
              <a:t>Nov 30	Deadline for 2nd review comments</a:t>
            </a:r>
          </a:p>
          <a:p>
            <a:pPr marL="134938" indent="-134938">
              <a:buFont typeface="Arial" panose="020B0604020202020204" pitchFamily="34" charset="0"/>
              <a:buChar char="•"/>
              <a:tabLst>
                <a:tab pos="795338" algn="l"/>
              </a:tabLst>
            </a:pPr>
            <a:r>
              <a:rPr lang="en-GB" sz="1050">
                <a:latin typeface="Roboto" panose="02000000000000000000" pitchFamily="2" charset="0"/>
                <a:ea typeface="Roboto" panose="02000000000000000000" pitchFamily="2" charset="0"/>
                <a:cs typeface="Roboto" panose="02000000000000000000" pitchFamily="2" charset="0"/>
              </a:rPr>
              <a:t>Dec 18	Supporting policy documents approved by MC</a:t>
            </a:r>
          </a:p>
          <a:p>
            <a:pPr>
              <a:tabLst>
                <a:tab pos="795338" algn="l"/>
              </a:tabLst>
            </a:pPr>
            <a:r>
              <a:rPr lang="en-GB" sz="1050" b="1">
                <a:latin typeface="Roboto" panose="02000000000000000000" pitchFamily="2" charset="0"/>
                <a:ea typeface="Roboto" panose="02000000000000000000" pitchFamily="2" charset="0"/>
                <a:cs typeface="Roboto" panose="02000000000000000000" pitchFamily="2" charset="0"/>
              </a:rPr>
              <a:t>Signing PA agreement</a:t>
            </a:r>
          </a:p>
          <a:p>
            <a:pPr marL="134938" indent="-134938">
              <a:buFont typeface="Arial" panose="020B0604020202020204" pitchFamily="34" charset="0"/>
              <a:buChar char="•"/>
              <a:tabLst>
                <a:tab pos="795338" algn="l"/>
              </a:tabLst>
            </a:pPr>
            <a:r>
              <a:rPr lang="en-GB" sz="1050" b="1">
                <a:latin typeface="Roboto" panose="02000000000000000000" pitchFamily="2" charset="0"/>
                <a:ea typeface="Roboto" panose="02000000000000000000" pitchFamily="2" charset="0"/>
                <a:cs typeface="Roboto" panose="02000000000000000000" pitchFamily="2" charset="0"/>
              </a:rPr>
              <a:t>Jan 20	Most PA’s have signed new agreement (T2)</a:t>
            </a:r>
          </a:p>
          <a:p>
            <a:pPr marL="134938" indent="-134938">
              <a:buFont typeface="Arial" panose="020B0604020202020204" pitchFamily="34" charset="0"/>
              <a:buChar char="•"/>
              <a:tabLst>
                <a:tab pos="795338" algn="l"/>
              </a:tabLst>
            </a:pPr>
            <a:r>
              <a:rPr lang="en-GB" sz="1050">
                <a:latin typeface="Roboto" panose="02000000000000000000" pitchFamily="2" charset="0"/>
                <a:ea typeface="Roboto" panose="02000000000000000000" pitchFamily="2" charset="0"/>
                <a:cs typeface="Roboto" panose="02000000000000000000" pitchFamily="2" charset="0"/>
              </a:rPr>
              <a:t>Feb 1	Common effective date for PA Agreement</a:t>
            </a:r>
          </a:p>
          <a:p>
            <a:pPr marL="134938" indent="-134938">
              <a:buFont typeface="Arial" panose="020B0604020202020204" pitchFamily="34" charset="0"/>
              <a:buChar char="•"/>
              <a:tabLst>
                <a:tab pos="795338" algn="l"/>
              </a:tabLst>
            </a:pPr>
            <a:r>
              <a:rPr lang="en-GB" sz="1050">
                <a:latin typeface="Roboto" panose="02000000000000000000" pitchFamily="2" charset="0"/>
                <a:ea typeface="Roboto" panose="02000000000000000000" pitchFamily="2" charset="0"/>
                <a:cs typeface="Roboto" panose="02000000000000000000" pitchFamily="2" charset="0"/>
              </a:rPr>
              <a:t>Feb 20	All PA’s have signed new agreement</a:t>
            </a:r>
          </a:p>
          <a:p>
            <a:pPr>
              <a:tabLst>
                <a:tab pos="795338" algn="l"/>
              </a:tabLst>
            </a:pPr>
            <a:r>
              <a:rPr lang="en-GB" sz="1050" b="1">
                <a:latin typeface="Roboto" panose="02000000000000000000" pitchFamily="2" charset="0"/>
                <a:ea typeface="Roboto" panose="02000000000000000000" pitchFamily="2" charset="0"/>
                <a:cs typeface="Roboto" panose="02000000000000000000" pitchFamily="2" charset="0"/>
              </a:rPr>
              <a:t>Signing SP Agreement</a:t>
            </a:r>
          </a:p>
          <a:p>
            <a:pPr marL="134938" indent="-134938">
              <a:buFont typeface="Arial" panose="020B0604020202020204" pitchFamily="34" charset="0"/>
              <a:buChar char="•"/>
              <a:tabLst>
                <a:tab pos="795338" algn="l"/>
              </a:tabLst>
            </a:pPr>
            <a:r>
              <a:rPr lang="en-GB" sz="1050">
                <a:latin typeface="Roboto" panose="02000000000000000000" pitchFamily="2" charset="0"/>
                <a:ea typeface="Roboto" panose="02000000000000000000" pitchFamily="2" charset="0"/>
                <a:cs typeface="Roboto" panose="02000000000000000000" pitchFamily="2" charset="0"/>
              </a:rPr>
              <a:t>Feb 20	Critical mass of SP’s has accepted/signed new SP Agreement </a:t>
            </a:r>
          </a:p>
          <a:p>
            <a:pPr marL="134938" indent="-134938">
              <a:buFont typeface="Arial" panose="020B0604020202020204" pitchFamily="34" charset="0"/>
              <a:buChar char="•"/>
              <a:tabLst>
                <a:tab pos="795338" algn="l"/>
              </a:tabLst>
            </a:pPr>
            <a:r>
              <a:rPr lang="en-GB" sz="1050" b="1">
                <a:latin typeface="Roboto" panose="02000000000000000000" pitchFamily="2" charset="0"/>
                <a:ea typeface="Roboto" panose="02000000000000000000" pitchFamily="2" charset="0"/>
                <a:cs typeface="Roboto" panose="02000000000000000000" pitchFamily="2" charset="0"/>
              </a:rPr>
              <a:t>Mar 1 	Termination notice sent to the remaining SP’s (T3)</a:t>
            </a:r>
          </a:p>
          <a:p>
            <a:pPr marL="134938" indent="-134938">
              <a:buFont typeface="Arial" panose="020B0604020202020204" pitchFamily="34" charset="0"/>
              <a:buChar char="•"/>
              <a:tabLst>
                <a:tab pos="795338" algn="l"/>
              </a:tabLst>
            </a:pPr>
            <a:r>
              <a:rPr lang="en-GB" sz="1050">
                <a:latin typeface="Roboto" panose="02000000000000000000" pitchFamily="2" charset="0"/>
                <a:ea typeface="Roboto" panose="02000000000000000000" pitchFamily="2" charset="0"/>
                <a:cs typeface="Roboto" panose="02000000000000000000" pitchFamily="2" charset="0"/>
              </a:rPr>
              <a:t>Apr 1 	Common effective date for SP Agreements</a:t>
            </a:r>
          </a:p>
          <a:p>
            <a:pPr marL="134938" indent="-134938">
              <a:buFont typeface="Arial" panose="020B0604020202020204" pitchFamily="34" charset="0"/>
              <a:buChar char="•"/>
              <a:tabLst>
                <a:tab pos="795338" algn="l"/>
              </a:tabLst>
            </a:pPr>
            <a:r>
              <a:rPr lang="en-GB" sz="1050" b="1">
                <a:latin typeface="Roboto" panose="02000000000000000000" pitchFamily="2" charset="0"/>
                <a:ea typeface="Roboto" panose="02000000000000000000" pitchFamily="2" charset="0"/>
                <a:cs typeface="Roboto" panose="02000000000000000000" pitchFamily="2" charset="0"/>
              </a:rPr>
              <a:t>Sep 1	All old agreements terminated (T4)</a:t>
            </a:r>
            <a:endParaRPr lang="en-GB" sz="1000" b="1">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31" name="Picture 30">
            <a:extLst>
              <a:ext uri="{FF2B5EF4-FFF2-40B4-BE49-F238E27FC236}">
                <a16:creationId xmlns:a16="http://schemas.microsoft.com/office/drawing/2014/main" id="{364F0208-D367-40EB-83CF-C2C13FFDF2A6}"/>
              </a:ext>
            </a:extLst>
          </p:cNvPr>
          <p:cNvPicPr>
            <a:picLocks noChangeAspect="1"/>
          </p:cNvPicPr>
          <p:nvPr/>
        </p:nvPicPr>
        <p:blipFill rotWithShape="1">
          <a:blip r:embed="rId2"/>
          <a:srcRect t="47084" r="15741" b="30741"/>
          <a:stretch/>
        </p:blipFill>
        <p:spPr>
          <a:xfrm>
            <a:off x="202580" y="4749944"/>
            <a:ext cx="8666832" cy="1374852"/>
          </a:xfrm>
          <a:prstGeom prst="rect">
            <a:avLst/>
          </a:prstGeom>
        </p:spPr>
      </p:pic>
      <p:sp>
        <p:nvSpPr>
          <p:cNvPr id="2" name="Cloud 1"/>
          <p:cNvSpPr/>
          <p:nvPr/>
        </p:nvSpPr>
        <p:spPr>
          <a:xfrm>
            <a:off x="5458692" y="1773382"/>
            <a:ext cx="3588328" cy="18426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800"/>
              <a:t>About 1000 comments</a:t>
            </a:r>
          </a:p>
          <a:p>
            <a:pPr algn="ctr"/>
            <a:r>
              <a:rPr lang="nl-BE" sz="1800"/>
              <a:t>PA Task Force</a:t>
            </a:r>
          </a:p>
        </p:txBody>
      </p:sp>
    </p:spTree>
    <p:extLst>
      <p:ext uri="{BB962C8B-B14F-4D97-AF65-F5344CB8AC3E}">
        <p14:creationId xmlns:p14="http://schemas.microsoft.com/office/powerpoint/2010/main" val="156204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800"/>
              <a:t>Agenda</a:t>
            </a:r>
            <a:endParaRPr lang="en-US" sz="2800"/>
          </a:p>
        </p:txBody>
      </p:sp>
      <p:pic>
        <p:nvPicPr>
          <p:cNvPr id="4" name="Picture 6">
            <a:extLst>
              <a:ext uri="{FF2B5EF4-FFF2-40B4-BE49-F238E27FC236}">
                <a16:creationId xmlns:a16="http://schemas.microsoft.com/office/drawing/2014/main" id="{E8B2B7A4-16B8-426F-A1B2-37B6F6291DF6}"/>
              </a:ext>
            </a:extLst>
          </p:cNvPr>
          <p:cNvPicPr>
            <a:picLocks noChangeAspect="1"/>
          </p:cNvPicPr>
          <p:nvPr/>
        </p:nvPicPr>
        <p:blipFill>
          <a:blip r:embed="rId3"/>
          <a:srcRect/>
          <a:stretch/>
        </p:blipFill>
        <p:spPr>
          <a:xfrm>
            <a:off x="6098960" y="446630"/>
            <a:ext cx="2503503" cy="808380"/>
          </a:xfrm>
          <a:prstGeom prst="rect">
            <a:avLst/>
          </a:prstGeom>
        </p:spPr>
      </p:pic>
      <p:sp>
        <p:nvSpPr>
          <p:cNvPr id="7" name="Text Placeholder 1">
            <a:extLst>
              <a:ext uri="{FF2B5EF4-FFF2-40B4-BE49-F238E27FC236}">
                <a16:creationId xmlns:a16="http://schemas.microsoft.com/office/drawing/2014/main" id="{D35D7476-9DF6-4030-82CA-F938211243C0}"/>
              </a:ext>
            </a:extLst>
          </p:cNvPr>
          <p:cNvSpPr>
            <a:spLocks noGrp="1"/>
          </p:cNvSpPr>
          <p:nvPr>
            <p:ph type="body" sz="quarter" idx="11"/>
          </p:nvPr>
        </p:nvSpPr>
        <p:spPr>
          <a:xfrm>
            <a:off x="467543" y="1268760"/>
            <a:ext cx="8583989" cy="5040560"/>
          </a:xfrm>
        </p:spPr>
        <p:txBody>
          <a:bodyPr>
            <a:normAutofit/>
          </a:bodyPr>
          <a:lstStyle/>
          <a:p>
            <a:pPr marL="514350" indent="-514350">
              <a:buAutoNum type="romanUcPeriod"/>
            </a:pPr>
            <a:r>
              <a:rPr lang="en-US" sz="2400" b="1">
                <a:solidFill>
                  <a:schemeClr val="accent1">
                    <a:lumMod val="75000"/>
                  </a:schemeClr>
                </a:solidFill>
                <a:sym typeface="Wingdings" panose="05000000000000000000" pitchFamily="2" charset="2"/>
              </a:rPr>
              <a:t>Update progress on CBE </a:t>
            </a:r>
            <a:r>
              <a:rPr lang="en-US" sz="2400" b="1" err="1">
                <a:solidFill>
                  <a:schemeClr val="accent1">
                    <a:lumMod val="75000"/>
                  </a:schemeClr>
                </a:solidFill>
                <a:sym typeface="Wingdings" panose="05000000000000000000" pitchFamily="2" charset="2"/>
              </a:rPr>
              <a:t>schemeID</a:t>
            </a:r>
            <a:r>
              <a:rPr lang="en-US" sz="2400" b="1">
                <a:solidFill>
                  <a:schemeClr val="accent1">
                    <a:lumMod val="75000"/>
                  </a:schemeClr>
                </a:solidFill>
                <a:sym typeface="Wingdings" panose="05000000000000000000" pitchFamily="2" charset="2"/>
              </a:rPr>
              <a:t> migration</a:t>
            </a:r>
          </a:p>
          <a:p>
            <a:pPr marL="514350" indent="-514350">
              <a:buAutoNum type="romanUcPeriod"/>
            </a:pPr>
            <a:r>
              <a:rPr lang="en-US" sz="2400" b="1">
                <a:solidFill>
                  <a:schemeClr val="accent1">
                    <a:lumMod val="75000"/>
                  </a:schemeClr>
                </a:solidFill>
              </a:rPr>
              <a:t>Hermes SMP Migration Token Collection Interface test debrief</a:t>
            </a:r>
          </a:p>
          <a:p>
            <a:pPr marL="514350" indent="-514350">
              <a:buFontTx/>
              <a:buAutoNum type="romanUcPeriod"/>
            </a:pPr>
            <a:r>
              <a:rPr lang="en-US" sz="2400" b="1">
                <a:solidFill>
                  <a:schemeClr val="accent1">
                    <a:lumMod val="75000"/>
                  </a:schemeClr>
                </a:solidFill>
              </a:rPr>
              <a:t>Decommissioning old BIS billing (2.0) </a:t>
            </a:r>
          </a:p>
          <a:p>
            <a:pPr marL="514350" indent="-514350">
              <a:buFontTx/>
              <a:buAutoNum type="romanUcPeriod"/>
            </a:pPr>
            <a:r>
              <a:rPr lang="en-US" sz="2400" b="1">
                <a:solidFill>
                  <a:schemeClr val="accent1">
                    <a:lumMod val="75000"/>
                  </a:schemeClr>
                </a:solidFill>
              </a:rPr>
              <a:t>Call for success stories (SMB)</a:t>
            </a:r>
          </a:p>
          <a:p>
            <a:pPr marL="514350" indent="-514350">
              <a:buFontTx/>
              <a:buAutoNum type="romanUcPeriod"/>
            </a:pPr>
            <a:r>
              <a:rPr lang="en-US" sz="2400" b="1">
                <a:solidFill>
                  <a:schemeClr val="accent1">
                    <a:lumMod val="75000"/>
                  </a:schemeClr>
                </a:solidFill>
              </a:rPr>
              <a:t>Peppol Agreements Framework</a:t>
            </a:r>
          </a:p>
          <a:p>
            <a:pPr marL="514350" indent="-514350">
              <a:buFontTx/>
              <a:buAutoNum type="romanUcPeriod"/>
            </a:pPr>
            <a:r>
              <a:rPr lang="en-US" sz="2400" b="1">
                <a:solidFill>
                  <a:schemeClr val="accent1">
                    <a:lumMod val="75000"/>
                  </a:schemeClr>
                </a:solidFill>
              </a:rPr>
              <a:t>Backlog / Next forum</a:t>
            </a:r>
          </a:p>
          <a:p>
            <a:pPr marL="514350" indent="-514350">
              <a:buAutoNum type="romanUcPeriod"/>
            </a:pPr>
            <a:r>
              <a:rPr lang="en-US" sz="2400" b="1">
                <a:solidFill>
                  <a:schemeClr val="accent1">
                    <a:lumMod val="75000"/>
                  </a:schemeClr>
                </a:solidFill>
              </a:rPr>
              <a:t>AOB</a:t>
            </a:r>
          </a:p>
        </p:txBody>
      </p:sp>
    </p:spTree>
    <p:extLst>
      <p:ext uri="{BB962C8B-B14F-4D97-AF65-F5344CB8AC3E}">
        <p14:creationId xmlns:p14="http://schemas.microsoft.com/office/powerpoint/2010/main" val="405518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CEC1A-E7CD-4641-89BA-25D907B0063E}"/>
              </a:ext>
            </a:extLst>
          </p:cNvPr>
          <p:cNvSpPr>
            <a:spLocks noGrp="1"/>
          </p:cNvSpPr>
          <p:nvPr>
            <p:ph type="title"/>
          </p:nvPr>
        </p:nvSpPr>
        <p:spPr>
          <a:xfrm>
            <a:off x="656045" y="547095"/>
            <a:ext cx="7704653" cy="738360"/>
          </a:xfrm>
        </p:spPr>
        <p:txBody>
          <a:bodyPr vert="horz" lIns="91440" tIns="45720" rIns="91440" bIns="45720" rtlCol="0" anchor="ctr">
            <a:normAutofit/>
          </a:bodyPr>
          <a:lstStyle/>
          <a:p>
            <a:r>
              <a:rPr lang="en-US" sz="2000" dirty="0">
                <a:solidFill>
                  <a:schemeClr val="accent1">
                    <a:lumMod val="75000"/>
                  </a:schemeClr>
                </a:solidFill>
              </a:rPr>
              <a:t>Peppol Agreements Framework</a:t>
            </a:r>
          </a:p>
        </p:txBody>
      </p:sp>
      <p:sp>
        <p:nvSpPr>
          <p:cNvPr id="6" name="Text Placeholder 1">
            <a:extLst>
              <a:ext uri="{FF2B5EF4-FFF2-40B4-BE49-F238E27FC236}">
                <a16:creationId xmlns:a16="http://schemas.microsoft.com/office/drawing/2014/main" id="{669B5D61-B381-4885-B7E3-57DF9582147D}"/>
              </a:ext>
            </a:extLst>
          </p:cNvPr>
          <p:cNvSpPr>
            <a:spLocks noGrp="1"/>
          </p:cNvSpPr>
          <p:nvPr>
            <p:ph type="body" sz="quarter" idx="11"/>
          </p:nvPr>
        </p:nvSpPr>
        <p:spPr>
          <a:xfrm>
            <a:off x="655857" y="1241050"/>
            <a:ext cx="8224907" cy="4968552"/>
          </a:xfrm>
        </p:spPr>
        <p:txBody>
          <a:bodyPr>
            <a:normAutofit lnSpcReduction="10000"/>
          </a:bodyPr>
          <a:lstStyle/>
          <a:p>
            <a:r>
              <a:rPr lang="en-US"/>
              <a:t>The purpose of the Interoperability Framework Change Management Taskforce is to:</a:t>
            </a:r>
          </a:p>
          <a:p>
            <a:endParaRPr lang="en-US"/>
          </a:p>
          <a:p>
            <a:pPr marL="285750" indent="-285750">
              <a:buFont typeface="Arial" panose="020B0604020202020204" pitchFamily="34" charset="0"/>
              <a:buChar char="•"/>
            </a:pPr>
            <a:r>
              <a:rPr lang="en-US"/>
              <a:t>Separate the scope of the current policy into those documents which must be subject to strict revision controls (the Citadel), and those that should be governed by less restrictive procedures. </a:t>
            </a:r>
          </a:p>
          <a:p>
            <a:endParaRPr lang="en-US"/>
          </a:p>
          <a:p>
            <a:pPr marL="285750" indent="-285750">
              <a:buFont typeface="Arial" panose="020B0604020202020204" pitchFamily="34" charset="0"/>
              <a:buChar char="•"/>
            </a:pPr>
            <a:r>
              <a:rPr lang="en-US"/>
              <a:t>Suggest revisions to the Change Management Model in order to ensure that each class of elements is governed in ways that improve the policy documents to provide sufficient clarity and certainty to the Parties to the Agreement, while also retaining the necessary operational agility</a:t>
            </a:r>
          </a:p>
          <a:p>
            <a:pPr marL="285750" indent="-285750">
              <a:buFont typeface="Arial" panose="020B0604020202020204" pitchFamily="34" charset="0"/>
              <a:buChar char="•"/>
            </a:pPr>
            <a:endParaRPr lang="en-US"/>
          </a:p>
          <a:p>
            <a:r>
              <a:rPr lang="en-US" b="1"/>
              <a:t>Draft for discussion and approval</a:t>
            </a:r>
          </a:p>
        </p:txBody>
      </p:sp>
    </p:spTree>
    <p:extLst>
      <p:ext uri="{BB962C8B-B14F-4D97-AF65-F5344CB8AC3E}">
        <p14:creationId xmlns:p14="http://schemas.microsoft.com/office/powerpoint/2010/main" val="2516642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800"/>
              <a:t>Agenda</a:t>
            </a:r>
            <a:endParaRPr lang="en-US" sz="2800"/>
          </a:p>
        </p:txBody>
      </p:sp>
      <p:pic>
        <p:nvPicPr>
          <p:cNvPr id="4" name="Picture 6">
            <a:extLst>
              <a:ext uri="{FF2B5EF4-FFF2-40B4-BE49-F238E27FC236}">
                <a16:creationId xmlns:a16="http://schemas.microsoft.com/office/drawing/2014/main" id="{E8B2B7A4-16B8-426F-A1B2-37B6F6291DF6}"/>
              </a:ext>
            </a:extLst>
          </p:cNvPr>
          <p:cNvPicPr>
            <a:picLocks noChangeAspect="1"/>
          </p:cNvPicPr>
          <p:nvPr/>
        </p:nvPicPr>
        <p:blipFill>
          <a:blip r:embed="rId3"/>
          <a:srcRect/>
          <a:stretch/>
        </p:blipFill>
        <p:spPr>
          <a:xfrm>
            <a:off x="6098960" y="446630"/>
            <a:ext cx="2503503" cy="808380"/>
          </a:xfrm>
          <a:prstGeom prst="rect">
            <a:avLst/>
          </a:prstGeom>
        </p:spPr>
      </p:pic>
      <p:sp>
        <p:nvSpPr>
          <p:cNvPr id="2" name="Rectangle : coins arrondis 4">
            <a:extLst>
              <a:ext uri="{FF2B5EF4-FFF2-40B4-BE49-F238E27FC236}">
                <a16:creationId xmlns:a16="http://schemas.microsoft.com/office/drawing/2014/main" id="{7D04E8A4-775F-4D86-BEA0-DBA06C9FBE23}"/>
              </a:ext>
            </a:extLst>
          </p:cNvPr>
          <p:cNvSpPr/>
          <p:nvPr/>
        </p:nvSpPr>
        <p:spPr>
          <a:xfrm flipV="1">
            <a:off x="411480" y="4122413"/>
            <a:ext cx="8411963" cy="4713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 Placeholder 1">
            <a:extLst>
              <a:ext uri="{FF2B5EF4-FFF2-40B4-BE49-F238E27FC236}">
                <a16:creationId xmlns:a16="http://schemas.microsoft.com/office/drawing/2014/main" id="{F1E22200-103F-4AC2-9ACE-035A98BE0CD1}"/>
              </a:ext>
            </a:extLst>
          </p:cNvPr>
          <p:cNvSpPr>
            <a:spLocks noGrp="1"/>
          </p:cNvSpPr>
          <p:nvPr>
            <p:ph type="body" sz="quarter" idx="11"/>
          </p:nvPr>
        </p:nvSpPr>
        <p:spPr>
          <a:xfrm>
            <a:off x="467543" y="1268760"/>
            <a:ext cx="8583989" cy="5040560"/>
          </a:xfrm>
        </p:spPr>
        <p:txBody>
          <a:bodyPr>
            <a:normAutofit/>
          </a:bodyPr>
          <a:lstStyle/>
          <a:p>
            <a:pPr marL="514350" indent="-514350">
              <a:buAutoNum type="romanUcPeriod"/>
            </a:pPr>
            <a:r>
              <a:rPr lang="en-US" sz="2400" b="1">
                <a:solidFill>
                  <a:schemeClr val="accent1">
                    <a:lumMod val="75000"/>
                  </a:schemeClr>
                </a:solidFill>
                <a:sym typeface="Wingdings" panose="05000000000000000000" pitchFamily="2" charset="2"/>
              </a:rPr>
              <a:t>Update progress on CBE </a:t>
            </a:r>
            <a:r>
              <a:rPr lang="en-US" sz="2400" b="1" err="1">
                <a:solidFill>
                  <a:schemeClr val="accent1">
                    <a:lumMod val="75000"/>
                  </a:schemeClr>
                </a:solidFill>
                <a:sym typeface="Wingdings" panose="05000000000000000000" pitchFamily="2" charset="2"/>
              </a:rPr>
              <a:t>schemeID</a:t>
            </a:r>
            <a:r>
              <a:rPr lang="en-US" sz="2400" b="1">
                <a:solidFill>
                  <a:schemeClr val="accent1">
                    <a:lumMod val="75000"/>
                  </a:schemeClr>
                </a:solidFill>
                <a:sym typeface="Wingdings" panose="05000000000000000000" pitchFamily="2" charset="2"/>
              </a:rPr>
              <a:t> migration</a:t>
            </a:r>
          </a:p>
          <a:p>
            <a:pPr marL="514350" indent="-514350">
              <a:buAutoNum type="romanUcPeriod"/>
            </a:pPr>
            <a:r>
              <a:rPr lang="en-US" sz="2400" b="1">
                <a:solidFill>
                  <a:schemeClr val="accent1">
                    <a:lumMod val="75000"/>
                  </a:schemeClr>
                </a:solidFill>
              </a:rPr>
              <a:t>Hermes SMP Migration Token Collection Interface test debrief</a:t>
            </a:r>
          </a:p>
          <a:p>
            <a:pPr marL="514350" indent="-514350">
              <a:buFontTx/>
              <a:buAutoNum type="romanUcPeriod"/>
            </a:pPr>
            <a:r>
              <a:rPr lang="en-US" sz="2400" b="1">
                <a:solidFill>
                  <a:schemeClr val="accent1">
                    <a:lumMod val="75000"/>
                  </a:schemeClr>
                </a:solidFill>
              </a:rPr>
              <a:t>Decommissioning old BIS billing (2.0) </a:t>
            </a:r>
          </a:p>
          <a:p>
            <a:pPr marL="514350" indent="-514350">
              <a:buFontTx/>
              <a:buAutoNum type="romanUcPeriod"/>
            </a:pPr>
            <a:r>
              <a:rPr lang="en-US" sz="2400" b="1">
                <a:solidFill>
                  <a:schemeClr val="accent1">
                    <a:lumMod val="75000"/>
                  </a:schemeClr>
                </a:solidFill>
              </a:rPr>
              <a:t>Call for success stories (SMB)</a:t>
            </a:r>
          </a:p>
          <a:p>
            <a:pPr marL="514350" indent="-514350">
              <a:buFontTx/>
              <a:buAutoNum type="romanUcPeriod"/>
            </a:pPr>
            <a:r>
              <a:rPr lang="en-US" sz="2400" b="1">
                <a:solidFill>
                  <a:schemeClr val="accent1">
                    <a:lumMod val="75000"/>
                  </a:schemeClr>
                </a:solidFill>
              </a:rPr>
              <a:t>Peppol Agreements Framework</a:t>
            </a:r>
          </a:p>
          <a:p>
            <a:pPr marL="514350" indent="-514350">
              <a:buFontTx/>
              <a:buAutoNum type="romanUcPeriod"/>
            </a:pPr>
            <a:r>
              <a:rPr lang="en-US" sz="2400" b="1">
                <a:solidFill>
                  <a:schemeClr val="accent1">
                    <a:lumMod val="75000"/>
                  </a:schemeClr>
                </a:solidFill>
              </a:rPr>
              <a:t>Backlog / Next forum</a:t>
            </a:r>
          </a:p>
          <a:p>
            <a:pPr marL="514350" indent="-514350">
              <a:buAutoNum type="romanUcPeriod"/>
            </a:pPr>
            <a:r>
              <a:rPr lang="en-US" sz="2400" b="1">
                <a:solidFill>
                  <a:schemeClr val="accent1">
                    <a:lumMod val="75000"/>
                  </a:schemeClr>
                </a:solidFill>
              </a:rPr>
              <a:t>AOB</a:t>
            </a:r>
          </a:p>
        </p:txBody>
      </p:sp>
    </p:spTree>
    <p:extLst>
      <p:ext uri="{BB962C8B-B14F-4D97-AF65-F5344CB8AC3E}">
        <p14:creationId xmlns:p14="http://schemas.microsoft.com/office/powerpoint/2010/main" val="175702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800"/>
              <a:t>Agenda</a:t>
            </a:r>
            <a:endParaRPr lang="en-US" sz="2800"/>
          </a:p>
        </p:txBody>
      </p:sp>
      <p:pic>
        <p:nvPicPr>
          <p:cNvPr id="4" name="Picture 6">
            <a:extLst>
              <a:ext uri="{FF2B5EF4-FFF2-40B4-BE49-F238E27FC236}">
                <a16:creationId xmlns:a16="http://schemas.microsoft.com/office/drawing/2014/main" id="{E8B2B7A4-16B8-426F-A1B2-37B6F6291DF6}"/>
              </a:ext>
            </a:extLst>
          </p:cNvPr>
          <p:cNvPicPr>
            <a:picLocks noChangeAspect="1"/>
          </p:cNvPicPr>
          <p:nvPr/>
        </p:nvPicPr>
        <p:blipFill>
          <a:blip r:embed="rId3"/>
          <a:srcRect/>
          <a:stretch/>
        </p:blipFill>
        <p:spPr>
          <a:xfrm>
            <a:off x="6098960" y="446630"/>
            <a:ext cx="2503503" cy="808380"/>
          </a:xfrm>
          <a:prstGeom prst="rect">
            <a:avLst/>
          </a:prstGeom>
        </p:spPr>
      </p:pic>
      <p:sp>
        <p:nvSpPr>
          <p:cNvPr id="2" name="Rectangle : coins arrondis 4">
            <a:extLst>
              <a:ext uri="{FF2B5EF4-FFF2-40B4-BE49-F238E27FC236}">
                <a16:creationId xmlns:a16="http://schemas.microsoft.com/office/drawing/2014/main" id="{7D04E8A4-775F-4D86-BEA0-DBA06C9FBE23}"/>
              </a:ext>
            </a:extLst>
          </p:cNvPr>
          <p:cNvSpPr/>
          <p:nvPr/>
        </p:nvSpPr>
        <p:spPr>
          <a:xfrm flipV="1">
            <a:off x="411480" y="4663957"/>
            <a:ext cx="8411963" cy="4713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 Placeholder 1">
            <a:extLst>
              <a:ext uri="{FF2B5EF4-FFF2-40B4-BE49-F238E27FC236}">
                <a16:creationId xmlns:a16="http://schemas.microsoft.com/office/drawing/2014/main" id="{F1E22200-103F-4AC2-9ACE-035A98BE0CD1}"/>
              </a:ext>
            </a:extLst>
          </p:cNvPr>
          <p:cNvSpPr>
            <a:spLocks noGrp="1"/>
          </p:cNvSpPr>
          <p:nvPr>
            <p:ph type="body" sz="quarter" idx="11"/>
          </p:nvPr>
        </p:nvSpPr>
        <p:spPr>
          <a:xfrm>
            <a:off x="467543" y="1268760"/>
            <a:ext cx="8583989" cy="5040560"/>
          </a:xfrm>
        </p:spPr>
        <p:txBody>
          <a:bodyPr>
            <a:normAutofit/>
          </a:bodyPr>
          <a:lstStyle/>
          <a:p>
            <a:pPr marL="514350" indent="-514350">
              <a:buAutoNum type="romanUcPeriod"/>
            </a:pPr>
            <a:r>
              <a:rPr lang="en-US" sz="2400" b="1">
                <a:solidFill>
                  <a:schemeClr val="accent1">
                    <a:lumMod val="75000"/>
                  </a:schemeClr>
                </a:solidFill>
                <a:sym typeface="Wingdings" panose="05000000000000000000" pitchFamily="2" charset="2"/>
              </a:rPr>
              <a:t>Update progress on CBE </a:t>
            </a:r>
            <a:r>
              <a:rPr lang="en-US" sz="2400" b="1" err="1">
                <a:solidFill>
                  <a:schemeClr val="accent1">
                    <a:lumMod val="75000"/>
                  </a:schemeClr>
                </a:solidFill>
                <a:sym typeface="Wingdings" panose="05000000000000000000" pitchFamily="2" charset="2"/>
              </a:rPr>
              <a:t>schemeID</a:t>
            </a:r>
            <a:r>
              <a:rPr lang="en-US" sz="2400" b="1">
                <a:solidFill>
                  <a:schemeClr val="accent1">
                    <a:lumMod val="75000"/>
                  </a:schemeClr>
                </a:solidFill>
                <a:sym typeface="Wingdings" panose="05000000000000000000" pitchFamily="2" charset="2"/>
              </a:rPr>
              <a:t> migration</a:t>
            </a:r>
          </a:p>
          <a:p>
            <a:pPr marL="514350" indent="-514350">
              <a:buAutoNum type="romanUcPeriod"/>
            </a:pPr>
            <a:r>
              <a:rPr lang="en-US" sz="2400" b="1">
                <a:solidFill>
                  <a:schemeClr val="accent1">
                    <a:lumMod val="75000"/>
                  </a:schemeClr>
                </a:solidFill>
              </a:rPr>
              <a:t>Hermes SMP Migration Token Collection Interface test debrief</a:t>
            </a:r>
          </a:p>
          <a:p>
            <a:pPr marL="514350" indent="-514350">
              <a:buFontTx/>
              <a:buAutoNum type="romanUcPeriod"/>
            </a:pPr>
            <a:r>
              <a:rPr lang="en-US" sz="2400" b="1">
                <a:solidFill>
                  <a:schemeClr val="accent1">
                    <a:lumMod val="75000"/>
                  </a:schemeClr>
                </a:solidFill>
              </a:rPr>
              <a:t>Decommissioning old BIS billing (2.0) </a:t>
            </a:r>
          </a:p>
          <a:p>
            <a:pPr marL="514350" indent="-514350">
              <a:buFontTx/>
              <a:buAutoNum type="romanUcPeriod"/>
            </a:pPr>
            <a:r>
              <a:rPr lang="en-US" sz="2400" b="1">
                <a:solidFill>
                  <a:schemeClr val="accent1">
                    <a:lumMod val="75000"/>
                  </a:schemeClr>
                </a:solidFill>
              </a:rPr>
              <a:t>Call for success stories (SMB)</a:t>
            </a:r>
          </a:p>
          <a:p>
            <a:pPr marL="514350" indent="-514350">
              <a:buFontTx/>
              <a:buAutoNum type="romanUcPeriod"/>
            </a:pPr>
            <a:r>
              <a:rPr lang="en-US" sz="2400" b="1">
                <a:solidFill>
                  <a:schemeClr val="accent1">
                    <a:lumMod val="75000"/>
                  </a:schemeClr>
                </a:solidFill>
              </a:rPr>
              <a:t>Peppol Agreements Framework</a:t>
            </a:r>
          </a:p>
          <a:p>
            <a:pPr marL="514350" indent="-514350">
              <a:buFontTx/>
              <a:buAutoNum type="romanUcPeriod"/>
            </a:pPr>
            <a:r>
              <a:rPr lang="en-US" sz="2400" b="1">
                <a:solidFill>
                  <a:schemeClr val="accent1">
                    <a:lumMod val="75000"/>
                  </a:schemeClr>
                </a:solidFill>
              </a:rPr>
              <a:t>Backlog / Next forum</a:t>
            </a:r>
          </a:p>
          <a:p>
            <a:pPr marL="514350" indent="-514350">
              <a:buAutoNum type="romanUcPeriod"/>
            </a:pPr>
            <a:r>
              <a:rPr lang="en-US" sz="2400" b="1">
                <a:solidFill>
                  <a:schemeClr val="accent1">
                    <a:lumMod val="75000"/>
                  </a:schemeClr>
                </a:solidFill>
              </a:rPr>
              <a:t>AOB</a:t>
            </a:r>
          </a:p>
        </p:txBody>
      </p:sp>
    </p:spTree>
    <p:extLst>
      <p:ext uri="{BB962C8B-B14F-4D97-AF65-F5344CB8AC3E}">
        <p14:creationId xmlns:p14="http://schemas.microsoft.com/office/powerpoint/2010/main" val="69290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492E5-4DDB-40CF-A74D-2CCC797EC004}"/>
              </a:ext>
            </a:extLst>
          </p:cNvPr>
          <p:cNvSpPr>
            <a:spLocks noGrp="1"/>
          </p:cNvSpPr>
          <p:nvPr>
            <p:ph type="title"/>
          </p:nvPr>
        </p:nvSpPr>
        <p:spPr/>
        <p:txBody>
          <a:bodyPr/>
          <a:lstStyle/>
          <a:p>
            <a:r>
              <a:rPr lang="en-US" sz="2400">
                <a:solidFill>
                  <a:schemeClr val="accent1">
                    <a:lumMod val="75000"/>
                  </a:schemeClr>
                </a:solidFill>
                <a:sym typeface="Wingdings" panose="05000000000000000000" pitchFamily="2" charset="2"/>
              </a:rPr>
              <a:t>AOB</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2" y="1315234"/>
            <a:ext cx="9096370" cy="45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2580360" y="6037546"/>
            <a:ext cx="4150047" cy="830997"/>
          </a:xfrm>
          <a:prstGeom prst="rect">
            <a:avLst/>
          </a:prstGeom>
          <a:solidFill>
            <a:schemeClr val="bg1"/>
          </a:solidFill>
          <a:ln w="9525">
            <a:noFill/>
            <a:miter lim="800000"/>
            <a:headEnd/>
            <a:tailEnd/>
          </a:ln>
        </p:spPr>
        <p:txBody>
          <a:bodyPr wrap="none" rtlCol="0">
            <a:spAutoFit/>
          </a:bodyPr>
          <a:lstStyle/>
          <a:p>
            <a:r>
              <a:rPr lang="nl-BE">
                <a:latin typeface="+mn-lt"/>
                <a:hlinkClick r:id="rId3"/>
              </a:rPr>
              <a:t>https://heliview.be/e-invoicing/</a:t>
            </a:r>
            <a:endParaRPr lang="nl-BE">
              <a:latin typeface="+mn-lt"/>
            </a:endParaRPr>
          </a:p>
          <a:p>
            <a:endParaRPr lang="nl-BE">
              <a:latin typeface="+mn-lt"/>
            </a:endParaRPr>
          </a:p>
        </p:txBody>
      </p:sp>
    </p:spTree>
    <p:extLst>
      <p:ext uri="{BB962C8B-B14F-4D97-AF65-F5344CB8AC3E}">
        <p14:creationId xmlns:p14="http://schemas.microsoft.com/office/powerpoint/2010/main" val="108882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694688-B5C6-4DF9-ABE6-AAA492DAB40F}"/>
              </a:ext>
            </a:extLst>
          </p:cNvPr>
          <p:cNvSpPr>
            <a:spLocks noGrp="1"/>
          </p:cNvSpPr>
          <p:nvPr>
            <p:ph type="body" sz="quarter" idx="11"/>
          </p:nvPr>
        </p:nvSpPr>
        <p:spPr>
          <a:xfrm>
            <a:off x="683568" y="2996952"/>
            <a:ext cx="7704856" cy="792088"/>
          </a:xfrm>
        </p:spPr>
        <p:txBody>
          <a:bodyPr>
            <a:noAutofit/>
          </a:bodyPr>
          <a:lstStyle/>
          <a:p>
            <a:pPr algn="ctr"/>
            <a:r>
              <a:rPr lang="en-US" sz="4000">
                <a:solidFill>
                  <a:schemeClr val="accent1"/>
                </a:solidFill>
              </a:rPr>
              <a:t>Thanks for your attendance!</a:t>
            </a:r>
          </a:p>
        </p:txBody>
      </p:sp>
      <p:pic>
        <p:nvPicPr>
          <p:cNvPr id="3" name="Picture 6">
            <a:extLst>
              <a:ext uri="{FF2B5EF4-FFF2-40B4-BE49-F238E27FC236}">
                <a16:creationId xmlns:a16="http://schemas.microsoft.com/office/drawing/2014/main" id="{B1D916D2-6AE9-4FAD-BCF2-AD0EA9246DDC}"/>
              </a:ext>
            </a:extLst>
          </p:cNvPr>
          <p:cNvPicPr>
            <a:picLocks noChangeAspect="1"/>
          </p:cNvPicPr>
          <p:nvPr/>
        </p:nvPicPr>
        <p:blipFill>
          <a:blip r:embed="rId2"/>
          <a:srcRect/>
          <a:stretch/>
        </p:blipFill>
        <p:spPr>
          <a:xfrm>
            <a:off x="1721356" y="872758"/>
            <a:ext cx="4830366" cy="1559723"/>
          </a:xfrm>
          <a:prstGeom prst="rect">
            <a:avLst/>
          </a:prstGeom>
        </p:spPr>
      </p:pic>
    </p:spTree>
    <p:extLst>
      <p:ext uri="{BB962C8B-B14F-4D97-AF65-F5344CB8AC3E}">
        <p14:creationId xmlns:p14="http://schemas.microsoft.com/office/powerpoint/2010/main" val="155447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sz="2800"/>
              <a:t>Agenda</a:t>
            </a:r>
            <a:endParaRPr lang="en-US" sz="2800"/>
          </a:p>
        </p:txBody>
      </p:sp>
      <p:pic>
        <p:nvPicPr>
          <p:cNvPr id="4" name="Picture 6">
            <a:extLst>
              <a:ext uri="{FF2B5EF4-FFF2-40B4-BE49-F238E27FC236}">
                <a16:creationId xmlns:a16="http://schemas.microsoft.com/office/drawing/2014/main" id="{E8B2B7A4-16B8-426F-A1B2-37B6F6291DF6}"/>
              </a:ext>
            </a:extLst>
          </p:cNvPr>
          <p:cNvPicPr>
            <a:picLocks noChangeAspect="1"/>
          </p:cNvPicPr>
          <p:nvPr/>
        </p:nvPicPr>
        <p:blipFill>
          <a:blip r:embed="rId3"/>
          <a:srcRect/>
          <a:stretch/>
        </p:blipFill>
        <p:spPr>
          <a:xfrm>
            <a:off x="6098960" y="446630"/>
            <a:ext cx="2503503" cy="808380"/>
          </a:xfrm>
          <a:prstGeom prst="rect">
            <a:avLst/>
          </a:prstGeom>
        </p:spPr>
      </p:pic>
      <p:sp>
        <p:nvSpPr>
          <p:cNvPr id="2" name="Rectangle : coins arrondis 4">
            <a:extLst>
              <a:ext uri="{FF2B5EF4-FFF2-40B4-BE49-F238E27FC236}">
                <a16:creationId xmlns:a16="http://schemas.microsoft.com/office/drawing/2014/main" id="{7D04E8A4-775F-4D86-BEA0-DBA06C9FBE23}"/>
              </a:ext>
            </a:extLst>
          </p:cNvPr>
          <p:cNvSpPr/>
          <p:nvPr/>
        </p:nvSpPr>
        <p:spPr>
          <a:xfrm flipV="1">
            <a:off x="411480" y="1427116"/>
            <a:ext cx="8411963" cy="4713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xt Placeholder 1">
            <a:extLst>
              <a:ext uri="{FF2B5EF4-FFF2-40B4-BE49-F238E27FC236}">
                <a16:creationId xmlns:a16="http://schemas.microsoft.com/office/drawing/2014/main" id="{4EF290E8-CEF6-4776-8E51-234BC46E5150}"/>
              </a:ext>
            </a:extLst>
          </p:cNvPr>
          <p:cNvSpPr>
            <a:spLocks noGrp="1"/>
          </p:cNvSpPr>
          <p:nvPr>
            <p:ph type="body" sz="quarter" idx="11"/>
          </p:nvPr>
        </p:nvSpPr>
        <p:spPr>
          <a:xfrm>
            <a:off x="467543" y="1268760"/>
            <a:ext cx="8583989" cy="5040560"/>
          </a:xfrm>
        </p:spPr>
        <p:txBody>
          <a:bodyPr>
            <a:normAutofit/>
          </a:bodyPr>
          <a:lstStyle/>
          <a:p>
            <a:pPr marL="514350" indent="-514350">
              <a:buAutoNum type="romanUcPeriod"/>
            </a:pPr>
            <a:r>
              <a:rPr lang="en-US" sz="2400" b="1">
                <a:solidFill>
                  <a:schemeClr val="accent1">
                    <a:lumMod val="75000"/>
                  </a:schemeClr>
                </a:solidFill>
                <a:sym typeface="Wingdings" panose="05000000000000000000" pitchFamily="2" charset="2"/>
              </a:rPr>
              <a:t>Update progress on CBE </a:t>
            </a:r>
            <a:r>
              <a:rPr lang="en-US" sz="2400" b="1" err="1">
                <a:solidFill>
                  <a:schemeClr val="accent1">
                    <a:lumMod val="75000"/>
                  </a:schemeClr>
                </a:solidFill>
                <a:sym typeface="Wingdings" panose="05000000000000000000" pitchFamily="2" charset="2"/>
              </a:rPr>
              <a:t>schemeID</a:t>
            </a:r>
            <a:r>
              <a:rPr lang="en-US" sz="2400" b="1">
                <a:solidFill>
                  <a:schemeClr val="accent1">
                    <a:lumMod val="75000"/>
                  </a:schemeClr>
                </a:solidFill>
                <a:sym typeface="Wingdings" panose="05000000000000000000" pitchFamily="2" charset="2"/>
              </a:rPr>
              <a:t> migration</a:t>
            </a:r>
          </a:p>
          <a:p>
            <a:pPr marL="514350" indent="-514350">
              <a:buAutoNum type="romanUcPeriod"/>
            </a:pPr>
            <a:r>
              <a:rPr lang="en-US" sz="2400" b="1">
                <a:solidFill>
                  <a:schemeClr val="accent1">
                    <a:lumMod val="75000"/>
                  </a:schemeClr>
                </a:solidFill>
              </a:rPr>
              <a:t>Hermes SMP Migration Token Collection Interface test debrief</a:t>
            </a:r>
          </a:p>
          <a:p>
            <a:pPr marL="514350" indent="-514350">
              <a:buFontTx/>
              <a:buAutoNum type="romanUcPeriod"/>
            </a:pPr>
            <a:r>
              <a:rPr lang="en-US" sz="2400" b="1">
                <a:solidFill>
                  <a:schemeClr val="accent1">
                    <a:lumMod val="75000"/>
                  </a:schemeClr>
                </a:solidFill>
              </a:rPr>
              <a:t>Decommissioning old BIS billing (2.0) </a:t>
            </a:r>
          </a:p>
          <a:p>
            <a:pPr marL="514350" indent="-514350">
              <a:buFontTx/>
              <a:buAutoNum type="romanUcPeriod"/>
            </a:pPr>
            <a:r>
              <a:rPr lang="en-US" sz="2400" b="1">
                <a:solidFill>
                  <a:schemeClr val="accent1">
                    <a:lumMod val="75000"/>
                  </a:schemeClr>
                </a:solidFill>
              </a:rPr>
              <a:t>Call for success stories (SMB)</a:t>
            </a:r>
          </a:p>
          <a:p>
            <a:pPr marL="514350" indent="-514350">
              <a:buFontTx/>
              <a:buAutoNum type="romanUcPeriod"/>
            </a:pPr>
            <a:r>
              <a:rPr lang="en-US" sz="2400" b="1">
                <a:solidFill>
                  <a:schemeClr val="accent1">
                    <a:lumMod val="75000"/>
                  </a:schemeClr>
                </a:solidFill>
              </a:rPr>
              <a:t>Peppol Agreements Framework</a:t>
            </a:r>
          </a:p>
          <a:p>
            <a:pPr marL="514350" indent="-514350">
              <a:buFontTx/>
              <a:buAutoNum type="romanUcPeriod"/>
            </a:pPr>
            <a:r>
              <a:rPr lang="en-US" sz="2400" b="1">
                <a:solidFill>
                  <a:schemeClr val="accent1">
                    <a:lumMod val="75000"/>
                  </a:schemeClr>
                </a:solidFill>
              </a:rPr>
              <a:t>Backlog / Next forum</a:t>
            </a:r>
          </a:p>
          <a:p>
            <a:pPr marL="514350" indent="-514350">
              <a:buAutoNum type="romanUcPeriod"/>
            </a:pPr>
            <a:r>
              <a:rPr lang="en-US" sz="2400" b="1">
                <a:solidFill>
                  <a:schemeClr val="accent1">
                    <a:lumMod val="75000"/>
                  </a:schemeClr>
                </a:solidFill>
              </a:rPr>
              <a:t>AOB</a:t>
            </a:r>
          </a:p>
        </p:txBody>
      </p:sp>
    </p:spTree>
    <p:extLst>
      <p:ext uri="{BB962C8B-B14F-4D97-AF65-F5344CB8AC3E}">
        <p14:creationId xmlns:p14="http://schemas.microsoft.com/office/powerpoint/2010/main" val="190505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749595-27A6-4E2C-80A6-21CA8BD3DB90}"/>
              </a:ext>
            </a:extLst>
          </p:cNvPr>
          <p:cNvSpPr>
            <a:spLocks noGrp="1"/>
          </p:cNvSpPr>
          <p:nvPr>
            <p:ph type="body" sz="quarter" idx="11"/>
          </p:nvPr>
        </p:nvSpPr>
        <p:spPr>
          <a:xfrm>
            <a:off x="683568" y="1282489"/>
            <a:ext cx="7704856" cy="1028121"/>
          </a:xfrm>
        </p:spPr>
        <p:txBody>
          <a:bodyPr vert="horz" lIns="91440" tIns="45720" rIns="91440" bIns="45720" rtlCol="0" anchor="t">
            <a:normAutofit/>
          </a:bodyPr>
          <a:lstStyle/>
          <a:p>
            <a:r>
              <a:rPr lang="en-US">
                <a:cs typeface="Calibri"/>
              </a:rPr>
              <a:t>Monitoring of progress ==&gt; monthly snapshots all the way through 01-05-2021</a:t>
            </a:r>
            <a:endParaRPr lang="en-US"/>
          </a:p>
          <a:p>
            <a:r>
              <a:rPr lang="en-US">
                <a:ea typeface="+mn-lt"/>
                <a:cs typeface="+mn-lt"/>
              </a:rPr>
              <a:t>First results – First </a:t>
            </a:r>
            <a:r>
              <a:rPr lang="en-US"/>
              <a:t>Snapshot end of September 2020 </a:t>
            </a:r>
            <a:endParaRPr lang="en-US">
              <a:cs typeface="Calibri"/>
            </a:endParaRPr>
          </a:p>
        </p:txBody>
      </p:sp>
      <p:sp>
        <p:nvSpPr>
          <p:cNvPr id="3" name="Title 2">
            <a:extLst>
              <a:ext uri="{FF2B5EF4-FFF2-40B4-BE49-F238E27FC236}">
                <a16:creationId xmlns:a16="http://schemas.microsoft.com/office/drawing/2014/main" id="{FB7062D2-5FE5-405E-AF56-14174C53C80C}"/>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sym typeface="Wingdings" panose="05000000000000000000" pitchFamily="2" charset="2"/>
              </a:rPr>
              <a:t>Update progress on CBE </a:t>
            </a:r>
            <a:r>
              <a:rPr lang="en-US" sz="2000" dirty="0" err="1">
                <a:solidFill>
                  <a:schemeClr val="accent1">
                    <a:lumMod val="75000"/>
                  </a:schemeClr>
                </a:solidFill>
                <a:sym typeface="Wingdings" panose="05000000000000000000" pitchFamily="2" charset="2"/>
              </a:rPr>
              <a:t>schemeID</a:t>
            </a:r>
            <a:r>
              <a:rPr lang="en-US" sz="2000" dirty="0">
                <a:solidFill>
                  <a:schemeClr val="accent1">
                    <a:lumMod val="75000"/>
                  </a:schemeClr>
                </a:solidFill>
                <a:sym typeface="Wingdings" panose="05000000000000000000" pitchFamily="2" charset="2"/>
              </a:rPr>
              <a:t> migration</a:t>
            </a:r>
            <a:endParaRPr lang="en-US" sz="2000" dirty="0">
              <a:solidFill>
                <a:schemeClr val="accent1">
                  <a:lumMod val="75000"/>
                </a:schemeClr>
              </a:solidFill>
            </a:endParaRPr>
          </a:p>
        </p:txBody>
      </p:sp>
      <p:grpSp>
        <p:nvGrpSpPr>
          <p:cNvPr id="9" name="Group 8">
            <a:extLst>
              <a:ext uri="{FF2B5EF4-FFF2-40B4-BE49-F238E27FC236}">
                <a16:creationId xmlns:a16="http://schemas.microsoft.com/office/drawing/2014/main" id="{6F3E36B3-508A-4EE4-A310-9D853932E81B}"/>
              </a:ext>
            </a:extLst>
          </p:cNvPr>
          <p:cNvGrpSpPr/>
          <p:nvPr/>
        </p:nvGrpSpPr>
        <p:grpSpPr>
          <a:xfrm>
            <a:off x="775300" y="2741485"/>
            <a:ext cx="5523769" cy="769878"/>
            <a:chOff x="686057" y="2308998"/>
            <a:chExt cx="5523769" cy="769878"/>
          </a:xfrm>
        </p:grpSpPr>
        <p:pic>
          <p:nvPicPr>
            <p:cNvPr id="5" name="Picture 5" descr="Icon&#10;&#10;Description automatically generated">
              <a:extLst>
                <a:ext uri="{FF2B5EF4-FFF2-40B4-BE49-F238E27FC236}">
                  <a16:creationId xmlns:a16="http://schemas.microsoft.com/office/drawing/2014/main" id="{EC40824F-7DBF-4570-8640-E858A7920D5A}"/>
                </a:ext>
              </a:extLst>
            </p:cNvPr>
            <p:cNvPicPr>
              <a:picLocks noChangeAspect="1"/>
            </p:cNvPicPr>
            <p:nvPr/>
          </p:nvPicPr>
          <p:blipFill>
            <a:blip r:embed="rId2"/>
            <a:stretch>
              <a:fillRect/>
            </a:stretch>
          </p:blipFill>
          <p:spPr>
            <a:xfrm>
              <a:off x="686057" y="2308998"/>
              <a:ext cx="619339" cy="731350"/>
            </a:xfrm>
            <a:prstGeom prst="rect">
              <a:avLst/>
            </a:prstGeom>
          </p:spPr>
        </p:pic>
        <p:sp>
          <p:nvSpPr>
            <p:cNvPr id="7" name="Text Placeholder 1">
              <a:extLst>
                <a:ext uri="{FF2B5EF4-FFF2-40B4-BE49-F238E27FC236}">
                  <a16:creationId xmlns:a16="http://schemas.microsoft.com/office/drawing/2014/main" id="{7A094E67-887A-4E2A-B13A-E2EDCEEAB984}"/>
                </a:ext>
              </a:extLst>
            </p:cNvPr>
            <p:cNvSpPr txBox="1">
              <a:spLocks/>
            </p:cNvSpPr>
            <p:nvPr/>
          </p:nvSpPr>
          <p:spPr>
            <a:xfrm>
              <a:off x="1470591" y="2337795"/>
              <a:ext cx="4739235" cy="741081"/>
            </a:xfrm>
            <a:prstGeom prst="rect">
              <a:avLst/>
            </a:prstGeom>
          </p:spPr>
          <p:txBody>
            <a:bodyPr vert="horz" lIns="91440" tIns="45720" rIns="91440" bIns="45720" rtlCol="0" anchor="t">
              <a:normAutofit/>
            </a:bodyPr>
            <a:lstStyle>
              <a:lvl1pPr marL="0" indent="0" algn="l" rtl="0" eaLnBrk="1" fontAlgn="base" hangingPunct="1">
                <a:lnSpc>
                  <a:spcPct val="150000"/>
                </a:lnSpc>
                <a:spcBef>
                  <a:spcPct val="0"/>
                </a:spcBef>
                <a:spcAft>
                  <a:spcPts val="0"/>
                </a:spcAft>
                <a:buNone/>
                <a:defRPr sz="1800">
                  <a:solidFill>
                    <a:schemeClr val="tx1"/>
                  </a:solidFill>
                  <a:latin typeface="+mn-lt"/>
                  <a:ea typeface="+mn-ea"/>
                  <a:cs typeface="+mn-cs"/>
                </a:defRPr>
              </a:lvl1pPr>
              <a:lvl2pPr marL="557213" indent="-214313" algn="l" rtl="0" eaLnBrk="1" fontAlgn="base" hangingPunct="1">
                <a:lnSpc>
                  <a:spcPct val="150000"/>
                </a:lnSpc>
                <a:spcBef>
                  <a:spcPct val="20000"/>
                </a:spcBef>
                <a:spcAft>
                  <a:spcPct val="0"/>
                </a:spcAft>
                <a:buFont typeface="Arial" panose="020B0604020202020204" pitchFamily="34" charset="0"/>
                <a:buChar char="•"/>
                <a:defRPr sz="1500">
                  <a:solidFill>
                    <a:schemeClr val="accent2">
                      <a:lumMod val="50000"/>
                    </a:schemeClr>
                  </a:solidFill>
                  <a:latin typeface="+mn-lt"/>
                </a:defRPr>
              </a:lvl2pPr>
              <a:lvl3pPr marL="857250" indent="-171450" algn="l" rtl="0" eaLnBrk="1" fontAlgn="base" hangingPunct="1">
                <a:lnSpc>
                  <a:spcPct val="150000"/>
                </a:lnSpc>
                <a:spcBef>
                  <a:spcPct val="20000"/>
                </a:spcBef>
                <a:spcAft>
                  <a:spcPct val="0"/>
                </a:spcAft>
                <a:buSzPct val="60000"/>
                <a:buFont typeface="Courier New" panose="02070309020205020404" pitchFamily="49" charset="0"/>
                <a:buChar char="o"/>
                <a:defRPr sz="1500">
                  <a:solidFill>
                    <a:schemeClr val="accent2">
                      <a:lumMod val="50000"/>
                    </a:schemeClr>
                  </a:solidFill>
                  <a:latin typeface="+mn-lt"/>
                </a:defRPr>
              </a:lvl3pPr>
              <a:lvl4pPr marL="1200150" indent="-171450" algn="l" rtl="0" eaLnBrk="1" fontAlgn="base" hangingPunct="1">
                <a:lnSpc>
                  <a:spcPct val="150000"/>
                </a:lnSpc>
                <a:spcBef>
                  <a:spcPct val="20000"/>
                </a:spcBef>
                <a:spcAft>
                  <a:spcPct val="0"/>
                </a:spcAft>
                <a:buFont typeface="Wingdings" panose="05000000000000000000" pitchFamily="2" charset="2"/>
                <a:buChar char="§"/>
                <a:defRPr sz="1500">
                  <a:solidFill>
                    <a:schemeClr val="accent2">
                      <a:lumMod val="50000"/>
                    </a:schemeClr>
                  </a:solidFill>
                  <a:latin typeface="+mn-lt"/>
                </a:defRPr>
              </a:lvl4pPr>
              <a:lvl5pPr marL="1543050" indent="-171450" algn="l" rtl="0" eaLnBrk="1" fontAlgn="base" hangingPunct="1">
                <a:lnSpc>
                  <a:spcPct val="150000"/>
                </a:lnSpc>
                <a:spcBef>
                  <a:spcPct val="20000"/>
                </a:spcBef>
                <a:spcAft>
                  <a:spcPct val="0"/>
                </a:spcAft>
                <a:buChar char="»"/>
                <a:defRPr sz="1500">
                  <a:solidFill>
                    <a:schemeClr val="accent2">
                      <a:lumMod val="50000"/>
                    </a:schemeClr>
                  </a:solidFill>
                  <a:latin typeface="+mn-lt"/>
                </a:defRPr>
              </a:lvl5pPr>
              <a:lvl6pPr marL="1885950" indent="-171450" algn="l" rtl="0" eaLnBrk="1" fontAlgn="base" hangingPunct="1">
                <a:lnSpc>
                  <a:spcPts val="1050"/>
                </a:lnSpc>
                <a:spcBef>
                  <a:spcPct val="20000"/>
                </a:spcBef>
                <a:spcAft>
                  <a:spcPct val="0"/>
                </a:spcAft>
                <a:buChar char="»"/>
                <a:defRPr>
                  <a:solidFill>
                    <a:schemeClr val="tx1"/>
                  </a:solidFill>
                  <a:latin typeface="+mn-lt"/>
                </a:defRPr>
              </a:lvl6pPr>
              <a:lvl7pPr marL="2228850" indent="-171450" algn="l" rtl="0" eaLnBrk="1" fontAlgn="base" hangingPunct="1">
                <a:lnSpc>
                  <a:spcPts val="1050"/>
                </a:lnSpc>
                <a:spcBef>
                  <a:spcPct val="20000"/>
                </a:spcBef>
                <a:spcAft>
                  <a:spcPct val="0"/>
                </a:spcAft>
                <a:buChar char="»"/>
                <a:defRPr>
                  <a:solidFill>
                    <a:schemeClr val="tx1"/>
                  </a:solidFill>
                  <a:latin typeface="+mn-lt"/>
                </a:defRPr>
              </a:lvl7pPr>
              <a:lvl8pPr marL="2571750" indent="-171450" algn="l" rtl="0" eaLnBrk="1" fontAlgn="base" hangingPunct="1">
                <a:lnSpc>
                  <a:spcPts val="1050"/>
                </a:lnSpc>
                <a:spcBef>
                  <a:spcPct val="20000"/>
                </a:spcBef>
                <a:spcAft>
                  <a:spcPct val="0"/>
                </a:spcAft>
                <a:buChar char="»"/>
                <a:defRPr>
                  <a:solidFill>
                    <a:schemeClr val="tx1"/>
                  </a:solidFill>
                  <a:latin typeface="+mn-lt"/>
                </a:defRPr>
              </a:lvl8pPr>
              <a:lvl9pPr marL="2914650" indent="-171450" algn="l" rtl="0" eaLnBrk="1" fontAlgn="base" hangingPunct="1">
                <a:lnSpc>
                  <a:spcPts val="1050"/>
                </a:lnSpc>
                <a:spcBef>
                  <a:spcPct val="20000"/>
                </a:spcBef>
                <a:spcAft>
                  <a:spcPct val="0"/>
                </a:spcAft>
                <a:buChar char="»"/>
                <a:defRPr>
                  <a:solidFill>
                    <a:schemeClr val="tx1"/>
                  </a:solidFill>
                  <a:latin typeface="+mn-lt"/>
                </a:defRPr>
              </a:lvl9pPr>
            </a:lstStyle>
            <a:p>
              <a:r>
                <a:rPr lang="fr-BE" kern="0" dirty="0">
                  <a:cs typeface="Calibri"/>
                </a:rPr>
                <a:t>12 </a:t>
              </a:r>
              <a:r>
                <a:rPr lang="fr-BE" kern="0" dirty="0" err="1">
                  <a:cs typeface="Calibri"/>
                </a:rPr>
                <a:t>AP's</a:t>
              </a:r>
              <a:r>
                <a:rPr lang="fr-BE" kern="0" dirty="0">
                  <a:cs typeface="Calibri"/>
                </a:rPr>
                <a:t> </a:t>
              </a:r>
              <a:r>
                <a:rPr lang="fr-BE" kern="0" dirty="0" err="1">
                  <a:cs typeface="Calibri"/>
                </a:rPr>
                <a:t>filled</a:t>
              </a:r>
              <a:r>
                <a:rPr lang="fr-BE" kern="0" dirty="0">
                  <a:cs typeface="Calibri"/>
                </a:rPr>
                <a:t> in the questionnaire!</a:t>
              </a:r>
              <a:endParaRPr lang="en-US" dirty="0"/>
            </a:p>
            <a:p>
              <a:endParaRPr lang="fr-BE" kern="0" dirty="0">
                <a:ea typeface="+mn-lt"/>
                <a:cs typeface="+mn-lt"/>
              </a:endParaRPr>
            </a:p>
            <a:p>
              <a:endParaRPr lang="fr-BE" kern="0" dirty="0">
                <a:cs typeface="Calibri"/>
              </a:endParaRPr>
            </a:p>
          </p:txBody>
        </p:sp>
      </p:grpSp>
      <p:grpSp>
        <p:nvGrpSpPr>
          <p:cNvPr id="11" name="Group 10">
            <a:extLst>
              <a:ext uri="{FF2B5EF4-FFF2-40B4-BE49-F238E27FC236}">
                <a16:creationId xmlns:a16="http://schemas.microsoft.com/office/drawing/2014/main" id="{20D59EDD-3599-4761-BF8D-9B9AB35428D8}"/>
              </a:ext>
            </a:extLst>
          </p:cNvPr>
          <p:cNvGrpSpPr/>
          <p:nvPr/>
        </p:nvGrpSpPr>
        <p:grpSpPr>
          <a:xfrm>
            <a:off x="775686" y="3642121"/>
            <a:ext cx="5523383" cy="752295"/>
            <a:chOff x="775686" y="3319472"/>
            <a:chExt cx="5523383" cy="752295"/>
          </a:xfrm>
        </p:grpSpPr>
        <p:sp>
          <p:nvSpPr>
            <p:cNvPr id="8" name="Text Placeholder 1">
              <a:extLst>
                <a:ext uri="{FF2B5EF4-FFF2-40B4-BE49-F238E27FC236}">
                  <a16:creationId xmlns:a16="http://schemas.microsoft.com/office/drawing/2014/main" id="{A02624D3-6D6E-41CC-8FEB-D50BFE7922F0}"/>
                </a:ext>
              </a:extLst>
            </p:cNvPr>
            <p:cNvSpPr txBox="1">
              <a:spLocks/>
            </p:cNvSpPr>
            <p:nvPr/>
          </p:nvSpPr>
          <p:spPr>
            <a:xfrm>
              <a:off x="1601023" y="3319472"/>
              <a:ext cx="4698046" cy="535136"/>
            </a:xfrm>
            <a:prstGeom prst="rect">
              <a:avLst/>
            </a:prstGeom>
          </p:spPr>
          <p:txBody>
            <a:bodyPr vert="horz" lIns="91440" tIns="45720" rIns="91440" bIns="45720" rtlCol="0" anchor="t">
              <a:normAutofit/>
            </a:bodyPr>
            <a:lstStyle>
              <a:lvl1pPr marL="0" indent="0" algn="l" rtl="0" eaLnBrk="1" fontAlgn="base" hangingPunct="1">
                <a:lnSpc>
                  <a:spcPct val="150000"/>
                </a:lnSpc>
                <a:spcBef>
                  <a:spcPct val="0"/>
                </a:spcBef>
                <a:spcAft>
                  <a:spcPts val="0"/>
                </a:spcAft>
                <a:buNone/>
                <a:defRPr sz="1800">
                  <a:solidFill>
                    <a:schemeClr val="tx1"/>
                  </a:solidFill>
                  <a:latin typeface="+mn-lt"/>
                  <a:ea typeface="+mn-ea"/>
                  <a:cs typeface="+mn-cs"/>
                </a:defRPr>
              </a:lvl1pPr>
              <a:lvl2pPr marL="557213" indent="-214313" algn="l" rtl="0" eaLnBrk="1" fontAlgn="base" hangingPunct="1">
                <a:lnSpc>
                  <a:spcPct val="150000"/>
                </a:lnSpc>
                <a:spcBef>
                  <a:spcPct val="20000"/>
                </a:spcBef>
                <a:spcAft>
                  <a:spcPct val="0"/>
                </a:spcAft>
                <a:buFont typeface="Arial" panose="020B0604020202020204" pitchFamily="34" charset="0"/>
                <a:buChar char="•"/>
                <a:defRPr sz="1500">
                  <a:solidFill>
                    <a:schemeClr val="accent2">
                      <a:lumMod val="50000"/>
                    </a:schemeClr>
                  </a:solidFill>
                  <a:latin typeface="+mn-lt"/>
                </a:defRPr>
              </a:lvl2pPr>
              <a:lvl3pPr marL="857250" indent="-171450" algn="l" rtl="0" eaLnBrk="1" fontAlgn="base" hangingPunct="1">
                <a:lnSpc>
                  <a:spcPct val="150000"/>
                </a:lnSpc>
                <a:spcBef>
                  <a:spcPct val="20000"/>
                </a:spcBef>
                <a:spcAft>
                  <a:spcPct val="0"/>
                </a:spcAft>
                <a:buSzPct val="60000"/>
                <a:buFont typeface="Courier New" panose="02070309020205020404" pitchFamily="49" charset="0"/>
                <a:buChar char="o"/>
                <a:defRPr sz="1500">
                  <a:solidFill>
                    <a:schemeClr val="accent2">
                      <a:lumMod val="50000"/>
                    </a:schemeClr>
                  </a:solidFill>
                  <a:latin typeface="+mn-lt"/>
                </a:defRPr>
              </a:lvl3pPr>
              <a:lvl4pPr marL="1200150" indent="-171450" algn="l" rtl="0" eaLnBrk="1" fontAlgn="base" hangingPunct="1">
                <a:lnSpc>
                  <a:spcPct val="150000"/>
                </a:lnSpc>
                <a:spcBef>
                  <a:spcPct val="20000"/>
                </a:spcBef>
                <a:spcAft>
                  <a:spcPct val="0"/>
                </a:spcAft>
                <a:buFont typeface="Wingdings" panose="05000000000000000000" pitchFamily="2" charset="2"/>
                <a:buChar char="§"/>
                <a:defRPr sz="1500">
                  <a:solidFill>
                    <a:schemeClr val="accent2">
                      <a:lumMod val="50000"/>
                    </a:schemeClr>
                  </a:solidFill>
                  <a:latin typeface="+mn-lt"/>
                </a:defRPr>
              </a:lvl4pPr>
              <a:lvl5pPr marL="1543050" indent="-171450" algn="l" rtl="0" eaLnBrk="1" fontAlgn="base" hangingPunct="1">
                <a:lnSpc>
                  <a:spcPct val="150000"/>
                </a:lnSpc>
                <a:spcBef>
                  <a:spcPct val="20000"/>
                </a:spcBef>
                <a:spcAft>
                  <a:spcPct val="0"/>
                </a:spcAft>
                <a:buChar char="»"/>
                <a:defRPr sz="1500">
                  <a:solidFill>
                    <a:schemeClr val="accent2">
                      <a:lumMod val="50000"/>
                    </a:schemeClr>
                  </a:solidFill>
                  <a:latin typeface="+mn-lt"/>
                </a:defRPr>
              </a:lvl5pPr>
              <a:lvl6pPr marL="1885950" indent="-171450" algn="l" rtl="0" eaLnBrk="1" fontAlgn="base" hangingPunct="1">
                <a:lnSpc>
                  <a:spcPts val="1050"/>
                </a:lnSpc>
                <a:spcBef>
                  <a:spcPct val="20000"/>
                </a:spcBef>
                <a:spcAft>
                  <a:spcPct val="0"/>
                </a:spcAft>
                <a:buChar char="»"/>
                <a:defRPr>
                  <a:solidFill>
                    <a:schemeClr val="tx1"/>
                  </a:solidFill>
                  <a:latin typeface="+mn-lt"/>
                </a:defRPr>
              </a:lvl6pPr>
              <a:lvl7pPr marL="2228850" indent="-171450" algn="l" rtl="0" eaLnBrk="1" fontAlgn="base" hangingPunct="1">
                <a:lnSpc>
                  <a:spcPts val="1050"/>
                </a:lnSpc>
                <a:spcBef>
                  <a:spcPct val="20000"/>
                </a:spcBef>
                <a:spcAft>
                  <a:spcPct val="0"/>
                </a:spcAft>
                <a:buChar char="»"/>
                <a:defRPr>
                  <a:solidFill>
                    <a:schemeClr val="tx1"/>
                  </a:solidFill>
                  <a:latin typeface="+mn-lt"/>
                </a:defRPr>
              </a:lvl7pPr>
              <a:lvl8pPr marL="2571750" indent="-171450" algn="l" rtl="0" eaLnBrk="1" fontAlgn="base" hangingPunct="1">
                <a:lnSpc>
                  <a:spcPts val="1050"/>
                </a:lnSpc>
                <a:spcBef>
                  <a:spcPct val="20000"/>
                </a:spcBef>
                <a:spcAft>
                  <a:spcPct val="0"/>
                </a:spcAft>
                <a:buChar char="»"/>
                <a:defRPr>
                  <a:solidFill>
                    <a:schemeClr val="tx1"/>
                  </a:solidFill>
                  <a:latin typeface="+mn-lt"/>
                </a:defRPr>
              </a:lvl8pPr>
              <a:lvl9pPr marL="2914650" indent="-171450" algn="l" rtl="0" eaLnBrk="1" fontAlgn="base" hangingPunct="1">
                <a:lnSpc>
                  <a:spcPts val="1050"/>
                </a:lnSpc>
                <a:spcBef>
                  <a:spcPct val="20000"/>
                </a:spcBef>
                <a:spcAft>
                  <a:spcPct val="0"/>
                </a:spcAft>
                <a:buChar char="»"/>
                <a:defRPr>
                  <a:solidFill>
                    <a:schemeClr val="tx1"/>
                  </a:solidFill>
                  <a:latin typeface="+mn-lt"/>
                </a:defRPr>
              </a:lvl9pPr>
            </a:lstStyle>
            <a:p>
              <a:r>
                <a:rPr lang="fr-BE" kern="0" dirty="0">
                  <a:cs typeface="Calibri"/>
                </a:rPr>
                <a:t>10 </a:t>
              </a:r>
              <a:r>
                <a:rPr lang="fr-BE" kern="0" dirty="0" err="1">
                  <a:cs typeface="Calibri"/>
                </a:rPr>
                <a:t>AP's</a:t>
              </a:r>
              <a:r>
                <a:rPr lang="fr-BE" kern="0" dirty="0">
                  <a:cs typeface="Calibri"/>
                </a:rPr>
                <a:t> </a:t>
              </a:r>
              <a:r>
                <a:rPr lang="fr-BE" kern="0" dirty="0" err="1">
                  <a:cs typeface="Calibri"/>
                </a:rPr>
                <a:t>did</a:t>
              </a:r>
              <a:r>
                <a:rPr lang="fr-BE" kern="0" dirty="0">
                  <a:cs typeface="Calibri"/>
                </a:rPr>
                <a:t> not </a:t>
              </a:r>
              <a:r>
                <a:rPr lang="fr-BE" kern="0" dirty="0" err="1">
                  <a:cs typeface="Calibri"/>
                </a:rPr>
                <a:t>fill</a:t>
              </a:r>
              <a:r>
                <a:rPr lang="fr-BE" kern="0" dirty="0">
                  <a:cs typeface="Calibri"/>
                </a:rPr>
                <a:t> in the questionnaire</a:t>
              </a:r>
              <a:r>
                <a:rPr lang="fr-BE" kern="0" dirty="0">
                  <a:ea typeface="+mn-lt"/>
                  <a:cs typeface="+mn-lt"/>
                </a:rPr>
                <a:t>!</a:t>
              </a:r>
              <a:endParaRPr lang="en-US" dirty="0"/>
            </a:p>
            <a:p>
              <a:endParaRPr lang="fr-BE" kern="0" dirty="0">
                <a:cs typeface="Calibri"/>
              </a:endParaRPr>
            </a:p>
            <a:p>
              <a:endParaRPr lang="fr-BE" kern="0" dirty="0">
                <a:cs typeface="Calibri"/>
              </a:endParaRPr>
            </a:p>
          </p:txBody>
        </p:sp>
        <p:pic>
          <p:nvPicPr>
            <p:cNvPr id="10" name="Picture 10" descr="Icon&#10;&#10;Description automatically generated">
              <a:extLst>
                <a:ext uri="{FF2B5EF4-FFF2-40B4-BE49-F238E27FC236}">
                  <a16:creationId xmlns:a16="http://schemas.microsoft.com/office/drawing/2014/main" id="{4C4EACCF-8FBD-472B-8234-B3E744A2489D}"/>
                </a:ext>
              </a:extLst>
            </p:cNvPr>
            <p:cNvPicPr>
              <a:picLocks noChangeAspect="1"/>
            </p:cNvPicPr>
            <p:nvPr/>
          </p:nvPicPr>
          <p:blipFill>
            <a:blip r:embed="rId3"/>
            <a:stretch>
              <a:fillRect/>
            </a:stretch>
          </p:blipFill>
          <p:spPr>
            <a:xfrm>
              <a:off x="775686" y="3321694"/>
              <a:ext cx="611060" cy="750073"/>
            </a:xfrm>
            <a:prstGeom prst="rect">
              <a:avLst/>
            </a:prstGeom>
          </p:spPr>
        </p:pic>
      </p:grpSp>
    </p:spTree>
    <p:extLst>
      <p:ext uri="{BB962C8B-B14F-4D97-AF65-F5344CB8AC3E}">
        <p14:creationId xmlns:p14="http://schemas.microsoft.com/office/powerpoint/2010/main" val="210556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749595-27A6-4E2C-80A6-21CA8BD3DB90}"/>
              </a:ext>
            </a:extLst>
          </p:cNvPr>
          <p:cNvSpPr>
            <a:spLocks noGrp="1"/>
          </p:cNvSpPr>
          <p:nvPr>
            <p:ph type="body" sz="quarter" idx="11"/>
          </p:nvPr>
        </p:nvSpPr>
        <p:spPr/>
        <p:txBody>
          <a:bodyPr vert="horz" lIns="91440" tIns="45720" rIns="91440" bIns="45720" rtlCol="0" anchor="t">
            <a:normAutofit/>
          </a:bodyPr>
          <a:lstStyle/>
          <a:p>
            <a:pPr algn="ctr"/>
            <a:r>
              <a:rPr lang="fr-BE"/>
              <a:t>First </a:t>
            </a:r>
            <a:r>
              <a:rPr lang="fr-BE">
                <a:ea typeface="+mn-lt"/>
                <a:cs typeface="+mn-lt"/>
              </a:rPr>
              <a:t>Snapshot end of </a:t>
            </a:r>
            <a:r>
              <a:rPr lang="fr-BE" err="1">
                <a:ea typeface="+mn-lt"/>
                <a:cs typeface="+mn-lt"/>
              </a:rPr>
              <a:t>September</a:t>
            </a:r>
            <a:r>
              <a:rPr lang="fr-BE">
                <a:ea typeface="+mn-lt"/>
                <a:cs typeface="+mn-lt"/>
              </a:rPr>
              <a:t> 2020 </a:t>
            </a:r>
            <a:endParaRPr lang="fr-BE">
              <a:cs typeface="Calibri"/>
            </a:endParaRPr>
          </a:p>
          <a:p>
            <a:endParaRPr lang="fr-BE">
              <a:cs typeface="Calibri"/>
            </a:endParaRPr>
          </a:p>
        </p:txBody>
      </p:sp>
      <p:sp>
        <p:nvSpPr>
          <p:cNvPr id="3" name="Title 2">
            <a:extLst>
              <a:ext uri="{FF2B5EF4-FFF2-40B4-BE49-F238E27FC236}">
                <a16:creationId xmlns:a16="http://schemas.microsoft.com/office/drawing/2014/main" id="{FB7062D2-5FE5-405E-AF56-14174C53C80C}"/>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sym typeface="Wingdings" panose="05000000000000000000" pitchFamily="2" charset="2"/>
              </a:rPr>
              <a:t>Update progress on CBE </a:t>
            </a:r>
            <a:r>
              <a:rPr lang="en-US" sz="2000" dirty="0" err="1">
                <a:solidFill>
                  <a:schemeClr val="accent1">
                    <a:lumMod val="75000"/>
                  </a:schemeClr>
                </a:solidFill>
                <a:sym typeface="Wingdings" panose="05000000000000000000" pitchFamily="2" charset="2"/>
              </a:rPr>
              <a:t>schemeID</a:t>
            </a:r>
            <a:r>
              <a:rPr lang="en-US" sz="2000" dirty="0">
                <a:solidFill>
                  <a:schemeClr val="accent1">
                    <a:lumMod val="75000"/>
                  </a:schemeClr>
                </a:solidFill>
                <a:sym typeface="Wingdings" panose="05000000000000000000" pitchFamily="2" charset="2"/>
              </a:rPr>
              <a:t> migration</a:t>
            </a:r>
            <a:endParaRPr lang="en-US" sz="2000" dirty="0">
              <a:solidFill>
                <a:schemeClr val="accent1">
                  <a:lumMod val="75000"/>
                </a:schemeClr>
              </a:solidFill>
            </a:endParaRPr>
          </a:p>
        </p:txBody>
      </p:sp>
      <p:pic>
        <p:nvPicPr>
          <p:cNvPr id="4" name="Picture 4" descr="A picture containing chart&#10;&#10;Description automatically generated">
            <a:extLst>
              <a:ext uri="{FF2B5EF4-FFF2-40B4-BE49-F238E27FC236}">
                <a16:creationId xmlns:a16="http://schemas.microsoft.com/office/drawing/2014/main" id="{17733146-ABE2-42A8-B2E8-F4527A6349DF}"/>
              </a:ext>
            </a:extLst>
          </p:cNvPr>
          <p:cNvPicPr>
            <a:picLocks noChangeAspect="1"/>
          </p:cNvPicPr>
          <p:nvPr/>
        </p:nvPicPr>
        <p:blipFill>
          <a:blip r:embed="rId2"/>
          <a:stretch>
            <a:fillRect/>
          </a:stretch>
        </p:blipFill>
        <p:spPr>
          <a:xfrm>
            <a:off x="2184910" y="1712098"/>
            <a:ext cx="4692820" cy="4744773"/>
          </a:xfrm>
          <a:prstGeom prst="rect">
            <a:avLst/>
          </a:prstGeom>
        </p:spPr>
      </p:pic>
    </p:spTree>
    <p:extLst>
      <p:ext uri="{BB962C8B-B14F-4D97-AF65-F5344CB8AC3E}">
        <p14:creationId xmlns:p14="http://schemas.microsoft.com/office/powerpoint/2010/main" val="332034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DF5BC-D0A3-4746-9501-6DD72B5DBF61}"/>
              </a:ext>
            </a:extLst>
          </p:cNvPr>
          <p:cNvSpPr>
            <a:spLocks noGrp="1"/>
          </p:cNvSpPr>
          <p:nvPr>
            <p:ph type="body" sz="quarter" idx="11"/>
          </p:nvPr>
        </p:nvSpPr>
        <p:spPr/>
        <p:txBody>
          <a:bodyPr/>
          <a:lstStyle/>
          <a:p>
            <a:r>
              <a:rPr lang="fr-BE"/>
              <a:t>II. </a:t>
            </a:r>
            <a:r>
              <a:rPr lang="fr-BE" err="1"/>
              <a:t>Harmonize</a:t>
            </a:r>
            <a:r>
              <a:rPr lang="fr-BE"/>
              <a:t> adoption of new </a:t>
            </a:r>
            <a:r>
              <a:rPr lang="fr-BE" err="1"/>
              <a:t>schemeID</a:t>
            </a:r>
            <a:r>
              <a:rPr lang="fr-BE"/>
              <a:t> (0208): </a:t>
            </a:r>
            <a:r>
              <a:rPr lang="fr-BE" err="1"/>
              <a:t>Reported</a:t>
            </a:r>
            <a:r>
              <a:rPr lang="fr-BE"/>
              <a:t> </a:t>
            </a:r>
            <a:r>
              <a:rPr lang="fr-BE" err="1"/>
              <a:t>concern</a:t>
            </a:r>
            <a:r>
              <a:rPr lang="fr-BE"/>
              <a:t>: </a:t>
            </a:r>
          </a:p>
          <a:p>
            <a:pPr marL="842963" lvl="1" indent="-285750"/>
            <a:r>
              <a:rPr lang="fr-BE"/>
              <a:t>AP not </a:t>
            </a:r>
            <a:r>
              <a:rPr lang="fr-BE" err="1"/>
              <a:t>yet</a:t>
            </a:r>
            <a:r>
              <a:rPr lang="fr-BE"/>
              <a:t> </a:t>
            </a:r>
            <a:r>
              <a:rPr lang="fr-BE" err="1"/>
              <a:t>supporting</a:t>
            </a:r>
            <a:r>
              <a:rPr lang="fr-BE"/>
              <a:t> </a:t>
            </a:r>
            <a:r>
              <a:rPr lang="fr-BE" err="1"/>
              <a:t>reception</a:t>
            </a:r>
            <a:r>
              <a:rPr lang="fr-BE"/>
              <a:t>/registration  of 0208-based documents, </a:t>
            </a:r>
            <a:r>
              <a:rPr lang="fr-BE" err="1"/>
              <a:t>will</a:t>
            </a:r>
            <a:r>
              <a:rPr lang="fr-BE"/>
              <a:t> </a:t>
            </a:r>
            <a:r>
              <a:rPr lang="fr-BE" err="1"/>
              <a:t>keep</a:t>
            </a:r>
            <a:r>
              <a:rPr lang="fr-BE"/>
              <a:t> </a:t>
            </a:r>
            <a:r>
              <a:rPr lang="fr-BE" err="1"/>
              <a:t>registering</a:t>
            </a:r>
            <a:r>
              <a:rPr lang="fr-BE"/>
              <a:t> new clients </a:t>
            </a:r>
            <a:r>
              <a:rPr lang="fr-BE" err="1"/>
              <a:t>with</a:t>
            </a:r>
            <a:r>
              <a:rPr lang="fr-BE"/>
              <a:t> 9956-based </a:t>
            </a:r>
            <a:r>
              <a:rPr lang="fr-BE" err="1"/>
              <a:t>identifiers</a:t>
            </a:r>
            <a:endParaRPr lang="fr-BE"/>
          </a:p>
          <a:p>
            <a:pPr marL="842963" lvl="1" indent="-285750"/>
            <a:r>
              <a:rPr lang="fr-BE"/>
              <a:t>It </a:t>
            </a:r>
            <a:r>
              <a:rPr lang="fr-BE" err="1"/>
              <a:t>means</a:t>
            </a:r>
            <a:r>
              <a:rPr lang="fr-BE"/>
              <a:t> </a:t>
            </a:r>
            <a:r>
              <a:rPr lang="fr-BE" err="1"/>
              <a:t>that</a:t>
            </a:r>
            <a:r>
              <a:rPr lang="fr-BE"/>
              <a:t> the client </a:t>
            </a:r>
            <a:r>
              <a:rPr lang="fr-BE" err="1"/>
              <a:t>is</a:t>
            </a:r>
            <a:r>
              <a:rPr lang="fr-BE"/>
              <a:t> NOT </a:t>
            </a:r>
            <a:r>
              <a:rPr lang="fr-BE" err="1"/>
              <a:t>migrated</a:t>
            </a:r>
            <a:r>
              <a:rPr lang="fr-BE"/>
              <a:t> (as </a:t>
            </a:r>
            <a:r>
              <a:rPr lang="fr-BE" err="1"/>
              <a:t>expected</a:t>
            </a:r>
            <a:r>
              <a:rPr lang="fr-BE"/>
              <a:t> in </a:t>
            </a:r>
            <a:r>
              <a:rPr lang="fr-BE" err="1"/>
              <a:t>hermes</a:t>
            </a:r>
            <a:r>
              <a:rPr lang="fr-BE"/>
              <a:t> design) (for a </a:t>
            </a:r>
            <a:r>
              <a:rPr lang="fr-BE" err="1"/>
              <a:t>while</a:t>
            </a:r>
            <a:r>
              <a:rPr lang="fr-BE"/>
              <a:t>)</a:t>
            </a:r>
          </a:p>
          <a:p>
            <a:pPr marL="842963" lvl="1" indent="-285750"/>
            <a:r>
              <a:rPr lang="fr-BE" err="1"/>
              <a:t>Such</a:t>
            </a:r>
            <a:r>
              <a:rPr lang="fr-BE"/>
              <a:t> clients </a:t>
            </a:r>
            <a:r>
              <a:rPr lang="fr-BE" err="1"/>
              <a:t>risk</a:t>
            </a:r>
            <a:r>
              <a:rPr lang="fr-BE"/>
              <a:t> to </a:t>
            </a:r>
            <a:r>
              <a:rPr lang="fr-BE" err="1"/>
              <a:t>receive</a:t>
            </a:r>
            <a:r>
              <a:rPr lang="fr-BE"/>
              <a:t> </a:t>
            </a:r>
            <a:r>
              <a:rPr lang="fr-BE" err="1"/>
              <a:t>converted</a:t>
            </a:r>
            <a:r>
              <a:rPr lang="fr-BE"/>
              <a:t> e-</a:t>
            </a:r>
            <a:r>
              <a:rPr lang="fr-BE" err="1"/>
              <a:t>invoices</a:t>
            </a:r>
            <a:r>
              <a:rPr lang="fr-BE"/>
              <a:t> </a:t>
            </a:r>
            <a:r>
              <a:rPr lang="fr-BE" err="1"/>
              <a:t>through</a:t>
            </a:r>
            <a:r>
              <a:rPr lang="fr-BE"/>
              <a:t> </a:t>
            </a:r>
            <a:r>
              <a:rPr lang="fr-BE" err="1"/>
              <a:t>hermes</a:t>
            </a:r>
            <a:r>
              <a:rPr lang="fr-BE"/>
              <a:t> </a:t>
            </a:r>
            <a:r>
              <a:rPr lang="fr-BE" err="1"/>
              <a:t>based</a:t>
            </a:r>
            <a:r>
              <a:rPr lang="fr-BE"/>
              <a:t> on 0208 registration</a:t>
            </a:r>
          </a:p>
          <a:p>
            <a:endParaRPr lang="en-US"/>
          </a:p>
        </p:txBody>
      </p:sp>
      <p:sp>
        <p:nvSpPr>
          <p:cNvPr id="3" name="Title 2">
            <a:extLst>
              <a:ext uri="{FF2B5EF4-FFF2-40B4-BE49-F238E27FC236}">
                <a16:creationId xmlns:a16="http://schemas.microsoft.com/office/drawing/2014/main" id="{51F492E5-4DDB-40CF-A74D-2CCC797EC004}"/>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sym typeface="Wingdings" panose="05000000000000000000" pitchFamily="2" charset="2"/>
              </a:rPr>
              <a:t>Update progress on CBE </a:t>
            </a:r>
            <a:r>
              <a:rPr lang="en-US" sz="2000" dirty="0" err="1">
                <a:solidFill>
                  <a:schemeClr val="accent1">
                    <a:lumMod val="75000"/>
                  </a:schemeClr>
                </a:solidFill>
                <a:sym typeface="Wingdings" panose="05000000000000000000" pitchFamily="2" charset="2"/>
              </a:rPr>
              <a:t>schemeID</a:t>
            </a:r>
            <a:r>
              <a:rPr lang="en-US" sz="2000" dirty="0">
                <a:solidFill>
                  <a:schemeClr val="accent1">
                    <a:lumMod val="75000"/>
                  </a:schemeClr>
                </a:solidFill>
                <a:sym typeface="Wingdings" panose="05000000000000000000" pitchFamily="2" charset="2"/>
              </a:rPr>
              <a:t> migration</a:t>
            </a:r>
            <a:endParaRPr lang="en-US" sz="2000" dirty="0">
              <a:solidFill>
                <a:schemeClr val="accent1">
                  <a:lumMod val="75000"/>
                </a:schemeClr>
              </a:solidFill>
            </a:endParaRPr>
          </a:p>
        </p:txBody>
      </p:sp>
    </p:spTree>
    <p:extLst>
      <p:ext uri="{BB962C8B-B14F-4D97-AF65-F5344CB8AC3E}">
        <p14:creationId xmlns:p14="http://schemas.microsoft.com/office/powerpoint/2010/main" val="326443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3D97-3465-40C2-96D6-E4FAD895F14F}"/>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rPr>
              <a:t>Hermes migration principle – theory</a:t>
            </a:r>
          </a:p>
        </p:txBody>
      </p:sp>
      <p:sp>
        <p:nvSpPr>
          <p:cNvPr id="4" name="Slide Number Placeholder 3">
            <a:extLst>
              <a:ext uri="{FF2B5EF4-FFF2-40B4-BE49-F238E27FC236}">
                <a16:creationId xmlns:a16="http://schemas.microsoft.com/office/drawing/2014/main" id="{A0FF7940-A6EA-48AD-8F39-37D3A74A0836}"/>
              </a:ext>
            </a:extLst>
          </p:cNvPr>
          <p:cNvSpPr>
            <a:spLocks noGrp="1"/>
          </p:cNvSpPr>
          <p:nvPr>
            <p:ph type="sldNum" sz="quarter" idx="4"/>
          </p:nvPr>
        </p:nvSpPr>
        <p:spPr>
          <a:xfrm>
            <a:off x="342134" y="6436359"/>
            <a:ext cx="52900" cy="219291"/>
          </a:xfrm>
        </p:spPr>
        <p:txBody>
          <a:bodyPr/>
          <a:lstStyle/>
          <a:p>
            <a:fld id="{73E366B5-C74E-6745-8CB9-24F014CC4D93}" type="slidenum">
              <a:rPr lang="en-US" smtClean="0"/>
              <a:pPr/>
              <a:t>7</a:t>
            </a:fld>
            <a:endParaRPr lang="en-US"/>
          </a:p>
        </p:txBody>
      </p:sp>
      <p:sp>
        <p:nvSpPr>
          <p:cNvPr id="3" name="Text Placeholder 2"/>
          <p:cNvSpPr>
            <a:spLocks noGrp="1"/>
          </p:cNvSpPr>
          <p:nvPr>
            <p:ph type="body" sz="quarter" idx="10"/>
          </p:nvPr>
        </p:nvSpPr>
        <p:spPr/>
        <p:txBody>
          <a:bodyPr/>
          <a:lstStyle/>
          <a:p>
            <a:endParaRPr lang="nl-BE"/>
          </a:p>
        </p:txBody>
      </p:sp>
      <p:sp>
        <p:nvSpPr>
          <p:cNvPr id="5" name="TextBox 4">
            <a:extLst>
              <a:ext uri="{FF2B5EF4-FFF2-40B4-BE49-F238E27FC236}">
                <a16:creationId xmlns:a16="http://schemas.microsoft.com/office/drawing/2014/main" id="{5F102D8C-F8CA-4796-8CF9-D78345FE75FE}"/>
              </a:ext>
            </a:extLst>
          </p:cNvPr>
          <p:cNvSpPr txBox="1"/>
          <p:nvPr/>
        </p:nvSpPr>
        <p:spPr>
          <a:xfrm>
            <a:off x="395034" y="2753697"/>
            <a:ext cx="1396444" cy="646331"/>
          </a:xfrm>
          <a:prstGeom prst="rect">
            <a:avLst/>
          </a:prstGeom>
          <a:noFill/>
        </p:spPr>
        <p:txBody>
          <a:bodyPr wrap="square" rtlCol="0">
            <a:spAutoFit/>
          </a:bodyPr>
          <a:lstStyle/>
          <a:p>
            <a:r>
              <a:rPr lang="en-US" sz="1800"/>
              <a:t>HERMES SMP</a:t>
            </a:r>
          </a:p>
        </p:txBody>
      </p:sp>
      <p:sp>
        <p:nvSpPr>
          <p:cNvPr id="6" name="TextBox 5">
            <a:extLst>
              <a:ext uri="{FF2B5EF4-FFF2-40B4-BE49-F238E27FC236}">
                <a16:creationId xmlns:a16="http://schemas.microsoft.com/office/drawing/2014/main" id="{A8F56864-7007-4B5F-A67E-40E14D130551}"/>
              </a:ext>
            </a:extLst>
          </p:cNvPr>
          <p:cNvSpPr txBox="1"/>
          <p:nvPr/>
        </p:nvSpPr>
        <p:spPr>
          <a:xfrm>
            <a:off x="395034" y="3290501"/>
            <a:ext cx="1396444" cy="646331"/>
          </a:xfrm>
          <a:prstGeom prst="rect">
            <a:avLst/>
          </a:prstGeom>
          <a:noFill/>
        </p:spPr>
        <p:txBody>
          <a:bodyPr wrap="square" rtlCol="0">
            <a:spAutoFit/>
          </a:bodyPr>
          <a:lstStyle/>
          <a:p>
            <a:r>
              <a:rPr lang="en-US" sz="1800"/>
              <a:t>Belgium SMP</a:t>
            </a:r>
          </a:p>
        </p:txBody>
      </p:sp>
      <p:sp>
        <p:nvSpPr>
          <p:cNvPr id="7" name="TextBox 6">
            <a:extLst>
              <a:ext uri="{FF2B5EF4-FFF2-40B4-BE49-F238E27FC236}">
                <a16:creationId xmlns:a16="http://schemas.microsoft.com/office/drawing/2014/main" id="{5B4C70F5-7C69-4BB1-B524-75E9FE73A7B9}"/>
              </a:ext>
            </a:extLst>
          </p:cNvPr>
          <p:cNvSpPr txBox="1"/>
          <p:nvPr/>
        </p:nvSpPr>
        <p:spPr>
          <a:xfrm>
            <a:off x="395034" y="2257313"/>
            <a:ext cx="1396444" cy="369332"/>
          </a:xfrm>
          <a:prstGeom prst="rect">
            <a:avLst/>
          </a:prstGeom>
          <a:noFill/>
        </p:spPr>
        <p:txBody>
          <a:bodyPr wrap="square" rtlCol="0">
            <a:spAutoFit/>
          </a:bodyPr>
          <a:lstStyle/>
          <a:p>
            <a:r>
              <a:rPr lang="en-US" sz="1800"/>
              <a:t>SML</a:t>
            </a:r>
          </a:p>
        </p:txBody>
      </p:sp>
      <p:sp>
        <p:nvSpPr>
          <p:cNvPr id="8" name="Rectangle 7">
            <a:extLst>
              <a:ext uri="{FF2B5EF4-FFF2-40B4-BE49-F238E27FC236}">
                <a16:creationId xmlns:a16="http://schemas.microsoft.com/office/drawing/2014/main" id="{DA914558-410A-4FBE-93BC-114FF403C693}"/>
              </a:ext>
            </a:extLst>
          </p:cNvPr>
          <p:cNvSpPr/>
          <p:nvPr/>
        </p:nvSpPr>
        <p:spPr>
          <a:xfrm>
            <a:off x="1791477" y="2753697"/>
            <a:ext cx="6268247" cy="2598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a:t>Company x subscribed</a:t>
            </a:r>
          </a:p>
        </p:txBody>
      </p:sp>
      <p:sp>
        <p:nvSpPr>
          <p:cNvPr id="10" name="Rectangle 9">
            <a:extLst>
              <a:ext uri="{FF2B5EF4-FFF2-40B4-BE49-F238E27FC236}">
                <a16:creationId xmlns:a16="http://schemas.microsoft.com/office/drawing/2014/main" id="{CAB2B663-4B22-43C3-937E-C5A656845354}"/>
              </a:ext>
            </a:extLst>
          </p:cNvPr>
          <p:cNvSpPr/>
          <p:nvPr/>
        </p:nvSpPr>
        <p:spPr>
          <a:xfrm>
            <a:off x="1791478" y="3304199"/>
            <a:ext cx="2442866"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a:solidFill>
                  <a:schemeClr val="bg2">
                    <a:lumMod val="50000"/>
                  </a:schemeClr>
                </a:solidFill>
              </a:rPr>
              <a:t>Company x not subscribed</a:t>
            </a:r>
          </a:p>
        </p:txBody>
      </p:sp>
      <p:sp>
        <p:nvSpPr>
          <p:cNvPr id="11" name="Rectangle 10">
            <a:extLst>
              <a:ext uri="{FF2B5EF4-FFF2-40B4-BE49-F238E27FC236}">
                <a16:creationId xmlns:a16="http://schemas.microsoft.com/office/drawing/2014/main" id="{7281D451-6E0D-4F65-AF00-8A30AC0772E2}"/>
              </a:ext>
            </a:extLst>
          </p:cNvPr>
          <p:cNvSpPr/>
          <p:nvPr/>
        </p:nvSpPr>
        <p:spPr>
          <a:xfrm>
            <a:off x="4234344" y="3304199"/>
            <a:ext cx="3825380"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t>Company x subscribed (CBX)</a:t>
            </a:r>
          </a:p>
        </p:txBody>
      </p:sp>
      <p:sp>
        <p:nvSpPr>
          <p:cNvPr id="12" name="Rectangle 11">
            <a:extLst>
              <a:ext uri="{FF2B5EF4-FFF2-40B4-BE49-F238E27FC236}">
                <a16:creationId xmlns:a16="http://schemas.microsoft.com/office/drawing/2014/main" id="{E113819A-6EF6-4995-9208-298511176CDE}"/>
              </a:ext>
            </a:extLst>
          </p:cNvPr>
          <p:cNvSpPr/>
          <p:nvPr/>
        </p:nvSpPr>
        <p:spPr>
          <a:xfrm>
            <a:off x="1791477" y="2276256"/>
            <a:ext cx="2442867" cy="2649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a:t>Company x subscribed (Hermes)</a:t>
            </a:r>
          </a:p>
        </p:txBody>
      </p:sp>
      <p:sp>
        <p:nvSpPr>
          <p:cNvPr id="13" name="Rectangle 12">
            <a:extLst>
              <a:ext uri="{FF2B5EF4-FFF2-40B4-BE49-F238E27FC236}">
                <a16:creationId xmlns:a16="http://schemas.microsoft.com/office/drawing/2014/main" id="{41D881EA-3772-4DD5-8725-01CC9DCB6343}"/>
              </a:ext>
            </a:extLst>
          </p:cNvPr>
          <p:cNvSpPr/>
          <p:nvPr/>
        </p:nvSpPr>
        <p:spPr>
          <a:xfrm>
            <a:off x="4234344" y="2281357"/>
            <a:ext cx="3825380"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a:t>Company x subscribed (CBX)</a:t>
            </a:r>
          </a:p>
        </p:txBody>
      </p:sp>
    </p:spTree>
    <p:extLst>
      <p:ext uri="{BB962C8B-B14F-4D97-AF65-F5344CB8AC3E}">
        <p14:creationId xmlns:p14="http://schemas.microsoft.com/office/powerpoint/2010/main" val="18470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C179-CC53-4C6C-9BCE-7719DAF86C7F}"/>
              </a:ext>
            </a:extLst>
          </p:cNvPr>
          <p:cNvSpPr>
            <a:spLocks noGrp="1"/>
          </p:cNvSpPr>
          <p:nvPr>
            <p:ph type="title"/>
          </p:nvPr>
        </p:nvSpPr>
        <p:spPr/>
        <p:txBody>
          <a:bodyPr vert="horz" lIns="91440" tIns="45720" rIns="91440" bIns="45720" rtlCol="0" anchor="ctr">
            <a:normAutofit/>
          </a:bodyPr>
          <a:lstStyle/>
          <a:p>
            <a:r>
              <a:rPr lang="en-US" sz="2000" dirty="0">
                <a:solidFill>
                  <a:schemeClr val="accent1">
                    <a:lumMod val="75000"/>
                  </a:schemeClr>
                </a:solidFill>
              </a:rPr>
              <a:t>Hermes (0208) &amp; </a:t>
            </a:r>
            <a:r>
              <a:rPr lang="en-US" sz="2000" dirty="0" err="1">
                <a:solidFill>
                  <a:schemeClr val="accent1">
                    <a:lumMod val="75000"/>
                  </a:schemeClr>
                </a:solidFill>
              </a:rPr>
              <a:t>CodaBox</a:t>
            </a:r>
            <a:r>
              <a:rPr lang="en-US" sz="2000" dirty="0">
                <a:solidFill>
                  <a:schemeClr val="accent1">
                    <a:lumMod val="75000"/>
                  </a:schemeClr>
                </a:solidFill>
              </a:rPr>
              <a:t> (9956) registration – Current implementation</a:t>
            </a:r>
          </a:p>
        </p:txBody>
      </p:sp>
      <p:sp>
        <p:nvSpPr>
          <p:cNvPr id="4" name="Slide Number Placeholder 3">
            <a:extLst>
              <a:ext uri="{FF2B5EF4-FFF2-40B4-BE49-F238E27FC236}">
                <a16:creationId xmlns:a16="http://schemas.microsoft.com/office/drawing/2014/main" id="{DA4E4384-68ED-4897-855B-3F9D649F660F}"/>
              </a:ext>
            </a:extLst>
          </p:cNvPr>
          <p:cNvSpPr>
            <a:spLocks noGrp="1"/>
          </p:cNvSpPr>
          <p:nvPr>
            <p:ph type="sldNum" sz="quarter" idx="4"/>
          </p:nvPr>
        </p:nvSpPr>
        <p:spPr>
          <a:xfrm>
            <a:off x="342134" y="6436359"/>
            <a:ext cx="52900" cy="219291"/>
          </a:xfrm>
        </p:spPr>
        <p:txBody>
          <a:bodyPr/>
          <a:lstStyle/>
          <a:p>
            <a:fld id="{73E366B5-C74E-6745-8CB9-24F014CC4D93}" type="slidenum">
              <a:rPr lang="en-US" smtClean="0"/>
              <a:pPr/>
              <a:t>8</a:t>
            </a:fld>
            <a:endParaRPr lang="en-US"/>
          </a:p>
        </p:txBody>
      </p:sp>
      <p:sp>
        <p:nvSpPr>
          <p:cNvPr id="3" name="Text Placeholder 2"/>
          <p:cNvSpPr>
            <a:spLocks noGrp="1"/>
          </p:cNvSpPr>
          <p:nvPr>
            <p:ph type="body" sz="quarter" idx="10"/>
          </p:nvPr>
        </p:nvSpPr>
        <p:spPr/>
        <p:txBody>
          <a:bodyPr/>
          <a:lstStyle/>
          <a:p>
            <a:endParaRPr lang="nl-BE"/>
          </a:p>
        </p:txBody>
      </p:sp>
      <p:sp>
        <p:nvSpPr>
          <p:cNvPr id="5" name="TextBox 4">
            <a:extLst>
              <a:ext uri="{FF2B5EF4-FFF2-40B4-BE49-F238E27FC236}">
                <a16:creationId xmlns:a16="http://schemas.microsoft.com/office/drawing/2014/main" id="{CC03CF89-2426-45EC-8107-79A6243977C1}"/>
              </a:ext>
            </a:extLst>
          </p:cNvPr>
          <p:cNvSpPr txBox="1"/>
          <p:nvPr/>
        </p:nvSpPr>
        <p:spPr>
          <a:xfrm>
            <a:off x="395034" y="3823295"/>
            <a:ext cx="1396444" cy="646331"/>
          </a:xfrm>
          <a:prstGeom prst="rect">
            <a:avLst/>
          </a:prstGeom>
          <a:noFill/>
        </p:spPr>
        <p:txBody>
          <a:bodyPr wrap="square" rtlCol="0">
            <a:spAutoFit/>
          </a:bodyPr>
          <a:lstStyle/>
          <a:p>
            <a:r>
              <a:rPr lang="en-US" sz="1800"/>
              <a:t>HERMES SMP</a:t>
            </a:r>
          </a:p>
        </p:txBody>
      </p:sp>
      <p:sp>
        <p:nvSpPr>
          <p:cNvPr id="6" name="TextBox 5">
            <a:extLst>
              <a:ext uri="{FF2B5EF4-FFF2-40B4-BE49-F238E27FC236}">
                <a16:creationId xmlns:a16="http://schemas.microsoft.com/office/drawing/2014/main" id="{2D00C89E-7A7E-4774-A82D-280A92F6010C}"/>
              </a:ext>
            </a:extLst>
          </p:cNvPr>
          <p:cNvSpPr txBox="1"/>
          <p:nvPr/>
        </p:nvSpPr>
        <p:spPr>
          <a:xfrm>
            <a:off x="395034" y="4360098"/>
            <a:ext cx="1396444" cy="646331"/>
          </a:xfrm>
          <a:prstGeom prst="rect">
            <a:avLst/>
          </a:prstGeom>
          <a:noFill/>
        </p:spPr>
        <p:txBody>
          <a:bodyPr wrap="square" rtlCol="0">
            <a:spAutoFit/>
          </a:bodyPr>
          <a:lstStyle/>
          <a:p>
            <a:r>
              <a:rPr lang="en-US" sz="1800"/>
              <a:t>Belgium SMP</a:t>
            </a:r>
          </a:p>
        </p:txBody>
      </p:sp>
      <p:sp>
        <p:nvSpPr>
          <p:cNvPr id="7" name="TextBox 6">
            <a:extLst>
              <a:ext uri="{FF2B5EF4-FFF2-40B4-BE49-F238E27FC236}">
                <a16:creationId xmlns:a16="http://schemas.microsoft.com/office/drawing/2014/main" id="{4CA5B243-8417-443B-8378-29ED63F69F47}"/>
              </a:ext>
            </a:extLst>
          </p:cNvPr>
          <p:cNvSpPr txBox="1"/>
          <p:nvPr/>
        </p:nvSpPr>
        <p:spPr>
          <a:xfrm>
            <a:off x="395034" y="2792111"/>
            <a:ext cx="1396444" cy="369332"/>
          </a:xfrm>
          <a:prstGeom prst="rect">
            <a:avLst/>
          </a:prstGeom>
          <a:noFill/>
        </p:spPr>
        <p:txBody>
          <a:bodyPr wrap="square" rtlCol="0">
            <a:spAutoFit/>
          </a:bodyPr>
          <a:lstStyle/>
          <a:p>
            <a:r>
              <a:rPr lang="en-US" sz="1800"/>
              <a:t>SML</a:t>
            </a:r>
          </a:p>
        </p:txBody>
      </p:sp>
      <p:sp>
        <p:nvSpPr>
          <p:cNvPr id="8" name="Rectangle 7">
            <a:extLst>
              <a:ext uri="{FF2B5EF4-FFF2-40B4-BE49-F238E27FC236}">
                <a16:creationId xmlns:a16="http://schemas.microsoft.com/office/drawing/2014/main" id="{7B36EF6E-538E-4895-9A21-B55AD90932E0}"/>
              </a:ext>
            </a:extLst>
          </p:cNvPr>
          <p:cNvSpPr/>
          <p:nvPr/>
        </p:nvSpPr>
        <p:spPr>
          <a:xfrm>
            <a:off x="1791477" y="3823295"/>
            <a:ext cx="6268247" cy="2598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a:t>0208:x subscribed</a:t>
            </a:r>
          </a:p>
        </p:txBody>
      </p:sp>
      <p:sp>
        <p:nvSpPr>
          <p:cNvPr id="10" name="Rectangle 9">
            <a:extLst>
              <a:ext uri="{FF2B5EF4-FFF2-40B4-BE49-F238E27FC236}">
                <a16:creationId xmlns:a16="http://schemas.microsoft.com/office/drawing/2014/main" id="{93910649-1B38-4416-8BDF-A5EA1522CFE6}"/>
              </a:ext>
            </a:extLst>
          </p:cNvPr>
          <p:cNvSpPr/>
          <p:nvPr/>
        </p:nvSpPr>
        <p:spPr>
          <a:xfrm>
            <a:off x="1791478" y="4373796"/>
            <a:ext cx="2442866"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solidFill>
                  <a:schemeClr val="bg2">
                    <a:lumMod val="50000"/>
                  </a:schemeClr>
                </a:solidFill>
              </a:rPr>
              <a:t>9956:x not subscribed</a:t>
            </a:r>
          </a:p>
        </p:txBody>
      </p:sp>
      <p:sp>
        <p:nvSpPr>
          <p:cNvPr id="11" name="Rectangle 10">
            <a:extLst>
              <a:ext uri="{FF2B5EF4-FFF2-40B4-BE49-F238E27FC236}">
                <a16:creationId xmlns:a16="http://schemas.microsoft.com/office/drawing/2014/main" id="{E633CC46-9CB3-4AD0-AB32-E15FFFE65012}"/>
              </a:ext>
            </a:extLst>
          </p:cNvPr>
          <p:cNvSpPr/>
          <p:nvPr/>
        </p:nvSpPr>
        <p:spPr>
          <a:xfrm>
            <a:off x="4234344" y="4373796"/>
            <a:ext cx="3825380"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t>9956:x subscribed (CBX)</a:t>
            </a:r>
          </a:p>
        </p:txBody>
      </p:sp>
      <p:sp>
        <p:nvSpPr>
          <p:cNvPr id="12" name="Rectangle 11">
            <a:extLst>
              <a:ext uri="{FF2B5EF4-FFF2-40B4-BE49-F238E27FC236}">
                <a16:creationId xmlns:a16="http://schemas.microsoft.com/office/drawing/2014/main" id="{9C7A3AA8-48DD-45D2-AA25-1CDED0ABDB8B}"/>
              </a:ext>
            </a:extLst>
          </p:cNvPr>
          <p:cNvSpPr/>
          <p:nvPr/>
        </p:nvSpPr>
        <p:spPr>
          <a:xfrm>
            <a:off x="1791477" y="2811055"/>
            <a:ext cx="6268247" cy="2649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a:t>0208:x subscribed (Hermes)</a:t>
            </a:r>
          </a:p>
        </p:txBody>
      </p:sp>
      <p:sp>
        <p:nvSpPr>
          <p:cNvPr id="13" name="Rectangle 12">
            <a:extLst>
              <a:ext uri="{FF2B5EF4-FFF2-40B4-BE49-F238E27FC236}">
                <a16:creationId xmlns:a16="http://schemas.microsoft.com/office/drawing/2014/main" id="{308F196B-8177-4CF0-84BC-86D5604992BF}"/>
              </a:ext>
            </a:extLst>
          </p:cNvPr>
          <p:cNvSpPr/>
          <p:nvPr/>
        </p:nvSpPr>
        <p:spPr>
          <a:xfrm>
            <a:off x="4234344" y="3088611"/>
            <a:ext cx="3825380"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t>9956:x subscribed (CBX)</a:t>
            </a:r>
          </a:p>
        </p:txBody>
      </p:sp>
    </p:spTree>
    <p:extLst>
      <p:ext uri="{BB962C8B-B14F-4D97-AF65-F5344CB8AC3E}">
        <p14:creationId xmlns:p14="http://schemas.microsoft.com/office/powerpoint/2010/main" val="153642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C179-CC53-4C6C-9BCE-7719DAF86C7F}"/>
              </a:ext>
            </a:extLst>
          </p:cNvPr>
          <p:cNvSpPr>
            <a:spLocks noGrp="1"/>
          </p:cNvSpPr>
          <p:nvPr>
            <p:ph type="title"/>
          </p:nvPr>
        </p:nvSpPr>
        <p:spPr/>
        <p:txBody>
          <a:bodyPr vert="horz" lIns="91440" tIns="45720" rIns="91440" bIns="45720" rtlCol="0" anchor="ctr">
            <a:normAutofit fontScale="90000"/>
          </a:bodyPr>
          <a:lstStyle/>
          <a:p>
            <a:r>
              <a:rPr lang="en-US" sz="2000" dirty="0">
                <a:solidFill>
                  <a:schemeClr val="accent1">
                    <a:lumMod val="75000"/>
                  </a:schemeClr>
                </a:solidFill>
              </a:rPr>
              <a:t>Hermes (0208) &amp; </a:t>
            </a:r>
            <a:r>
              <a:rPr lang="en-US" sz="2000" dirty="0" err="1">
                <a:solidFill>
                  <a:schemeClr val="accent1">
                    <a:lumMod val="75000"/>
                  </a:schemeClr>
                </a:solidFill>
              </a:rPr>
              <a:t>CodaBox</a:t>
            </a:r>
            <a:r>
              <a:rPr lang="en-US" sz="2000" dirty="0">
                <a:solidFill>
                  <a:schemeClr val="accent1">
                    <a:lumMod val="75000"/>
                  </a:schemeClr>
                </a:solidFill>
              </a:rPr>
              <a:t> (9956) registration – Future after 0208 implementation </a:t>
            </a:r>
          </a:p>
        </p:txBody>
      </p:sp>
      <p:sp>
        <p:nvSpPr>
          <p:cNvPr id="4" name="Slide Number Placeholder 3">
            <a:extLst>
              <a:ext uri="{FF2B5EF4-FFF2-40B4-BE49-F238E27FC236}">
                <a16:creationId xmlns:a16="http://schemas.microsoft.com/office/drawing/2014/main" id="{DA4E4384-68ED-4897-855B-3F9D649F660F}"/>
              </a:ext>
            </a:extLst>
          </p:cNvPr>
          <p:cNvSpPr>
            <a:spLocks noGrp="1"/>
          </p:cNvSpPr>
          <p:nvPr>
            <p:ph type="sldNum" sz="quarter" idx="4"/>
          </p:nvPr>
        </p:nvSpPr>
        <p:spPr>
          <a:xfrm>
            <a:off x="342134" y="6436359"/>
            <a:ext cx="52900" cy="219291"/>
          </a:xfrm>
        </p:spPr>
        <p:txBody>
          <a:bodyPr/>
          <a:lstStyle/>
          <a:p>
            <a:fld id="{73E366B5-C74E-6745-8CB9-24F014CC4D93}" type="slidenum">
              <a:rPr lang="en-US" smtClean="0"/>
              <a:pPr/>
              <a:t>9</a:t>
            </a:fld>
            <a:endParaRPr lang="en-US"/>
          </a:p>
        </p:txBody>
      </p:sp>
      <p:sp>
        <p:nvSpPr>
          <p:cNvPr id="3" name="Text Placeholder 2"/>
          <p:cNvSpPr>
            <a:spLocks noGrp="1"/>
          </p:cNvSpPr>
          <p:nvPr>
            <p:ph type="body" sz="quarter" idx="10"/>
          </p:nvPr>
        </p:nvSpPr>
        <p:spPr/>
        <p:txBody>
          <a:bodyPr/>
          <a:lstStyle/>
          <a:p>
            <a:endParaRPr lang="nl-BE"/>
          </a:p>
        </p:txBody>
      </p:sp>
      <p:sp>
        <p:nvSpPr>
          <p:cNvPr id="5" name="TextBox 4">
            <a:extLst>
              <a:ext uri="{FF2B5EF4-FFF2-40B4-BE49-F238E27FC236}">
                <a16:creationId xmlns:a16="http://schemas.microsoft.com/office/drawing/2014/main" id="{CC03CF89-2426-45EC-8107-79A6243977C1}"/>
              </a:ext>
            </a:extLst>
          </p:cNvPr>
          <p:cNvSpPr txBox="1"/>
          <p:nvPr/>
        </p:nvSpPr>
        <p:spPr>
          <a:xfrm>
            <a:off x="395034" y="3666001"/>
            <a:ext cx="1396444" cy="646331"/>
          </a:xfrm>
          <a:prstGeom prst="rect">
            <a:avLst/>
          </a:prstGeom>
          <a:noFill/>
        </p:spPr>
        <p:txBody>
          <a:bodyPr wrap="square" rtlCol="0">
            <a:spAutoFit/>
          </a:bodyPr>
          <a:lstStyle/>
          <a:p>
            <a:r>
              <a:rPr lang="en-US" sz="1800"/>
              <a:t>HERMES SMP</a:t>
            </a:r>
          </a:p>
        </p:txBody>
      </p:sp>
      <p:sp>
        <p:nvSpPr>
          <p:cNvPr id="6" name="TextBox 5">
            <a:extLst>
              <a:ext uri="{FF2B5EF4-FFF2-40B4-BE49-F238E27FC236}">
                <a16:creationId xmlns:a16="http://schemas.microsoft.com/office/drawing/2014/main" id="{2D00C89E-7A7E-4774-A82D-280A92F6010C}"/>
              </a:ext>
            </a:extLst>
          </p:cNvPr>
          <p:cNvSpPr txBox="1"/>
          <p:nvPr/>
        </p:nvSpPr>
        <p:spPr>
          <a:xfrm>
            <a:off x="395034" y="4202804"/>
            <a:ext cx="1396444" cy="646331"/>
          </a:xfrm>
          <a:prstGeom prst="rect">
            <a:avLst/>
          </a:prstGeom>
          <a:noFill/>
        </p:spPr>
        <p:txBody>
          <a:bodyPr wrap="square" rtlCol="0">
            <a:spAutoFit/>
          </a:bodyPr>
          <a:lstStyle/>
          <a:p>
            <a:r>
              <a:rPr lang="en-US" sz="1800"/>
              <a:t>Belgium SMP</a:t>
            </a:r>
          </a:p>
        </p:txBody>
      </p:sp>
      <p:sp>
        <p:nvSpPr>
          <p:cNvPr id="7" name="TextBox 6">
            <a:extLst>
              <a:ext uri="{FF2B5EF4-FFF2-40B4-BE49-F238E27FC236}">
                <a16:creationId xmlns:a16="http://schemas.microsoft.com/office/drawing/2014/main" id="{4CA5B243-8417-443B-8378-29ED63F69F47}"/>
              </a:ext>
            </a:extLst>
          </p:cNvPr>
          <p:cNvSpPr txBox="1"/>
          <p:nvPr/>
        </p:nvSpPr>
        <p:spPr>
          <a:xfrm>
            <a:off x="395034" y="2408315"/>
            <a:ext cx="1396444" cy="369332"/>
          </a:xfrm>
          <a:prstGeom prst="rect">
            <a:avLst/>
          </a:prstGeom>
          <a:noFill/>
        </p:spPr>
        <p:txBody>
          <a:bodyPr wrap="square" rtlCol="0">
            <a:spAutoFit/>
          </a:bodyPr>
          <a:lstStyle/>
          <a:p>
            <a:r>
              <a:rPr lang="en-US" sz="1800"/>
              <a:t>SML</a:t>
            </a:r>
          </a:p>
        </p:txBody>
      </p:sp>
      <p:sp>
        <p:nvSpPr>
          <p:cNvPr id="8" name="Rectangle 7">
            <a:extLst>
              <a:ext uri="{FF2B5EF4-FFF2-40B4-BE49-F238E27FC236}">
                <a16:creationId xmlns:a16="http://schemas.microsoft.com/office/drawing/2014/main" id="{7B36EF6E-538E-4895-9A21-B55AD90932E0}"/>
              </a:ext>
            </a:extLst>
          </p:cNvPr>
          <p:cNvSpPr/>
          <p:nvPr/>
        </p:nvSpPr>
        <p:spPr>
          <a:xfrm>
            <a:off x="1791477" y="3666001"/>
            <a:ext cx="5053940" cy="2598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a:t>0208:x subscribed</a:t>
            </a:r>
          </a:p>
        </p:txBody>
      </p:sp>
      <p:sp>
        <p:nvSpPr>
          <p:cNvPr id="10" name="Rectangle 9">
            <a:extLst>
              <a:ext uri="{FF2B5EF4-FFF2-40B4-BE49-F238E27FC236}">
                <a16:creationId xmlns:a16="http://schemas.microsoft.com/office/drawing/2014/main" id="{93910649-1B38-4416-8BDF-A5EA1522CFE6}"/>
              </a:ext>
            </a:extLst>
          </p:cNvPr>
          <p:cNvSpPr/>
          <p:nvPr/>
        </p:nvSpPr>
        <p:spPr>
          <a:xfrm>
            <a:off x="1791478" y="4216503"/>
            <a:ext cx="2442866"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solidFill>
                  <a:schemeClr val="bg2">
                    <a:lumMod val="50000"/>
                  </a:schemeClr>
                </a:solidFill>
              </a:rPr>
              <a:t>9956:x not subscribed</a:t>
            </a:r>
          </a:p>
        </p:txBody>
      </p:sp>
      <p:sp>
        <p:nvSpPr>
          <p:cNvPr id="11" name="Rectangle 10">
            <a:extLst>
              <a:ext uri="{FF2B5EF4-FFF2-40B4-BE49-F238E27FC236}">
                <a16:creationId xmlns:a16="http://schemas.microsoft.com/office/drawing/2014/main" id="{E633CC46-9CB3-4AD0-AB32-E15FFFE65012}"/>
              </a:ext>
            </a:extLst>
          </p:cNvPr>
          <p:cNvSpPr/>
          <p:nvPr/>
        </p:nvSpPr>
        <p:spPr>
          <a:xfrm>
            <a:off x="4234344" y="4216503"/>
            <a:ext cx="3825380"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t>9956:x subscribed (CBX)</a:t>
            </a:r>
          </a:p>
        </p:txBody>
      </p:sp>
      <p:sp>
        <p:nvSpPr>
          <p:cNvPr id="12" name="Rectangle 11">
            <a:extLst>
              <a:ext uri="{FF2B5EF4-FFF2-40B4-BE49-F238E27FC236}">
                <a16:creationId xmlns:a16="http://schemas.microsoft.com/office/drawing/2014/main" id="{9C7A3AA8-48DD-45D2-AA25-1CDED0ABDB8B}"/>
              </a:ext>
            </a:extLst>
          </p:cNvPr>
          <p:cNvSpPr/>
          <p:nvPr/>
        </p:nvSpPr>
        <p:spPr>
          <a:xfrm>
            <a:off x="1791477" y="2427258"/>
            <a:ext cx="5053940" cy="2649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a:t>0208:x subscribed (Hermes)</a:t>
            </a:r>
          </a:p>
        </p:txBody>
      </p:sp>
      <p:sp>
        <p:nvSpPr>
          <p:cNvPr id="13" name="Rectangle 12">
            <a:extLst>
              <a:ext uri="{FF2B5EF4-FFF2-40B4-BE49-F238E27FC236}">
                <a16:creationId xmlns:a16="http://schemas.microsoft.com/office/drawing/2014/main" id="{308F196B-8177-4CF0-84BC-86D5604992BF}"/>
              </a:ext>
            </a:extLst>
          </p:cNvPr>
          <p:cNvSpPr/>
          <p:nvPr/>
        </p:nvSpPr>
        <p:spPr>
          <a:xfrm>
            <a:off x="4234344" y="2704815"/>
            <a:ext cx="3825380"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a:t>9956:x subscribed (CBX)</a:t>
            </a:r>
          </a:p>
        </p:txBody>
      </p:sp>
      <p:sp>
        <p:nvSpPr>
          <p:cNvPr id="15" name="Rectangle 14">
            <a:extLst>
              <a:ext uri="{FF2B5EF4-FFF2-40B4-BE49-F238E27FC236}">
                <a16:creationId xmlns:a16="http://schemas.microsoft.com/office/drawing/2014/main" id="{F0024300-F447-4974-946F-0A2C501B48B9}"/>
              </a:ext>
            </a:extLst>
          </p:cNvPr>
          <p:cNvSpPr/>
          <p:nvPr/>
        </p:nvSpPr>
        <p:spPr>
          <a:xfrm>
            <a:off x="6845417" y="4739608"/>
            <a:ext cx="1214307"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a:t>0208:x subscribed (CBX)</a:t>
            </a:r>
          </a:p>
        </p:txBody>
      </p:sp>
      <p:sp>
        <p:nvSpPr>
          <p:cNvPr id="16" name="Rectangle 15">
            <a:extLst>
              <a:ext uri="{FF2B5EF4-FFF2-40B4-BE49-F238E27FC236}">
                <a16:creationId xmlns:a16="http://schemas.microsoft.com/office/drawing/2014/main" id="{06C0A632-CD69-4832-8BFA-E23492DFEF9F}"/>
              </a:ext>
            </a:extLst>
          </p:cNvPr>
          <p:cNvSpPr/>
          <p:nvPr/>
        </p:nvSpPr>
        <p:spPr>
          <a:xfrm>
            <a:off x="6845417" y="2973216"/>
            <a:ext cx="1214307" cy="2598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a:t>0208:x subscribed (CBX)</a:t>
            </a:r>
          </a:p>
        </p:txBody>
      </p:sp>
      <p:sp>
        <p:nvSpPr>
          <p:cNvPr id="18" name="Rectangle 17">
            <a:extLst>
              <a:ext uri="{FF2B5EF4-FFF2-40B4-BE49-F238E27FC236}">
                <a16:creationId xmlns:a16="http://schemas.microsoft.com/office/drawing/2014/main" id="{69FA848D-6BCC-4CE8-9A3D-DCBE80148780}"/>
              </a:ext>
            </a:extLst>
          </p:cNvPr>
          <p:cNvSpPr/>
          <p:nvPr/>
        </p:nvSpPr>
        <p:spPr>
          <a:xfrm>
            <a:off x="6845417" y="3666000"/>
            <a:ext cx="1214307" cy="2598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a:solidFill>
                  <a:schemeClr val="bg1">
                    <a:lumMod val="50000"/>
                  </a:schemeClr>
                </a:solidFill>
              </a:rPr>
              <a:t>0208:x not subscribed</a:t>
            </a:r>
          </a:p>
        </p:txBody>
      </p:sp>
      <p:sp>
        <p:nvSpPr>
          <p:cNvPr id="19" name="TextBox 18">
            <a:extLst>
              <a:ext uri="{FF2B5EF4-FFF2-40B4-BE49-F238E27FC236}">
                <a16:creationId xmlns:a16="http://schemas.microsoft.com/office/drawing/2014/main" id="{6295272E-9E29-48FF-8D65-6EB8E55ABEAB}"/>
              </a:ext>
            </a:extLst>
          </p:cNvPr>
          <p:cNvSpPr txBox="1"/>
          <p:nvPr/>
        </p:nvSpPr>
        <p:spPr>
          <a:xfrm>
            <a:off x="3001161" y="5264542"/>
            <a:ext cx="2799826" cy="646331"/>
          </a:xfrm>
          <a:prstGeom prst="rect">
            <a:avLst/>
          </a:prstGeom>
          <a:noFill/>
        </p:spPr>
        <p:txBody>
          <a:bodyPr wrap="square" rtlCol="0">
            <a:spAutoFit/>
          </a:bodyPr>
          <a:lstStyle/>
          <a:p>
            <a:r>
              <a:rPr lang="en-US" sz="1800" i="1"/>
              <a:t>Implementation of 0208 beginning of 2021</a:t>
            </a:r>
          </a:p>
        </p:txBody>
      </p:sp>
      <p:cxnSp>
        <p:nvCxnSpPr>
          <p:cNvPr id="20" name="Straight Connector 19">
            <a:extLst>
              <a:ext uri="{FF2B5EF4-FFF2-40B4-BE49-F238E27FC236}">
                <a16:creationId xmlns:a16="http://schemas.microsoft.com/office/drawing/2014/main" id="{5B7A641B-5FB9-4915-8609-3E10FCA0EC5C}"/>
              </a:ext>
            </a:extLst>
          </p:cNvPr>
          <p:cNvCxnSpPr>
            <a:cxnSpLocks/>
            <a:stCxn id="15" idx="1"/>
            <a:endCxn id="19" idx="0"/>
          </p:cNvCxnSpPr>
          <p:nvPr/>
        </p:nvCxnSpPr>
        <p:spPr>
          <a:xfrm flipH="1">
            <a:off x="4401074" y="4869510"/>
            <a:ext cx="2444343" cy="395032"/>
          </a:xfrm>
          <a:prstGeom prst="line">
            <a:avLst/>
          </a:prstGeom>
          <a:ln w="28575">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3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Template_BOSA_FR">
  <a:themeElements>
    <a:clrScheme name="SPF/FOD BOSA">
      <a:dk1>
        <a:srgbClr val="008BAC"/>
      </a:dk1>
      <a:lt1>
        <a:srgbClr val="FFFFFF"/>
      </a:lt1>
      <a:dk2>
        <a:srgbClr val="008BAC"/>
      </a:dk2>
      <a:lt2>
        <a:srgbClr val="FFFFFF"/>
      </a:lt2>
      <a:accent1>
        <a:srgbClr val="05CFFF"/>
      </a:accent1>
      <a:accent2>
        <a:srgbClr val="BFBFBF"/>
      </a:accent2>
      <a:accent3>
        <a:srgbClr val="237689"/>
      </a:accent3>
      <a:accent4>
        <a:srgbClr val="C9F553"/>
      </a:accent4>
      <a:accent5>
        <a:srgbClr val="FFB765"/>
      </a:accent5>
      <a:accent6>
        <a:srgbClr val="6E9308"/>
      </a:accent6>
      <a:hlink>
        <a:srgbClr val="00B0F0"/>
      </a:hlink>
      <a:folHlink>
        <a:srgbClr val="BFBFBF"/>
      </a:folHlink>
    </a:clrScheme>
    <a:fontScheme name="SPF/FOD BOSA">
      <a:majorFont>
        <a:latin typeface="Calibri Light"/>
        <a:ea typeface=""/>
        <a:cs typeface=""/>
      </a:majorFont>
      <a:minorFont>
        <a:latin typeface="Calibri"/>
        <a:ea typeface=""/>
        <a:cs typeface=""/>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9525">
          <a:noFill/>
          <a:miter lim="800000"/>
          <a:headEnd/>
          <a:tailEnd/>
        </a:ln>
      </a:spPr>
      <a:bodyPr>
        <a:spAutoFit/>
      </a:bodyPr>
      <a:lstStyle>
        <a:defPPr>
          <a:defRPr/>
        </a:defPPr>
      </a:lstStyle>
    </a:txDef>
  </a:objectDefaults>
  <a:extraClrSchemeLst>
    <a:extraClrScheme>
      <a:clrScheme name="Office-th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e vertical">
  <a:themeElements>
    <a:clrScheme name="SPF/FOD BOSA">
      <a:dk1>
        <a:srgbClr val="008BAC"/>
      </a:dk1>
      <a:lt1>
        <a:srgbClr val="FFFFFF"/>
      </a:lt1>
      <a:dk2>
        <a:srgbClr val="008BAC"/>
      </a:dk2>
      <a:lt2>
        <a:srgbClr val="FFFFFF"/>
      </a:lt2>
      <a:accent1>
        <a:srgbClr val="05CFFF"/>
      </a:accent1>
      <a:accent2>
        <a:srgbClr val="BFBFBF"/>
      </a:accent2>
      <a:accent3>
        <a:srgbClr val="237689"/>
      </a:accent3>
      <a:accent4>
        <a:srgbClr val="C9F553"/>
      </a:accent4>
      <a:accent5>
        <a:srgbClr val="FFB765"/>
      </a:accent5>
      <a:accent6>
        <a:srgbClr val="6E9308"/>
      </a:accent6>
      <a:hlink>
        <a:srgbClr val="00B0F0"/>
      </a:hlink>
      <a:folHlink>
        <a:srgbClr val="BFBFBF"/>
      </a:folHlink>
    </a:clrScheme>
    <a:fontScheme name="SPF/FOD BOSA">
      <a:majorFont>
        <a:latin typeface="Calibri Light"/>
        <a:ea typeface=""/>
        <a:cs typeface=""/>
      </a:majorFont>
      <a:minorFont>
        <a:latin typeface="Calibri"/>
        <a:ea typeface=""/>
        <a:cs typeface=""/>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riations de titre">
  <a:themeElements>
    <a:clrScheme name="SPF/FOD BOSA">
      <a:dk1>
        <a:srgbClr val="008BAC"/>
      </a:dk1>
      <a:lt1>
        <a:srgbClr val="FFFFFF"/>
      </a:lt1>
      <a:dk2>
        <a:srgbClr val="008BAC"/>
      </a:dk2>
      <a:lt2>
        <a:srgbClr val="FFFFFF"/>
      </a:lt2>
      <a:accent1>
        <a:srgbClr val="05CFFF"/>
      </a:accent1>
      <a:accent2>
        <a:srgbClr val="BFBFBF"/>
      </a:accent2>
      <a:accent3>
        <a:srgbClr val="237689"/>
      </a:accent3>
      <a:accent4>
        <a:srgbClr val="C9F553"/>
      </a:accent4>
      <a:accent5>
        <a:srgbClr val="FFB765"/>
      </a:accent5>
      <a:accent6>
        <a:srgbClr val="6E9308"/>
      </a:accent6>
      <a:hlink>
        <a:srgbClr val="00B0F0"/>
      </a:hlink>
      <a:folHlink>
        <a:srgbClr val="BFBFBF"/>
      </a:folHlink>
    </a:clrScheme>
    <a:fontScheme name="SPF/FOD BOSA">
      <a:majorFont>
        <a:latin typeface="Calibri Light"/>
        <a:ea typeface=""/>
        <a:cs typeface=""/>
      </a:majorFont>
      <a:minorFont>
        <a:latin typeface="Calibri"/>
        <a:ea typeface=""/>
        <a:cs typeface=""/>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spAutoFit/>
      </a:bodyPr>
      <a:lstStyle>
        <a:defPPr marL="10001">
          <a:defRPr sz="1200" b="1" dirty="0">
            <a:solidFill>
              <a:srgbClr val="FFFFFF"/>
            </a:solidFill>
            <a:latin typeface="Calibri"/>
            <a:cs typeface="Calibri"/>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306722F0880244A9A4ABAEF5F0D78F" ma:contentTypeVersion="2768" ma:contentTypeDescription="Create a new document." ma:contentTypeScope="" ma:versionID="6890ca26e29323dcf00d5e0a3e2c7133">
  <xsd:schema xmlns:xsd="http://www.w3.org/2001/XMLSchema" xmlns:xs="http://www.w3.org/2001/XMLSchema" xmlns:p="http://schemas.microsoft.com/office/2006/metadata/properties" xmlns:ns2="81244d14-5ce4-4a7b-8743-301f920c1a25" xmlns:ns3="500941e7-a1e3-450c-a564-77bc138a22e4" xmlns:ns4="86ac52e8-28bc-4a17-9ed0-ff9d6f1a4334" targetNamespace="http://schemas.microsoft.com/office/2006/metadata/properties" ma:root="true" ma:fieldsID="75afaddcc836a0974591ee88894e0de2" ns2:_="" ns3:_="" ns4:_="">
    <xsd:import namespace="81244d14-5ce4-4a7b-8743-301f920c1a25"/>
    <xsd:import namespace="500941e7-a1e3-450c-a564-77bc138a22e4"/>
    <xsd:import namespace="86ac52e8-28bc-4a17-9ed0-ff9d6f1a433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44d14-5ce4-4a7b-8743-301f920c1a2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00941e7-a1e3-450c-a564-77bc138a22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ac52e8-28bc-4a17-9ed0-ff9d6f1a433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1244d14-5ce4-4a7b-8743-301f920c1a25">BOSATEMP-1776936762-233553</_dlc_DocId>
    <_dlc_DocIdUrl xmlns="81244d14-5ce4-4a7b-8743-301f920c1a25">
      <Url>https://gcloudbelgium.sharepoint.com/sites/BOSA-TEMP/DT/_layouts/15/DocIdRedir.aspx?ID=BOSATEMP-1776936762-233553</Url>
      <Description>BOSATEMP-1776936762-233553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AF3B2F3-A9E5-430A-82B7-E802DAE60F25}">
  <ds:schemaRefs>
    <ds:schemaRef ds:uri="http://schemas.microsoft.com/sharepoint/v3/contenttype/forms"/>
  </ds:schemaRefs>
</ds:datastoreItem>
</file>

<file path=customXml/itemProps2.xml><?xml version="1.0" encoding="utf-8"?>
<ds:datastoreItem xmlns:ds="http://schemas.openxmlformats.org/officeDocument/2006/customXml" ds:itemID="{321E45B5-1CB4-4AD4-A5F3-6B28984E78C9}">
  <ds:schemaRefs>
    <ds:schemaRef ds:uri="500941e7-a1e3-450c-a564-77bc138a22e4"/>
    <ds:schemaRef ds:uri="81244d14-5ce4-4a7b-8743-301f920c1a25"/>
    <ds:schemaRef ds:uri="86ac52e8-28bc-4a17-9ed0-ff9d6f1a4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DF23D9-9C94-41D5-9D88-5057E88EEF36}">
  <ds:schemaRefs>
    <ds:schemaRef ds:uri="http://schemas.microsoft.com/office/2006/documentManagement/types"/>
    <ds:schemaRef ds:uri="http://schemas.microsoft.com/office/2006/metadata/properties"/>
    <ds:schemaRef ds:uri="81244d14-5ce4-4a7b-8743-301f920c1a25"/>
    <ds:schemaRef ds:uri="http://purl.org/dc/elements/1.1/"/>
    <ds:schemaRef ds:uri="http://schemas.openxmlformats.org/package/2006/metadata/core-properties"/>
    <ds:schemaRef ds:uri="http://schemas.microsoft.com/office/infopath/2007/PartnerControls"/>
    <ds:schemaRef ds:uri="500941e7-a1e3-450c-a564-77bc138a22e4"/>
    <ds:schemaRef ds:uri="http://purl.org/dc/terms/"/>
    <ds:schemaRef ds:uri="86ac52e8-28bc-4a17-9ed0-ff9d6f1a4334"/>
    <ds:schemaRef ds:uri="http://www.w3.org/XML/1998/namespace"/>
    <ds:schemaRef ds:uri="http://purl.org/dc/dcmitype/"/>
  </ds:schemaRefs>
</ds:datastoreItem>
</file>

<file path=customXml/itemProps4.xml><?xml version="1.0" encoding="utf-8"?>
<ds:datastoreItem xmlns:ds="http://schemas.openxmlformats.org/officeDocument/2006/customXml" ds:itemID="{A36C6A79-6A48-4F72-8224-9E2CB008A48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Template_BOSA_FR</Template>
  <TotalTime>0</TotalTime>
  <Words>1164</Words>
  <Application>Microsoft Office PowerPoint</Application>
  <PresentationFormat>On-screen Show (4:3)</PresentationFormat>
  <Paragraphs>225</Paragraphs>
  <Slides>24</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Calibri Light</vt:lpstr>
      <vt:lpstr>Courier New</vt:lpstr>
      <vt:lpstr>Roboto</vt:lpstr>
      <vt:lpstr>Times New Roman</vt:lpstr>
      <vt:lpstr>Verdana</vt:lpstr>
      <vt:lpstr>Wingdings</vt:lpstr>
      <vt:lpstr>Template_BOSA_FR</vt:lpstr>
      <vt:lpstr>Texte vertical</vt:lpstr>
      <vt:lpstr>Variations de titre</vt:lpstr>
      <vt:lpstr>PowerPoint Presentation</vt:lpstr>
      <vt:lpstr>Agenda</vt:lpstr>
      <vt:lpstr>Agenda</vt:lpstr>
      <vt:lpstr>Update progress on CBE schemeID migration</vt:lpstr>
      <vt:lpstr>Update progress on CBE schemeID migration</vt:lpstr>
      <vt:lpstr>Update progress on CBE schemeID migration</vt:lpstr>
      <vt:lpstr>Hermes migration principle – theory</vt:lpstr>
      <vt:lpstr>Hermes (0208) &amp; CodaBox (9956) registration – Current implementation</vt:lpstr>
      <vt:lpstr>Hermes (0208) &amp; CodaBox (9956) registration – Future after 0208 implementation </vt:lpstr>
      <vt:lpstr>Proposal with cleanup</vt:lpstr>
      <vt:lpstr>Discussion</vt:lpstr>
      <vt:lpstr>Agenda</vt:lpstr>
      <vt:lpstr>Hermes SMP Migration Token Collection Interface test debrief  hsmp-mtci</vt:lpstr>
      <vt:lpstr>Agenda</vt:lpstr>
      <vt:lpstr>Decommissioning old BIS billing (2.0) – recap previous forum</vt:lpstr>
      <vt:lpstr>Decommissioning old BIS billing (2.0) – Update</vt:lpstr>
      <vt:lpstr>Agenda</vt:lpstr>
      <vt:lpstr>Agenda</vt:lpstr>
      <vt:lpstr>Peppol Agreements Framework</vt:lpstr>
      <vt:lpstr>Peppol Agreements Framework</vt:lpstr>
      <vt:lpstr>Agenda</vt:lpstr>
      <vt:lpstr>Agenda</vt:lpstr>
      <vt:lpstr>AOB</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 Libert</dc:creator>
  <cp:lastModifiedBy>VERMEIRE Marc</cp:lastModifiedBy>
  <cp:revision>1</cp:revision>
  <dcterms:created xsi:type="dcterms:W3CDTF">2017-03-22T08:21:58Z</dcterms:created>
  <dcterms:modified xsi:type="dcterms:W3CDTF">2020-10-14T06:19:46Z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0x01010078306722F0880244A9A4ABAEF5F0D78F</vt:lpwstr>
  </property>
  <property fmtid="{D5CDD505-2E9C-101B-9397-08002B2CF9AE}" pid="3" name="_dlc_DocIdItemGuid">
    <vt:lpwstr>ae797859-c744-4723-87cf-e59cb02dc6d1</vt:lpwstr>
  </property>
</Properties>
</file>