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731" r:id="rId6"/>
    <p:sldMasterId id="2147483714" r:id="rId7"/>
  </p:sldMasterIdLst>
  <p:notesMasterIdLst>
    <p:notesMasterId r:id="rId25"/>
  </p:notesMasterIdLst>
  <p:handoutMasterIdLst>
    <p:handoutMasterId r:id="rId26"/>
  </p:handoutMasterIdLst>
  <p:sldIdLst>
    <p:sldId id="373" r:id="rId8"/>
    <p:sldId id="442" r:id="rId9"/>
    <p:sldId id="447" r:id="rId10"/>
    <p:sldId id="454" r:id="rId11"/>
    <p:sldId id="455" r:id="rId12"/>
    <p:sldId id="456" r:id="rId13"/>
    <p:sldId id="1129" r:id="rId14"/>
    <p:sldId id="1134" r:id="rId15"/>
    <p:sldId id="1131" r:id="rId16"/>
    <p:sldId id="1142" r:id="rId17"/>
    <p:sldId id="457" r:id="rId18"/>
    <p:sldId id="404" r:id="rId19"/>
    <p:sldId id="431" r:id="rId20"/>
    <p:sldId id="1143" r:id="rId21"/>
    <p:sldId id="402" r:id="rId22"/>
    <p:sldId id="440" r:id="rId23"/>
    <p:sldId id="374" r:id="rId24"/>
  </p:sldIdLst>
  <p:sldSz cx="9144000" cy="6858000" type="screen4x3"/>
  <p:notesSz cx="6858000" cy="3695700"/>
  <p:custDataLst>
    <p:tags r:id="rId2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204" userDrawn="1">
          <p15:clr>
            <a:srgbClr val="A4A3A4"/>
          </p15:clr>
        </p15:guide>
        <p15:guide id="3" pos="5536" userDrawn="1">
          <p15:clr>
            <a:srgbClr val="A4A3A4"/>
          </p15:clr>
        </p15:guide>
        <p15:guide id="4" orient="horz" pos="75" userDrawn="1">
          <p15:clr>
            <a:srgbClr val="A4A3A4"/>
          </p15:clr>
        </p15:guide>
        <p15:guide id="5" pos="43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Vermeire" initials="MV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7203D"/>
    <a:srgbClr val="AAABAF"/>
    <a:srgbClr val="FFFFFF"/>
    <a:srgbClr val="FF6600"/>
    <a:srgbClr val="00181E"/>
    <a:srgbClr val="992441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81379-AE6D-4E51-AF36-6D3126281D8A}" v="48" dt="2020-07-14T05:45:49.6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935"/>
        <p:guide pos="204"/>
        <p:guide pos="5536"/>
        <p:guide orient="horz" pos="75"/>
        <p:guide pos="43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" userId="dda041ec-8de0-4236-9ecd-0521a99dabc8" providerId="ADAL" clId="{3DC18524-D55D-4D0A-B84B-EB65CB5B17AD}"/>
    <pc:docChg chg="undo custSel addSld delSld modSld">
      <pc:chgData name="Marc" userId="dda041ec-8de0-4236-9ecd-0521a99dabc8" providerId="ADAL" clId="{3DC18524-D55D-4D0A-B84B-EB65CB5B17AD}" dt="2020-06-25T14:32:22.052" v="53" actId="1036"/>
      <pc:docMkLst>
        <pc:docMk/>
      </pc:docMkLst>
      <pc:sldChg chg="modSp mod">
        <pc:chgData name="Marc" userId="dda041ec-8de0-4236-9ecd-0521a99dabc8" providerId="ADAL" clId="{3DC18524-D55D-4D0A-B84B-EB65CB5B17AD}" dt="2020-06-25T14:15:28.864" v="9" actId="20577"/>
        <pc:sldMkLst>
          <pc:docMk/>
          <pc:sldMk cId="122499535" sldId="373"/>
        </pc:sldMkLst>
        <pc:spChg chg="mod">
          <ac:chgData name="Marc" userId="dda041ec-8de0-4236-9ecd-0521a99dabc8" providerId="ADAL" clId="{3DC18524-D55D-4D0A-B84B-EB65CB5B17AD}" dt="2020-06-25T14:15:21.917" v="5" actId="6549"/>
          <ac:spMkLst>
            <pc:docMk/>
            <pc:sldMk cId="122499535" sldId="373"/>
            <ac:spMk id="31" creationId="{00000000-0000-0000-0000-000000000000}"/>
          </ac:spMkLst>
        </pc:spChg>
        <pc:spChg chg="mod">
          <ac:chgData name="Marc" userId="dda041ec-8de0-4236-9ecd-0521a99dabc8" providerId="ADAL" clId="{3DC18524-D55D-4D0A-B84B-EB65CB5B17AD}" dt="2020-06-25T14:15:28.864" v="9" actId="20577"/>
          <ac:spMkLst>
            <pc:docMk/>
            <pc:sldMk cId="122499535" sldId="373"/>
            <ac:spMk id="32" creationId="{00000000-0000-0000-0000-000000000000}"/>
          </ac:spMkLst>
        </pc:spChg>
      </pc:sldChg>
      <pc:sldChg chg="add del">
        <pc:chgData name="Marc" userId="dda041ec-8de0-4236-9ecd-0521a99dabc8" providerId="ADAL" clId="{3DC18524-D55D-4D0A-B84B-EB65CB5B17AD}" dt="2020-06-25T14:31:48.996" v="31" actId="47"/>
        <pc:sldMkLst>
          <pc:docMk/>
          <pc:sldMk cId="2418213762" sldId="402"/>
        </pc:sldMkLst>
      </pc:sldChg>
      <pc:sldChg chg="del">
        <pc:chgData name="Marc" userId="dda041ec-8de0-4236-9ecd-0521a99dabc8" providerId="ADAL" clId="{3DC18524-D55D-4D0A-B84B-EB65CB5B17AD}" dt="2020-06-25T14:16:04.352" v="14" actId="47"/>
        <pc:sldMkLst>
          <pc:docMk/>
          <pc:sldMk cId="714300552" sldId="434"/>
        </pc:sldMkLst>
      </pc:sldChg>
      <pc:sldChg chg="del">
        <pc:chgData name="Marc" userId="dda041ec-8de0-4236-9ecd-0521a99dabc8" providerId="ADAL" clId="{3DC18524-D55D-4D0A-B84B-EB65CB5B17AD}" dt="2020-06-25T14:31:28.431" v="24" actId="47"/>
        <pc:sldMkLst>
          <pc:docMk/>
          <pc:sldMk cId="1478608726" sldId="437"/>
        </pc:sldMkLst>
      </pc:sldChg>
      <pc:sldChg chg="del">
        <pc:chgData name="Marc" userId="dda041ec-8de0-4236-9ecd-0521a99dabc8" providerId="ADAL" clId="{3DC18524-D55D-4D0A-B84B-EB65CB5B17AD}" dt="2020-06-25T14:16:22.894" v="18" actId="47"/>
        <pc:sldMkLst>
          <pc:docMk/>
          <pc:sldMk cId="3658596967" sldId="438"/>
        </pc:sldMkLst>
      </pc:sldChg>
      <pc:sldChg chg="del">
        <pc:chgData name="Marc" userId="dda041ec-8de0-4236-9ecd-0521a99dabc8" providerId="ADAL" clId="{3DC18524-D55D-4D0A-B84B-EB65CB5B17AD}" dt="2020-06-25T14:31:28.431" v="24" actId="47"/>
        <pc:sldMkLst>
          <pc:docMk/>
          <pc:sldMk cId="4118781893" sldId="439"/>
        </pc:sldMkLst>
      </pc:sldChg>
      <pc:sldChg chg="addSp delSp modSp mod">
        <pc:chgData name="Marc" userId="dda041ec-8de0-4236-9ecd-0521a99dabc8" providerId="ADAL" clId="{3DC18524-D55D-4D0A-B84B-EB65CB5B17AD}" dt="2020-06-25T14:16:19.008" v="17"/>
        <pc:sldMkLst>
          <pc:docMk/>
          <pc:sldMk cId="4055181288" sldId="442"/>
        </pc:sldMkLst>
        <pc:spChg chg="del">
          <ac:chgData name="Marc" userId="dda041ec-8de0-4236-9ecd-0521a99dabc8" providerId="ADAL" clId="{3DC18524-D55D-4D0A-B84B-EB65CB5B17AD}" dt="2020-06-25T14:16:16.223" v="15" actId="478"/>
          <ac:spMkLst>
            <pc:docMk/>
            <pc:sldMk cId="4055181288" sldId="442"/>
            <ac:spMk id="2" creationId="{00000000-0000-0000-0000-000000000000}"/>
          </ac:spMkLst>
        </pc:spChg>
        <pc:spChg chg="add del mod">
          <ac:chgData name="Marc" userId="dda041ec-8de0-4236-9ecd-0521a99dabc8" providerId="ADAL" clId="{3DC18524-D55D-4D0A-B84B-EB65CB5B17AD}" dt="2020-06-25T14:16:18.277" v="16" actId="478"/>
          <ac:spMkLst>
            <pc:docMk/>
            <pc:sldMk cId="4055181288" sldId="442"/>
            <ac:spMk id="6" creationId="{EF54148E-43A0-4E88-9F36-C8CF37ACB1BD}"/>
          </ac:spMkLst>
        </pc:spChg>
        <pc:spChg chg="add mod">
          <ac:chgData name="Marc" userId="dda041ec-8de0-4236-9ecd-0521a99dabc8" providerId="ADAL" clId="{3DC18524-D55D-4D0A-B84B-EB65CB5B17AD}" dt="2020-06-25T14:16:19.008" v="17"/>
          <ac:spMkLst>
            <pc:docMk/>
            <pc:sldMk cId="4055181288" sldId="442"/>
            <ac:spMk id="7" creationId="{D35D7476-9DF6-4030-82CA-F938211243C0}"/>
          </ac:spMkLst>
        </pc:spChg>
      </pc:sldChg>
      <pc:sldChg chg="modSp mod">
        <pc:chgData name="Marc" userId="dda041ec-8de0-4236-9ecd-0521a99dabc8" providerId="ADAL" clId="{3DC18524-D55D-4D0A-B84B-EB65CB5B17AD}" dt="2020-06-25T14:15:59.076" v="13" actId="6549"/>
        <pc:sldMkLst>
          <pc:docMk/>
          <pc:sldMk cId="2351296608" sldId="443"/>
        </pc:sldMkLst>
        <pc:spChg chg="mod">
          <ac:chgData name="Marc" userId="dda041ec-8de0-4236-9ecd-0521a99dabc8" providerId="ADAL" clId="{3DC18524-D55D-4D0A-B84B-EB65CB5B17AD}" dt="2020-06-25T14:15:59.076" v="13" actId="6549"/>
          <ac:spMkLst>
            <pc:docMk/>
            <pc:sldMk cId="2351296608" sldId="443"/>
            <ac:spMk id="2" creationId="{00000000-0000-0000-0000-000000000000}"/>
          </ac:spMkLst>
        </pc:spChg>
      </pc:sldChg>
      <pc:sldChg chg="addSp delSp modSp mod">
        <pc:chgData name="Marc" userId="dda041ec-8de0-4236-9ecd-0521a99dabc8" providerId="ADAL" clId="{3DC18524-D55D-4D0A-B84B-EB65CB5B17AD}" dt="2020-06-25T14:31:35.892" v="27"/>
        <pc:sldMkLst>
          <pc:docMk/>
          <pc:sldMk cId="2576354165" sldId="444"/>
        </pc:sldMkLst>
        <pc:spChg chg="del">
          <ac:chgData name="Marc" userId="dda041ec-8de0-4236-9ecd-0521a99dabc8" providerId="ADAL" clId="{3DC18524-D55D-4D0A-B84B-EB65CB5B17AD}" dt="2020-06-25T14:31:33.141" v="25" actId="478"/>
          <ac:spMkLst>
            <pc:docMk/>
            <pc:sldMk cId="2576354165" sldId="444"/>
            <ac:spMk id="2" creationId="{00000000-0000-0000-0000-000000000000}"/>
          </ac:spMkLst>
        </pc:spChg>
        <pc:spChg chg="add del mod">
          <ac:chgData name="Marc" userId="dda041ec-8de0-4236-9ecd-0521a99dabc8" providerId="ADAL" clId="{3DC18524-D55D-4D0A-B84B-EB65CB5B17AD}" dt="2020-06-25T14:31:35.017" v="26" actId="478"/>
          <ac:spMkLst>
            <pc:docMk/>
            <pc:sldMk cId="2576354165" sldId="444"/>
            <ac:spMk id="7" creationId="{FFBAF457-71F6-4739-AEE6-4C35FFF6AD60}"/>
          </ac:spMkLst>
        </pc:spChg>
        <pc:spChg chg="add mod">
          <ac:chgData name="Marc" userId="dda041ec-8de0-4236-9ecd-0521a99dabc8" providerId="ADAL" clId="{3DC18524-D55D-4D0A-B84B-EB65CB5B17AD}" dt="2020-06-25T14:31:35.892" v="27"/>
          <ac:spMkLst>
            <pc:docMk/>
            <pc:sldMk cId="2576354165" sldId="444"/>
            <ac:spMk id="8" creationId="{5E4F864C-B97D-43B9-AFF9-B6CE16B4B093}"/>
          </ac:spMkLst>
        </pc:spChg>
      </pc:sldChg>
      <pc:sldChg chg="addSp delSp modSp mod">
        <pc:chgData name="Marc" userId="dda041ec-8de0-4236-9ecd-0521a99dabc8" providerId="ADAL" clId="{3DC18524-D55D-4D0A-B84B-EB65CB5B17AD}" dt="2020-06-25T14:31:21.714" v="23"/>
        <pc:sldMkLst>
          <pc:docMk/>
          <pc:sldMk cId="1278253012" sldId="445"/>
        </pc:sldMkLst>
        <pc:spChg chg="del">
          <ac:chgData name="Marc" userId="dda041ec-8de0-4236-9ecd-0521a99dabc8" providerId="ADAL" clId="{3DC18524-D55D-4D0A-B84B-EB65CB5B17AD}" dt="2020-06-25T14:31:16.658" v="21" actId="478"/>
          <ac:spMkLst>
            <pc:docMk/>
            <pc:sldMk cId="1278253012" sldId="445"/>
            <ac:spMk id="2" creationId="{00000000-0000-0000-0000-000000000000}"/>
          </ac:spMkLst>
        </pc:spChg>
        <pc:spChg chg="add del mod">
          <ac:chgData name="Marc" userId="dda041ec-8de0-4236-9ecd-0521a99dabc8" providerId="ADAL" clId="{3DC18524-D55D-4D0A-B84B-EB65CB5B17AD}" dt="2020-06-25T14:31:21.302" v="22" actId="478"/>
          <ac:spMkLst>
            <pc:docMk/>
            <pc:sldMk cId="1278253012" sldId="445"/>
            <ac:spMk id="7" creationId="{38E464D5-C579-46C9-9226-F8DCF203A844}"/>
          </ac:spMkLst>
        </pc:spChg>
        <pc:spChg chg="add mod">
          <ac:chgData name="Marc" userId="dda041ec-8de0-4236-9ecd-0521a99dabc8" providerId="ADAL" clId="{3DC18524-D55D-4D0A-B84B-EB65CB5B17AD}" dt="2020-06-25T14:31:21.714" v="23"/>
          <ac:spMkLst>
            <pc:docMk/>
            <pc:sldMk cId="1278253012" sldId="445"/>
            <ac:spMk id="8" creationId="{EBB3DF8C-E1A5-4702-A23E-1607C09BCCFE}"/>
          </ac:spMkLst>
        </pc:spChg>
      </pc:sldChg>
      <pc:sldChg chg="del">
        <pc:chgData name="Marc" userId="dda041ec-8de0-4236-9ecd-0521a99dabc8" providerId="ADAL" clId="{3DC18524-D55D-4D0A-B84B-EB65CB5B17AD}" dt="2020-06-25T14:31:43.851" v="29" actId="47"/>
        <pc:sldMkLst>
          <pc:docMk/>
          <pc:sldMk cId="1848943999" sldId="446"/>
        </pc:sldMkLst>
      </pc:sldChg>
      <pc:sldChg chg="modSp add mod">
        <pc:chgData name="Marc" userId="dda041ec-8de0-4236-9ecd-0521a99dabc8" providerId="ADAL" clId="{3DC18524-D55D-4D0A-B84B-EB65CB5B17AD}" dt="2020-06-25T14:32:22.052" v="53" actId="1036"/>
        <pc:sldMkLst>
          <pc:docMk/>
          <pc:sldMk cId="4151862166" sldId="446"/>
        </pc:sldMkLst>
        <pc:spChg chg="mod">
          <ac:chgData name="Marc" userId="dda041ec-8de0-4236-9ecd-0521a99dabc8" providerId="ADAL" clId="{3DC18524-D55D-4D0A-B84B-EB65CB5B17AD}" dt="2020-06-25T14:32:22.052" v="53" actId="1036"/>
          <ac:spMkLst>
            <pc:docMk/>
            <pc:sldMk cId="4151862166" sldId="446"/>
            <ac:spMk id="5" creationId="{14A6DE72-03FB-40AC-9C36-D2DEE0019591}"/>
          </ac:spMkLst>
        </pc:spChg>
      </pc:sldChg>
      <pc:sldChg chg="del">
        <pc:chgData name="Marc" userId="dda041ec-8de0-4236-9ecd-0521a99dabc8" providerId="ADAL" clId="{3DC18524-D55D-4D0A-B84B-EB65CB5B17AD}" dt="2020-06-25T14:16:24.903" v="20" actId="47"/>
        <pc:sldMkLst>
          <pc:docMk/>
          <pc:sldMk cId="3131012830" sldId="447"/>
        </pc:sldMkLst>
      </pc:sldChg>
      <pc:sldChg chg="del">
        <pc:chgData name="Marc" userId="dda041ec-8de0-4236-9ecd-0521a99dabc8" providerId="ADAL" clId="{3DC18524-D55D-4D0A-B84B-EB65CB5B17AD}" dt="2020-06-25T14:31:40.689" v="28" actId="47"/>
        <pc:sldMkLst>
          <pc:docMk/>
          <pc:sldMk cId="2326535037" sldId="449"/>
        </pc:sldMkLst>
      </pc:sldChg>
      <pc:sldChg chg="del">
        <pc:chgData name="Marc" userId="dda041ec-8de0-4236-9ecd-0521a99dabc8" providerId="ADAL" clId="{3DC18524-D55D-4D0A-B84B-EB65CB5B17AD}" dt="2020-06-25T14:16:23.992" v="19" actId="47"/>
        <pc:sldMkLst>
          <pc:docMk/>
          <pc:sldMk cId="4160932959" sldId="450"/>
        </pc:sldMkLst>
      </pc:sldChg>
      <pc:sldMasterChg chg="delSldLayout">
        <pc:chgData name="Marc" userId="dda041ec-8de0-4236-9ecd-0521a99dabc8" providerId="ADAL" clId="{3DC18524-D55D-4D0A-B84B-EB65CB5B17AD}" dt="2020-06-25T14:31:40.689" v="28" actId="47"/>
        <pc:sldMasterMkLst>
          <pc:docMk/>
          <pc:sldMasterMk cId="0" sldId="2147483648"/>
        </pc:sldMasterMkLst>
        <pc:sldLayoutChg chg="del">
          <pc:chgData name="Marc" userId="dda041ec-8de0-4236-9ecd-0521a99dabc8" providerId="ADAL" clId="{3DC18524-D55D-4D0A-B84B-EB65CB5B17AD}" dt="2020-06-25T14:31:40.689" v="28" actId="47"/>
          <pc:sldLayoutMkLst>
            <pc:docMk/>
            <pc:sldMasterMk cId="0" sldId="2147483648"/>
            <pc:sldLayoutMk cId="197644236" sldId="2147483755"/>
          </pc:sldLayoutMkLst>
        </pc:sldLayoutChg>
      </pc:sldMasterChg>
    </pc:docChg>
  </pc:docChgLst>
  <pc:docChgLst>
    <pc:chgData name="Serge Libert (BOSA)" userId="8c9a1326-5673-4310-b4ed-b88bcf07a861" providerId="ADAL" clId="{7D081379-AE6D-4E51-AF36-6D3126281D8A}"/>
    <pc:docChg chg="undo redo custSel addSld delSld modSld sldOrd">
      <pc:chgData name="Serge Libert (BOSA)" userId="8c9a1326-5673-4310-b4ed-b88bcf07a861" providerId="ADAL" clId="{7D081379-AE6D-4E51-AF36-6D3126281D8A}" dt="2020-07-16T14:51:10.513" v="1110" actId="2696"/>
      <pc:docMkLst>
        <pc:docMk/>
      </pc:docMkLst>
      <pc:sldChg chg="modSp add">
        <pc:chgData name="Serge Libert (BOSA)" userId="8c9a1326-5673-4310-b4ed-b88bcf07a861" providerId="ADAL" clId="{7D081379-AE6D-4E51-AF36-6D3126281D8A}" dt="2020-07-14T05:51:25.417" v="1108" actId="13926"/>
        <pc:sldMkLst>
          <pc:docMk/>
          <pc:sldMk cId="2364669281" sldId="402"/>
        </pc:sldMkLst>
        <pc:spChg chg="mod">
          <ac:chgData name="Serge Libert (BOSA)" userId="8c9a1326-5673-4310-b4ed-b88bcf07a861" providerId="ADAL" clId="{7D081379-AE6D-4E51-AF36-6D3126281D8A}" dt="2020-07-14T05:51:25.417" v="1108" actId="13926"/>
          <ac:spMkLst>
            <pc:docMk/>
            <pc:sldMk cId="2364669281" sldId="402"/>
            <ac:spMk id="2" creationId="{00000000-0000-0000-0000-000000000000}"/>
          </ac:spMkLst>
        </pc:spChg>
      </pc:sldChg>
      <pc:sldChg chg="modSp del ord">
        <pc:chgData name="Serge Libert (BOSA)" userId="8c9a1326-5673-4310-b4ed-b88bcf07a861" providerId="ADAL" clId="{7D081379-AE6D-4E51-AF36-6D3126281D8A}" dt="2020-07-14T05:43:53.829" v="1005" actId="2696"/>
        <pc:sldMkLst>
          <pc:docMk/>
          <pc:sldMk cId="2418213762" sldId="402"/>
        </pc:sldMkLst>
        <pc:spChg chg="mod">
          <ac:chgData name="Serge Libert (BOSA)" userId="8c9a1326-5673-4310-b4ed-b88bcf07a861" providerId="ADAL" clId="{7D081379-AE6D-4E51-AF36-6D3126281D8A}" dt="2020-07-14T05:39:51.987" v="952" actId="20577"/>
          <ac:spMkLst>
            <pc:docMk/>
            <pc:sldMk cId="2418213762" sldId="402"/>
            <ac:spMk id="2" creationId="{00000000-0000-0000-0000-000000000000}"/>
          </ac:spMkLst>
        </pc:spChg>
      </pc:sldChg>
      <pc:sldChg chg="add">
        <pc:chgData name="Serge Libert (BOSA)" userId="8c9a1326-5673-4310-b4ed-b88bcf07a861" providerId="ADAL" clId="{7D081379-AE6D-4E51-AF36-6D3126281D8A}" dt="2020-07-14T05:43:50.032" v="1004"/>
        <pc:sldMkLst>
          <pc:docMk/>
          <pc:sldMk cId="1741610980" sldId="404"/>
        </pc:sldMkLst>
      </pc:sldChg>
      <pc:sldChg chg="add">
        <pc:chgData name="Serge Libert (BOSA)" userId="8c9a1326-5673-4310-b4ed-b88bcf07a861" providerId="ADAL" clId="{7D081379-AE6D-4E51-AF36-6D3126281D8A}" dt="2020-07-14T05:43:50.032" v="1004"/>
        <pc:sldMkLst>
          <pc:docMk/>
          <pc:sldMk cId="3353324186" sldId="431"/>
        </pc:sldMkLst>
      </pc:sldChg>
      <pc:sldChg chg="modSp">
        <pc:chgData name="Serge Libert (BOSA)" userId="8c9a1326-5673-4310-b4ed-b88bcf07a861" providerId="ADAL" clId="{7D081379-AE6D-4E51-AF36-6D3126281D8A}" dt="2020-07-14T05:41:14.204" v="986" actId="20577"/>
        <pc:sldMkLst>
          <pc:docMk/>
          <pc:sldMk cId="4055181288" sldId="442"/>
        </pc:sldMkLst>
        <pc:spChg chg="mod">
          <ac:chgData name="Serge Libert (BOSA)" userId="8c9a1326-5673-4310-b4ed-b88bcf07a861" providerId="ADAL" clId="{7D081379-AE6D-4E51-AF36-6D3126281D8A}" dt="2020-07-14T05:41:14.204" v="986" actId="20577"/>
          <ac:spMkLst>
            <pc:docMk/>
            <pc:sldMk cId="4055181288" sldId="442"/>
            <ac:spMk id="7" creationId="{D35D7476-9DF6-4030-82CA-F938211243C0}"/>
          </ac:spMkLst>
        </pc:spChg>
      </pc:sldChg>
      <pc:sldChg chg="del">
        <pc:chgData name="Serge Libert (BOSA)" userId="8c9a1326-5673-4310-b4ed-b88bcf07a861" providerId="ADAL" clId="{7D081379-AE6D-4E51-AF36-6D3126281D8A}" dt="2020-07-13T19:25:43.191" v="81" actId="2696"/>
        <pc:sldMkLst>
          <pc:docMk/>
          <pc:sldMk cId="2351296608" sldId="443"/>
        </pc:sldMkLst>
      </pc:sldChg>
      <pc:sldChg chg="del">
        <pc:chgData name="Serge Libert (BOSA)" userId="8c9a1326-5673-4310-b4ed-b88bcf07a861" providerId="ADAL" clId="{7D081379-AE6D-4E51-AF36-6D3126281D8A}" dt="2020-07-13T19:26:59.521" v="247" actId="2696"/>
        <pc:sldMkLst>
          <pc:docMk/>
          <pc:sldMk cId="2576354165" sldId="444"/>
        </pc:sldMkLst>
      </pc:sldChg>
      <pc:sldChg chg="modSp del">
        <pc:chgData name="Serge Libert (BOSA)" userId="8c9a1326-5673-4310-b4ed-b88bcf07a861" providerId="ADAL" clId="{7D081379-AE6D-4E51-AF36-6D3126281D8A}" dt="2020-07-13T19:26:57.268" v="246" actId="2696"/>
        <pc:sldMkLst>
          <pc:docMk/>
          <pc:sldMk cId="1278253012" sldId="445"/>
        </pc:sldMkLst>
        <pc:spChg chg="mod">
          <ac:chgData name="Serge Libert (BOSA)" userId="8c9a1326-5673-4310-b4ed-b88bcf07a861" providerId="ADAL" clId="{7D081379-AE6D-4E51-AF36-6D3126281D8A}" dt="2020-07-13T19:25:55.016" v="103" actId="1036"/>
          <ac:spMkLst>
            <pc:docMk/>
            <pc:sldMk cId="1278253012" sldId="445"/>
            <ac:spMk id="5" creationId="{733E5683-9E1F-4C06-A735-E2A33B522271}"/>
          </ac:spMkLst>
        </pc:spChg>
      </pc:sldChg>
      <pc:sldChg chg="del">
        <pc:chgData name="Serge Libert (BOSA)" userId="8c9a1326-5673-4310-b4ed-b88bcf07a861" providerId="ADAL" clId="{7D081379-AE6D-4E51-AF36-6D3126281D8A}" dt="2020-07-13T19:27:09.166" v="248" actId="2696"/>
        <pc:sldMkLst>
          <pc:docMk/>
          <pc:sldMk cId="4151862166" sldId="446"/>
        </pc:sldMkLst>
      </pc:sldChg>
      <pc:sldChg chg="addSp modSp add">
        <pc:chgData name="Serge Libert (BOSA)" userId="8c9a1326-5673-4310-b4ed-b88bcf07a861" providerId="ADAL" clId="{7D081379-AE6D-4E51-AF36-6D3126281D8A}" dt="2020-07-14T05:41:23.848" v="990" actId="6549"/>
        <pc:sldMkLst>
          <pc:docMk/>
          <pc:sldMk cId="2803702187" sldId="447"/>
        </pc:sldMkLst>
        <pc:spChg chg="add">
          <ac:chgData name="Serge Libert (BOSA)" userId="8c9a1326-5673-4310-b4ed-b88bcf07a861" providerId="ADAL" clId="{7D081379-AE6D-4E51-AF36-6D3126281D8A}" dt="2020-07-13T19:22:40.944" v="77"/>
          <ac:spMkLst>
            <pc:docMk/>
            <pc:sldMk cId="2803702187" sldId="447"/>
            <ac:spMk id="5" creationId="{83E6B393-FB3C-4A2F-90AA-3FA5990D1941}"/>
          </ac:spMkLst>
        </pc:spChg>
        <pc:spChg chg="mod">
          <ac:chgData name="Serge Libert (BOSA)" userId="8c9a1326-5673-4310-b4ed-b88bcf07a861" providerId="ADAL" clId="{7D081379-AE6D-4E51-AF36-6D3126281D8A}" dt="2020-07-14T05:41:23.848" v="990" actId="6549"/>
          <ac:spMkLst>
            <pc:docMk/>
            <pc:sldMk cId="2803702187" sldId="447"/>
            <ac:spMk id="7" creationId="{D35D7476-9DF6-4030-82CA-F938211243C0}"/>
          </ac:spMkLst>
        </pc:spChg>
      </pc:sldChg>
      <pc:sldChg chg="modSp add">
        <pc:chgData name="Serge Libert (BOSA)" userId="8c9a1326-5673-4310-b4ed-b88bcf07a861" providerId="ADAL" clId="{7D081379-AE6D-4E51-AF36-6D3126281D8A}" dt="2020-07-13T19:39:23.491" v="340" actId="2711"/>
        <pc:sldMkLst>
          <pc:docMk/>
          <pc:sldMk cId="1540119388" sldId="454"/>
        </pc:sldMkLst>
        <pc:spChg chg="mod">
          <ac:chgData name="Serge Libert (BOSA)" userId="8c9a1326-5673-4310-b4ed-b88bcf07a861" providerId="ADAL" clId="{7D081379-AE6D-4E51-AF36-6D3126281D8A}" dt="2020-07-13T19:39:23.491" v="340" actId="2711"/>
          <ac:spMkLst>
            <pc:docMk/>
            <pc:sldMk cId="1540119388" sldId="454"/>
            <ac:spMk id="2" creationId="{C1377483-FBFA-47F3-9AE5-030B718FA8FF}"/>
          </ac:spMkLst>
        </pc:spChg>
        <pc:spChg chg="mod">
          <ac:chgData name="Serge Libert (BOSA)" userId="8c9a1326-5673-4310-b4ed-b88bcf07a861" providerId="ADAL" clId="{7D081379-AE6D-4E51-AF36-6D3126281D8A}" dt="2020-07-13T19:39:23.491" v="340" actId="2711"/>
          <ac:spMkLst>
            <pc:docMk/>
            <pc:sldMk cId="1540119388" sldId="454"/>
            <ac:spMk id="3" creationId="{615CE24F-9B8A-42C0-B24E-B218B52E4F5B}"/>
          </ac:spMkLst>
        </pc:spChg>
        <pc:spChg chg="mod">
          <ac:chgData name="Serge Libert (BOSA)" userId="8c9a1326-5673-4310-b4ed-b88bcf07a861" providerId="ADAL" clId="{7D081379-AE6D-4E51-AF36-6D3126281D8A}" dt="2020-07-13T19:39:23.491" v="340" actId="2711"/>
          <ac:spMkLst>
            <pc:docMk/>
            <pc:sldMk cId="1540119388" sldId="454"/>
            <ac:spMk id="9" creationId="{4B238BCA-44C3-4FF5-89A1-95583DDF68B4}"/>
          </ac:spMkLst>
        </pc:spChg>
        <pc:spChg chg="mod">
          <ac:chgData name="Serge Libert (BOSA)" userId="8c9a1326-5673-4310-b4ed-b88bcf07a861" providerId="ADAL" clId="{7D081379-AE6D-4E51-AF36-6D3126281D8A}" dt="2020-07-13T19:39:23.491" v="340" actId="2711"/>
          <ac:spMkLst>
            <pc:docMk/>
            <pc:sldMk cId="1540119388" sldId="454"/>
            <ac:spMk id="10" creationId="{A31CFCB0-BE9F-42E7-A758-27E9426B6B00}"/>
          </ac:spMkLst>
        </pc:spChg>
        <pc:spChg chg="mod">
          <ac:chgData name="Serge Libert (BOSA)" userId="8c9a1326-5673-4310-b4ed-b88bcf07a861" providerId="ADAL" clId="{7D081379-AE6D-4E51-AF36-6D3126281D8A}" dt="2020-07-13T19:39:23.491" v="340" actId="2711"/>
          <ac:spMkLst>
            <pc:docMk/>
            <pc:sldMk cId="1540119388" sldId="454"/>
            <ac:spMk id="14" creationId="{E3B89760-908C-408E-B5C7-A3253CF03779}"/>
          </ac:spMkLst>
        </pc:spChg>
        <pc:spChg chg="mod">
          <ac:chgData name="Serge Libert (BOSA)" userId="8c9a1326-5673-4310-b4ed-b88bcf07a861" providerId="ADAL" clId="{7D081379-AE6D-4E51-AF36-6D3126281D8A}" dt="2020-07-13T19:39:23.491" v="340" actId="2711"/>
          <ac:spMkLst>
            <pc:docMk/>
            <pc:sldMk cId="1540119388" sldId="454"/>
            <ac:spMk id="15" creationId="{DC03EFD9-426E-4C15-98E6-DD8C9C386303}"/>
          </ac:spMkLst>
        </pc:spChg>
        <pc:spChg chg="mod">
          <ac:chgData name="Serge Libert (BOSA)" userId="8c9a1326-5673-4310-b4ed-b88bcf07a861" providerId="ADAL" clId="{7D081379-AE6D-4E51-AF36-6D3126281D8A}" dt="2020-07-13T19:39:23.491" v="340" actId="2711"/>
          <ac:spMkLst>
            <pc:docMk/>
            <pc:sldMk cId="1540119388" sldId="454"/>
            <ac:spMk id="21" creationId="{78EAEB38-FD0C-41C8-848D-B051E2A8B330}"/>
          </ac:spMkLst>
        </pc:spChg>
        <pc:spChg chg="mod">
          <ac:chgData name="Serge Libert (BOSA)" userId="8c9a1326-5673-4310-b4ed-b88bcf07a861" providerId="ADAL" clId="{7D081379-AE6D-4E51-AF36-6D3126281D8A}" dt="2020-07-13T19:39:23.491" v="340" actId="2711"/>
          <ac:spMkLst>
            <pc:docMk/>
            <pc:sldMk cId="1540119388" sldId="454"/>
            <ac:spMk id="22" creationId="{977AC024-224F-434A-83C4-6B873FCECB9A}"/>
          </ac:spMkLst>
        </pc:spChg>
        <pc:spChg chg="mod">
          <ac:chgData name="Serge Libert (BOSA)" userId="8c9a1326-5673-4310-b4ed-b88bcf07a861" providerId="ADAL" clId="{7D081379-AE6D-4E51-AF36-6D3126281D8A}" dt="2020-07-13T19:39:23.491" v="340" actId="2711"/>
          <ac:spMkLst>
            <pc:docMk/>
            <pc:sldMk cId="1540119388" sldId="454"/>
            <ac:spMk id="23" creationId="{560AA036-1F37-4A2C-BB5E-FA8D13A44B8C}"/>
          </ac:spMkLst>
        </pc:spChg>
        <pc:spChg chg="mod">
          <ac:chgData name="Serge Libert (BOSA)" userId="8c9a1326-5673-4310-b4ed-b88bcf07a861" providerId="ADAL" clId="{7D081379-AE6D-4E51-AF36-6D3126281D8A}" dt="2020-07-13T19:39:23.491" v="340" actId="2711"/>
          <ac:spMkLst>
            <pc:docMk/>
            <pc:sldMk cId="1540119388" sldId="454"/>
            <ac:spMk id="24" creationId="{AF5B7DE5-CFAA-42BE-8390-E6276633B451}"/>
          </ac:spMkLst>
        </pc:spChg>
        <pc:spChg chg="mod">
          <ac:chgData name="Serge Libert (BOSA)" userId="8c9a1326-5673-4310-b4ed-b88bcf07a861" providerId="ADAL" clId="{7D081379-AE6D-4E51-AF36-6D3126281D8A}" dt="2020-07-13T19:39:23.491" v="340" actId="2711"/>
          <ac:spMkLst>
            <pc:docMk/>
            <pc:sldMk cId="1540119388" sldId="454"/>
            <ac:spMk id="25" creationId="{CCE463C7-A2E9-422E-9A1E-1F8DB40BBCE6}"/>
          </ac:spMkLst>
        </pc:spChg>
        <pc:spChg chg="mod">
          <ac:chgData name="Serge Libert (BOSA)" userId="8c9a1326-5673-4310-b4ed-b88bcf07a861" providerId="ADAL" clId="{7D081379-AE6D-4E51-AF36-6D3126281D8A}" dt="2020-07-13T19:39:23.491" v="340" actId="2711"/>
          <ac:spMkLst>
            <pc:docMk/>
            <pc:sldMk cId="1540119388" sldId="454"/>
            <ac:spMk id="26" creationId="{9B6A0032-D5A4-4E23-BA93-0D715A56C96F}"/>
          </ac:spMkLst>
        </pc:spChg>
        <pc:spChg chg="mod">
          <ac:chgData name="Serge Libert (BOSA)" userId="8c9a1326-5673-4310-b4ed-b88bcf07a861" providerId="ADAL" clId="{7D081379-AE6D-4E51-AF36-6D3126281D8A}" dt="2020-07-13T19:39:23.491" v="340" actId="2711"/>
          <ac:spMkLst>
            <pc:docMk/>
            <pc:sldMk cId="1540119388" sldId="454"/>
            <ac:spMk id="27" creationId="{F04274C8-4D51-4902-9399-8C7F0FF4C861}"/>
          </ac:spMkLst>
        </pc:spChg>
        <pc:spChg chg="mod">
          <ac:chgData name="Serge Libert (BOSA)" userId="8c9a1326-5673-4310-b4ed-b88bcf07a861" providerId="ADAL" clId="{7D081379-AE6D-4E51-AF36-6D3126281D8A}" dt="2020-07-13T19:39:23.491" v="340" actId="2711"/>
          <ac:spMkLst>
            <pc:docMk/>
            <pc:sldMk cId="1540119388" sldId="454"/>
            <ac:spMk id="28" creationId="{1AE2ACAA-4985-4892-A4A6-9CD2F98F96F8}"/>
          </ac:spMkLst>
        </pc:spChg>
        <pc:spChg chg="mod">
          <ac:chgData name="Serge Libert (BOSA)" userId="8c9a1326-5673-4310-b4ed-b88bcf07a861" providerId="ADAL" clId="{7D081379-AE6D-4E51-AF36-6D3126281D8A}" dt="2020-07-13T19:39:23.491" v="340" actId="2711"/>
          <ac:spMkLst>
            <pc:docMk/>
            <pc:sldMk cId="1540119388" sldId="454"/>
            <ac:spMk id="29" creationId="{32187328-E182-44E2-8545-72536A617E4D}"/>
          </ac:spMkLst>
        </pc:spChg>
        <pc:spChg chg="mod">
          <ac:chgData name="Serge Libert (BOSA)" userId="8c9a1326-5673-4310-b4ed-b88bcf07a861" providerId="ADAL" clId="{7D081379-AE6D-4E51-AF36-6D3126281D8A}" dt="2020-07-13T19:39:23.491" v="340" actId="2711"/>
          <ac:spMkLst>
            <pc:docMk/>
            <pc:sldMk cId="1540119388" sldId="454"/>
            <ac:spMk id="30" creationId="{4CDC778B-41DF-460E-8CA7-7D7FE56199C6}"/>
          </ac:spMkLst>
        </pc:spChg>
      </pc:sldChg>
      <pc:sldChg chg="modSp add">
        <pc:chgData name="Serge Libert (BOSA)" userId="8c9a1326-5673-4310-b4ed-b88bcf07a861" providerId="ADAL" clId="{7D081379-AE6D-4E51-AF36-6D3126281D8A}" dt="2020-07-14T05:47:04.292" v="1095" actId="20577"/>
        <pc:sldMkLst>
          <pc:docMk/>
          <pc:sldMk cId="1001958042" sldId="455"/>
        </pc:sldMkLst>
        <pc:spChg chg="mod">
          <ac:chgData name="Serge Libert (BOSA)" userId="8c9a1326-5673-4310-b4ed-b88bcf07a861" providerId="ADAL" clId="{7D081379-AE6D-4E51-AF36-6D3126281D8A}" dt="2020-07-13T19:39:08.619" v="339" actId="2711"/>
          <ac:spMkLst>
            <pc:docMk/>
            <pc:sldMk cId="1001958042" sldId="455"/>
            <ac:spMk id="2" creationId="{C1377483-FBFA-47F3-9AE5-030B718FA8FF}"/>
          </ac:spMkLst>
        </pc:spChg>
        <pc:spChg chg="mod">
          <ac:chgData name="Serge Libert (BOSA)" userId="8c9a1326-5673-4310-b4ed-b88bcf07a861" providerId="ADAL" clId="{7D081379-AE6D-4E51-AF36-6D3126281D8A}" dt="2020-07-13T19:39:08.619" v="339" actId="2711"/>
          <ac:spMkLst>
            <pc:docMk/>
            <pc:sldMk cId="1001958042" sldId="455"/>
            <ac:spMk id="3" creationId="{615CE24F-9B8A-42C0-B24E-B218B52E4F5B}"/>
          </ac:spMkLst>
        </pc:spChg>
        <pc:spChg chg="mod">
          <ac:chgData name="Serge Libert (BOSA)" userId="8c9a1326-5673-4310-b4ed-b88bcf07a861" providerId="ADAL" clId="{7D081379-AE6D-4E51-AF36-6D3126281D8A}" dt="2020-07-13T19:39:08.619" v="339" actId="2711"/>
          <ac:spMkLst>
            <pc:docMk/>
            <pc:sldMk cId="1001958042" sldId="455"/>
            <ac:spMk id="9" creationId="{4B238BCA-44C3-4FF5-89A1-95583DDF68B4}"/>
          </ac:spMkLst>
        </pc:spChg>
        <pc:spChg chg="mod">
          <ac:chgData name="Serge Libert (BOSA)" userId="8c9a1326-5673-4310-b4ed-b88bcf07a861" providerId="ADAL" clId="{7D081379-AE6D-4E51-AF36-6D3126281D8A}" dt="2020-07-13T19:39:08.619" v="339" actId="2711"/>
          <ac:spMkLst>
            <pc:docMk/>
            <pc:sldMk cId="1001958042" sldId="455"/>
            <ac:spMk id="10" creationId="{A31CFCB0-BE9F-42E7-A758-27E9426B6B00}"/>
          </ac:spMkLst>
        </pc:spChg>
        <pc:spChg chg="mod">
          <ac:chgData name="Serge Libert (BOSA)" userId="8c9a1326-5673-4310-b4ed-b88bcf07a861" providerId="ADAL" clId="{7D081379-AE6D-4E51-AF36-6D3126281D8A}" dt="2020-07-13T19:39:08.619" v="339" actId="2711"/>
          <ac:spMkLst>
            <pc:docMk/>
            <pc:sldMk cId="1001958042" sldId="455"/>
            <ac:spMk id="14" creationId="{E3B89760-908C-408E-B5C7-A3253CF03779}"/>
          </ac:spMkLst>
        </pc:spChg>
        <pc:spChg chg="mod">
          <ac:chgData name="Serge Libert (BOSA)" userId="8c9a1326-5673-4310-b4ed-b88bcf07a861" providerId="ADAL" clId="{7D081379-AE6D-4E51-AF36-6D3126281D8A}" dt="2020-07-13T19:39:08.619" v="339" actId="2711"/>
          <ac:spMkLst>
            <pc:docMk/>
            <pc:sldMk cId="1001958042" sldId="455"/>
            <ac:spMk id="15" creationId="{DC03EFD9-426E-4C15-98E6-DD8C9C386303}"/>
          </ac:spMkLst>
        </pc:spChg>
        <pc:spChg chg="mod">
          <ac:chgData name="Serge Libert (BOSA)" userId="8c9a1326-5673-4310-b4ed-b88bcf07a861" providerId="ADAL" clId="{7D081379-AE6D-4E51-AF36-6D3126281D8A}" dt="2020-07-13T19:38:55.185" v="337" actId="2711"/>
          <ac:spMkLst>
            <pc:docMk/>
            <pc:sldMk cId="1001958042" sldId="455"/>
            <ac:spMk id="21" creationId="{78EAEB38-FD0C-41C8-848D-B051E2A8B330}"/>
          </ac:spMkLst>
        </pc:spChg>
        <pc:spChg chg="mod">
          <ac:chgData name="Serge Libert (BOSA)" userId="8c9a1326-5673-4310-b4ed-b88bcf07a861" providerId="ADAL" clId="{7D081379-AE6D-4E51-AF36-6D3126281D8A}" dt="2020-07-13T19:38:55.185" v="337" actId="2711"/>
          <ac:spMkLst>
            <pc:docMk/>
            <pc:sldMk cId="1001958042" sldId="455"/>
            <ac:spMk id="22" creationId="{977AC024-224F-434A-83C4-6B873FCECB9A}"/>
          </ac:spMkLst>
        </pc:spChg>
        <pc:spChg chg="mod">
          <ac:chgData name="Serge Libert (BOSA)" userId="8c9a1326-5673-4310-b4ed-b88bcf07a861" providerId="ADAL" clId="{7D081379-AE6D-4E51-AF36-6D3126281D8A}" dt="2020-07-13T19:39:08.619" v="339" actId="2711"/>
          <ac:spMkLst>
            <pc:docMk/>
            <pc:sldMk cId="1001958042" sldId="455"/>
            <ac:spMk id="23" creationId="{560AA036-1F37-4A2C-BB5E-FA8D13A44B8C}"/>
          </ac:spMkLst>
        </pc:spChg>
        <pc:spChg chg="mod">
          <ac:chgData name="Serge Libert (BOSA)" userId="8c9a1326-5673-4310-b4ed-b88bcf07a861" providerId="ADAL" clId="{7D081379-AE6D-4E51-AF36-6D3126281D8A}" dt="2020-07-13T19:39:08.619" v="339" actId="2711"/>
          <ac:spMkLst>
            <pc:docMk/>
            <pc:sldMk cId="1001958042" sldId="455"/>
            <ac:spMk id="24" creationId="{AF5B7DE5-CFAA-42BE-8390-E6276633B451}"/>
          </ac:spMkLst>
        </pc:spChg>
        <pc:spChg chg="mod">
          <ac:chgData name="Serge Libert (BOSA)" userId="8c9a1326-5673-4310-b4ed-b88bcf07a861" providerId="ADAL" clId="{7D081379-AE6D-4E51-AF36-6D3126281D8A}" dt="2020-07-13T19:39:08.619" v="339" actId="2711"/>
          <ac:spMkLst>
            <pc:docMk/>
            <pc:sldMk cId="1001958042" sldId="455"/>
            <ac:spMk id="25" creationId="{CCE463C7-A2E9-422E-9A1E-1F8DB40BBCE6}"/>
          </ac:spMkLst>
        </pc:spChg>
        <pc:spChg chg="mod">
          <ac:chgData name="Serge Libert (BOSA)" userId="8c9a1326-5673-4310-b4ed-b88bcf07a861" providerId="ADAL" clId="{7D081379-AE6D-4E51-AF36-6D3126281D8A}" dt="2020-07-13T19:38:55.185" v="337" actId="2711"/>
          <ac:spMkLst>
            <pc:docMk/>
            <pc:sldMk cId="1001958042" sldId="455"/>
            <ac:spMk id="26" creationId="{9B6A0032-D5A4-4E23-BA93-0D715A56C96F}"/>
          </ac:spMkLst>
        </pc:spChg>
        <pc:spChg chg="mod">
          <ac:chgData name="Serge Libert (BOSA)" userId="8c9a1326-5673-4310-b4ed-b88bcf07a861" providerId="ADAL" clId="{7D081379-AE6D-4E51-AF36-6D3126281D8A}" dt="2020-07-13T19:38:55.185" v="337" actId="2711"/>
          <ac:spMkLst>
            <pc:docMk/>
            <pc:sldMk cId="1001958042" sldId="455"/>
            <ac:spMk id="27" creationId="{F04274C8-4D51-4902-9399-8C7F0FF4C861}"/>
          </ac:spMkLst>
        </pc:spChg>
        <pc:spChg chg="mod">
          <ac:chgData name="Serge Libert (BOSA)" userId="8c9a1326-5673-4310-b4ed-b88bcf07a861" providerId="ADAL" clId="{7D081379-AE6D-4E51-AF36-6D3126281D8A}" dt="2020-07-13T19:38:55.185" v="337" actId="2711"/>
          <ac:spMkLst>
            <pc:docMk/>
            <pc:sldMk cId="1001958042" sldId="455"/>
            <ac:spMk id="28" creationId="{1AE2ACAA-4985-4892-A4A6-9CD2F98F96F8}"/>
          </ac:spMkLst>
        </pc:spChg>
        <pc:spChg chg="mod">
          <ac:chgData name="Serge Libert (BOSA)" userId="8c9a1326-5673-4310-b4ed-b88bcf07a861" providerId="ADAL" clId="{7D081379-AE6D-4E51-AF36-6D3126281D8A}" dt="2020-07-13T19:38:55.185" v="337" actId="2711"/>
          <ac:spMkLst>
            <pc:docMk/>
            <pc:sldMk cId="1001958042" sldId="455"/>
            <ac:spMk id="29" creationId="{32187328-E182-44E2-8545-72536A617E4D}"/>
          </ac:spMkLst>
        </pc:spChg>
        <pc:spChg chg="mod">
          <ac:chgData name="Serge Libert (BOSA)" userId="8c9a1326-5673-4310-b4ed-b88bcf07a861" providerId="ADAL" clId="{7D081379-AE6D-4E51-AF36-6D3126281D8A}" dt="2020-07-13T19:38:55.185" v="337" actId="2711"/>
          <ac:spMkLst>
            <pc:docMk/>
            <pc:sldMk cId="1001958042" sldId="455"/>
            <ac:spMk id="30" creationId="{4CDC778B-41DF-460E-8CA7-7D7FE56199C6}"/>
          </ac:spMkLst>
        </pc:spChg>
        <pc:spChg chg="mod">
          <ac:chgData name="Serge Libert (BOSA)" userId="8c9a1326-5673-4310-b4ed-b88bcf07a861" providerId="ADAL" clId="{7D081379-AE6D-4E51-AF36-6D3126281D8A}" dt="2020-07-14T05:47:04.292" v="1095" actId="20577"/>
          <ac:spMkLst>
            <pc:docMk/>
            <pc:sldMk cId="1001958042" sldId="455"/>
            <ac:spMk id="31" creationId="{C410E01A-8FF7-4738-B646-04EB661A5D13}"/>
          </ac:spMkLst>
        </pc:spChg>
      </pc:sldChg>
      <pc:sldChg chg="modSp add">
        <pc:chgData name="Serge Libert (BOSA)" userId="8c9a1326-5673-4310-b4ed-b88bcf07a861" providerId="ADAL" clId="{7D081379-AE6D-4E51-AF36-6D3126281D8A}" dt="2020-07-14T05:41:36.814" v="994" actId="6549"/>
        <pc:sldMkLst>
          <pc:docMk/>
          <pc:sldMk cId="3024104059" sldId="456"/>
        </pc:sldMkLst>
        <pc:spChg chg="mod">
          <ac:chgData name="Serge Libert (BOSA)" userId="8c9a1326-5673-4310-b4ed-b88bcf07a861" providerId="ADAL" clId="{7D081379-AE6D-4E51-AF36-6D3126281D8A}" dt="2020-07-13T19:26:05.100" v="135" actId="1035"/>
          <ac:spMkLst>
            <pc:docMk/>
            <pc:sldMk cId="3024104059" sldId="456"/>
            <ac:spMk id="5" creationId="{83E6B393-FB3C-4A2F-90AA-3FA5990D1941}"/>
          </ac:spMkLst>
        </pc:spChg>
        <pc:spChg chg="mod">
          <ac:chgData name="Serge Libert (BOSA)" userId="8c9a1326-5673-4310-b4ed-b88bcf07a861" providerId="ADAL" clId="{7D081379-AE6D-4E51-AF36-6D3126281D8A}" dt="2020-07-14T05:41:36.814" v="994" actId="6549"/>
          <ac:spMkLst>
            <pc:docMk/>
            <pc:sldMk cId="3024104059" sldId="456"/>
            <ac:spMk id="7" creationId="{D35D7476-9DF6-4030-82CA-F938211243C0}"/>
          </ac:spMkLst>
        </pc:spChg>
      </pc:sldChg>
      <pc:sldChg chg="modSp add">
        <pc:chgData name="Serge Libert (BOSA)" userId="8c9a1326-5673-4310-b4ed-b88bcf07a861" providerId="ADAL" clId="{7D081379-AE6D-4E51-AF36-6D3126281D8A}" dt="2020-07-14T05:41:50.712" v="998" actId="6549"/>
        <pc:sldMkLst>
          <pc:docMk/>
          <pc:sldMk cId="212515654" sldId="457"/>
        </pc:sldMkLst>
        <pc:spChg chg="mod">
          <ac:chgData name="Serge Libert (BOSA)" userId="8c9a1326-5673-4310-b4ed-b88bcf07a861" providerId="ADAL" clId="{7D081379-AE6D-4E51-AF36-6D3126281D8A}" dt="2020-07-13T19:26:30.199" v="198" actId="1036"/>
          <ac:spMkLst>
            <pc:docMk/>
            <pc:sldMk cId="212515654" sldId="457"/>
            <ac:spMk id="5" creationId="{83E6B393-FB3C-4A2F-90AA-3FA5990D1941}"/>
          </ac:spMkLst>
        </pc:spChg>
        <pc:spChg chg="mod">
          <ac:chgData name="Serge Libert (BOSA)" userId="8c9a1326-5673-4310-b4ed-b88bcf07a861" providerId="ADAL" clId="{7D081379-AE6D-4E51-AF36-6D3126281D8A}" dt="2020-07-14T05:41:50.712" v="998" actId="6549"/>
          <ac:spMkLst>
            <pc:docMk/>
            <pc:sldMk cId="212515654" sldId="457"/>
            <ac:spMk id="7" creationId="{D35D7476-9DF6-4030-82CA-F938211243C0}"/>
          </ac:spMkLst>
        </pc:spChg>
      </pc:sldChg>
      <pc:sldChg chg="modSp add del ord">
        <pc:chgData name="Serge Libert (BOSA)" userId="8c9a1326-5673-4310-b4ed-b88bcf07a861" providerId="ADAL" clId="{7D081379-AE6D-4E51-AF36-6D3126281D8A}" dt="2020-07-14T05:44:29.371" v="1009" actId="2696"/>
        <pc:sldMkLst>
          <pc:docMk/>
          <pc:sldMk cId="913955875" sldId="458"/>
        </pc:sldMkLst>
        <pc:spChg chg="mod">
          <ac:chgData name="Serge Libert (BOSA)" userId="8c9a1326-5673-4310-b4ed-b88bcf07a861" providerId="ADAL" clId="{7D081379-AE6D-4E51-AF36-6D3126281D8A}" dt="2020-07-13T19:26:48.976" v="245" actId="1036"/>
          <ac:spMkLst>
            <pc:docMk/>
            <pc:sldMk cId="913955875" sldId="458"/>
            <ac:spMk id="5" creationId="{83E6B393-FB3C-4A2F-90AA-3FA5990D1941}"/>
          </ac:spMkLst>
        </pc:spChg>
        <pc:spChg chg="mod">
          <ac:chgData name="Serge Libert (BOSA)" userId="8c9a1326-5673-4310-b4ed-b88bcf07a861" providerId="ADAL" clId="{7D081379-AE6D-4E51-AF36-6D3126281D8A}" dt="2020-07-14T05:42:07.097" v="1002" actId="6549"/>
          <ac:spMkLst>
            <pc:docMk/>
            <pc:sldMk cId="913955875" sldId="458"/>
            <ac:spMk id="7" creationId="{D35D7476-9DF6-4030-82CA-F938211243C0}"/>
          </ac:spMkLst>
        </pc:spChg>
      </pc:sldChg>
      <pc:sldChg chg="add del">
        <pc:chgData name="Serge Libert (BOSA)" userId="8c9a1326-5673-4310-b4ed-b88bcf07a861" providerId="ADAL" clId="{7D081379-AE6D-4E51-AF36-6D3126281D8A}" dt="2020-07-13T19:29:29.787" v="251"/>
        <pc:sldMkLst>
          <pc:docMk/>
          <pc:sldMk cId="2713813894" sldId="459"/>
        </pc:sldMkLst>
      </pc:sldChg>
      <pc:sldChg chg="modSp add">
        <pc:chgData name="Serge Libert (BOSA)" userId="8c9a1326-5673-4310-b4ed-b88bcf07a861" providerId="ADAL" clId="{7D081379-AE6D-4E51-AF36-6D3126281D8A}" dt="2020-07-13T19:38:25.970" v="336" actId="14100"/>
        <pc:sldMkLst>
          <pc:docMk/>
          <pc:sldMk cId="3935778657" sldId="1129"/>
        </pc:sldMkLst>
        <pc:spChg chg="mod">
          <ac:chgData name="Serge Libert (BOSA)" userId="8c9a1326-5673-4310-b4ed-b88bcf07a861" providerId="ADAL" clId="{7D081379-AE6D-4E51-AF36-6D3126281D8A}" dt="2020-07-13T19:38:25.970" v="336" actId="14100"/>
          <ac:spMkLst>
            <pc:docMk/>
            <pc:sldMk cId="3935778657" sldId="1129"/>
            <ac:spMk id="2" creationId="{35B3C677-ADB2-4A1E-B052-A4456AEE9699}"/>
          </ac:spMkLst>
        </pc:spChg>
        <pc:spChg chg="mod">
          <ac:chgData name="Serge Libert (BOSA)" userId="8c9a1326-5673-4310-b4ed-b88bcf07a861" providerId="ADAL" clId="{7D081379-AE6D-4E51-AF36-6D3126281D8A}" dt="2020-07-13T19:38:20.750" v="335" actId="2711"/>
          <ac:spMkLst>
            <pc:docMk/>
            <pc:sldMk cId="3935778657" sldId="1129"/>
            <ac:spMk id="3" creationId="{B77D137F-69C0-4B87-A3E3-2FF1E5882C52}"/>
          </ac:spMkLst>
        </pc:spChg>
        <pc:spChg chg="mod">
          <ac:chgData name="Serge Libert (BOSA)" userId="8c9a1326-5673-4310-b4ed-b88bcf07a861" providerId="ADAL" clId="{7D081379-AE6D-4E51-AF36-6D3126281D8A}" dt="2020-07-13T19:38:20.750" v="335" actId="2711"/>
          <ac:spMkLst>
            <pc:docMk/>
            <pc:sldMk cId="3935778657" sldId="1129"/>
            <ac:spMk id="4" creationId="{EADE91B0-EB61-44BA-91A2-61CA504E90E2}"/>
          </ac:spMkLst>
        </pc:spChg>
      </pc:sldChg>
      <pc:sldChg chg="modSp add">
        <pc:chgData name="Serge Libert (BOSA)" userId="8c9a1326-5673-4310-b4ed-b88bcf07a861" providerId="ADAL" clId="{7D081379-AE6D-4E51-AF36-6D3126281D8A}" dt="2020-07-13T19:37:20.523" v="330" actId="2711"/>
        <pc:sldMkLst>
          <pc:docMk/>
          <pc:sldMk cId="1921171996" sldId="1131"/>
        </pc:sldMkLst>
        <pc:spChg chg="mod">
          <ac:chgData name="Serge Libert (BOSA)" userId="8c9a1326-5673-4310-b4ed-b88bcf07a861" providerId="ADAL" clId="{7D081379-AE6D-4E51-AF36-6D3126281D8A}" dt="2020-07-13T19:37:20.523" v="330" actId="2711"/>
          <ac:spMkLst>
            <pc:docMk/>
            <pc:sldMk cId="1921171996" sldId="1131"/>
            <ac:spMk id="2" creationId="{35B3C677-ADB2-4A1E-B052-A4456AEE9699}"/>
          </ac:spMkLst>
        </pc:spChg>
        <pc:spChg chg="mod">
          <ac:chgData name="Serge Libert (BOSA)" userId="8c9a1326-5673-4310-b4ed-b88bcf07a861" providerId="ADAL" clId="{7D081379-AE6D-4E51-AF36-6D3126281D8A}" dt="2020-07-13T19:37:20.523" v="330" actId="2711"/>
          <ac:spMkLst>
            <pc:docMk/>
            <pc:sldMk cId="1921171996" sldId="1131"/>
            <ac:spMk id="3" creationId="{B77D137F-69C0-4B87-A3E3-2FF1E5882C52}"/>
          </ac:spMkLst>
        </pc:spChg>
      </pc:sldChg>
      <pc:sldChg chg="addSp delSp modSp add">
        <pc:chgData name="Serge Libert (BOSA)" userId="8c9a1326-5673-4310-b4ed-b88bcf07a861" providerId="ADAL" clId="{7D081379-AE6D-4E51-AF36-6D3126281D8A}" dt="2020-07-13T19:38:10.496" v="334" actId="14100"/>
        <pc:sldMkLst>
          <pc:docMk/>
          <pc:sldMk cId="4177897975" sldId="1134"/>
        </pc:sldMkLst>
        <pc:spChg chg="del">
          <ac:chgData name="Serge Libert (BOSA)" userId="8c9a1326-5673-4310-b4ed-b88bcf07a861" providerId="ADAL" clId="{7D081379-AE6D-4E51-AF36-6D3126281D8A}" dt="2020-07-13T19:31:31.792" v="262" actId="478"/>
          <ac:spMkLst>
            <pc:docMk/>
            <pc:sldMk cId="4177897975" sldId="1134"/>
            <ac:spMk id="2" creationId="{35B3C677-ADB2-4A1E-B052-A4456AEE9699}"/>
          </ac:spMkLst>
        </pc:spChg>
        <pc:spChg chg="mod">
          <ac:chgData name="Serge Libert (BOSA)" userId="8c9a1326-5673-4310-b4ed-b88bcf07a861" providerId="ADAL" clId="{7D081379-AE6D-4E51-AF36-6D3126281D8A}" dt="2020-07-13T19:38:04.560" v="333" actId="14100"/>
          <ac:spMkLst>
            <pc:docMk/>
            <pc:sldMk cId="4177897975" sldId="1134"/>
            <ac:spMk id="3" creationId="{B77D137F-69C0-4B87-A3E3-2FF1E5882C52}"/>
          </ac:spMkLst>
        </pc:spChg>
        <pc:spChg chg="mod">
          <ac:chgData name="Serge Libert (BOSA)" userId="8c9a1326-5673-4310-b4ed-b88bcf07a861" providerId="ADAL" clId="{7D081379-AE6D-4E51-AF36-6D3126281D8A}" dt="2020-07-13T19:38:04.560" v="333" actId="14100"/>
          <ac:spMkLst>
            <pc:docMk/>
            <pc:sldMk cId="4177897975" sldId="1134"/>
            <ac:spMk id="4" creationId="{EADE91B0-EB61-44BA-91A2-61CA504E90E2}"/>
          </ac:spMkLst>
        </pc:spChg>
        <pc:spChg chg="add del mod">
          <ac:chgData name="Serge Libert (BOSA)" userId="8c9a1326-5673-4310-b4ed-b88bcf07a861" providerId="ADAL" clId="{7D081379-AE6D-4E51-AF36-6D3126281D8A}" dt="2020-07-13T19:32:12.778" v="265" actId="478"/>
          <ac:spMkLst>
            <pc:docMk/>
            <pc:sldMk cId="4177897975" sldId="1134"/>
            <ac:spMk id="8" creationId="{00BEB71A-E831-4034-8644-9175CFE2442D}"/>
          </ac:spMkLst>
        </pc:spChg>
        <pc:spChg chg="add del">
          <ac:chgData name="Serge Libert (BOSA)" userId="8c9a1326-5673-4310-b4ed-b88bcf07a861" providerId="ADAL" clId="{7D081379-AE6D-4E51-AF36-6D3126281D8A}" dt="2020-07-13T19:32:07.288" v="264"/>
          <ac:spMkLst>
            <pc:docMk/>
            <pc:sldMk cId="4177897975" sldId="1134"/>
            <ac:spMk id="9" creationId="{D27A242F-27CA-4F03-B71A-5921E8CFEBBF}"/>
          </ac:spMkLst>
        </pc:spChg>
        <pc:spChg chg="add mod">
          <ac:chgData name="Serge Libert (BOSA)" userId="8c9a1326-5673-4310-b4ed-b88bcf07a861" providerId="ADAL" clId="{7D081379-AE6D-4E51-AF36-6D3126281D8A}" dt="2020-07-13T19:38:10.496" v="334" actId="14100"/>
          <ac:spMkLst>
            <pc:docMk/>
            <pc:sldMk cId="4177897975" sldId="1134"/>
            <ac:spMk id="10" creationId="{8C831B57-C358-44D7-8BC3-024D82327877}"/>
          </ac:spMkLst>
        </pc:spChg>
        <pc:picChg chg="mod">
          <ac:chgData name="Serge Libert (BOSA)" userId="8c9a1326-5673-4310-b4ed-b88bcf07a861" providerId="ADAL" clId="{7D081379-AE6D-4E51-AF36-6D3126281D8A}" dt="2020-07-13T19:38:04.560" v="333" actId="14100"/>
          <ac:picMkLst>
            <pc:docMk/>
            <pc:sldMk cId="4177897975" sldId="1134"/>
            <ac:picMk id="5" creationId="{C66B3C42-4C08-4A6B-AD17-AE5B56F1511C}"/>
          </ac:picMkLst>
        </pc:picChg>
        <pc:picChg chg="mod">
          <ac:chgData name="Serge Libert (BOSA)" userId="8c9a1326-5673-4310-b4ed-b88bcf07a861" providerId="ADAL" clId="{7D081379-AE6D-4E51-AF36-6D3126281D8A}" dt="2020-07-13T19:38:04.560" v="333" actId="14100"/>
          <ac:picMkLst>
            <pc:docMk/>
            <pc:sldMk cId="4177897975" sldId="1134"/>
            <ac:picMk id="6" creationId="{49ECB6CC-3CE4-4973-9C5F-08D8B63E9B69}"/>
          </ac:picMkLst>
        </pc:picChg>
      </pc:sldChg>
      <pc:sldChg chg="modSp add del ord modTransition">
        <pc:chgData name="Serge Libert (BOSA)" userId="8c9a1326-5673-4310-b4ed-b88bcf07a861" providerId="ADAL" clId="{7D081379-AE6D-4E51-AF36-6D3126281D8A}" dt="2020-07-16T14:51:10.513" v="1110" actId="2696"/>
        <pc:sldMkLst>
          <pc:docMk/>
          <pc:sldMk cId="3259768431" sldId="1138"/>
        </pc:sldMkLst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2" creationId="{5250DB19-8092-4ECA-AD3B-1987B7DFDD78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3" creationId="{5DD9762B-1506-4E6F-9A83-DC372F14E4C1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7" creationId="{1431D99F-01E3-4C95-B027-283F7F4E2107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8" creationId="{04701706-8916-4411-9C41-1623C06902E2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9" creationId="{27579804-5F19-4692-9BF4-244CF5871AF8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10" creationId="{14DD2969-859C-4C60-A005-36C208D6B4D2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11" creationId="{1F63C42D-F402-4BC7-89C0-71E7CF5EB5C6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16" creationId="{EE37B3E6-DA09-4AE7-9625-990DC0945244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17" creationId="{C3E2A6DD-1946-4B14-B9A2-A770B0F0C2CD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18" creationId="{3787BA69-DA0C-4782-BA13-A58A4F9739F8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19" creationId="{F30F806A-F958-4B37-8E14-17E854432338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20" creationId="{C6E24A7D-73F6-4A7B-8A67-AF92ABC9ABB2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23" creationId="{37D556DE-7139-43FA-890C-59ECF8A96E13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24" creationId="{09C35303-8621-40BE-A146-B60AA354B309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25" creationId="{DC38C9E0-249C-42D0-9AC2-CFB89F6DBEED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26" creationId="{2F15613E-3C09-4509-BEE6-ACA169065097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27" creationId="{F3FF58A5-0351-4E52-A42F-CB00639EC0A5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28" creationId="{752311DA-A39A-4CCE-839D-8D5255204E9D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29" creationId="{028C6590-E66D-4771-80E3-82364CD1C4F4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31" creationId="{5A8D4048-F4C1-491F-BFE9-777DB9D1519B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33" creationId="{2AC358BE-2849-4AF3-B301-D9414FCBEEB8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36" creationId="{A610ADF1-B8EC-48F7-A191-39906078B20C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43" creationId="{7C0ABE5D-AE67-4674-82F2-AD923106380C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44" creationId="{B4BDF1F2-0D16-45CF-9B33-D2C79F5510AB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47" creationId="{3B4FB14E-A292-4134-9B98-DF35E8E0B882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48" creationId="{F522851E-8859-44A7-84F5-31658BF35E8D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50" creationId="{7C111510-F12E-4EBA-A9F8-A81F7A07D45C}"/>
          </ac:spMkLst>
        </pc:spChg>
        <pc:spChg chg="mod">
          <ac:chgData name="Serge Libert (BOSA)" userId="8c9a1326-5673-4310-b4ed-b88bcf07a861" providerId="ADAL" clId="{7D081379-AE6D-4E51-AF36-6D3126281D8A}" dt="2020-07-13T19:39:52.962" v="341" actId="2711"/>
          <ac:spMkLst>
            <pc:docMk/>
            <pc:sldMk cId="3259768431" sldId="1138"/>
            <ac:spMk id="51" creationId="{E8852E03-ABA6-4146-A860-4CE5E8E69D3C}"/>
          </ac:spMkLst>
        </pc:spChg>
      </pc:sldChg>
      <pc:sldChg chg="modSp add del ord modTransition">
        <pc:chgData name="Serge Libert (BOSA)" userId="8c9a1326-5673-4310-b4ed-b88bcf07a861" providerId="ADAL" clId="{7D081379-AE6D-4E51-AF36-6D3126281D8A}" dt="2020-07-16T14:51:10.496" v="1109" actId="2696"/>
        <pc:sldMkLst>
          <pc:docMk/>
          <pc:sldMk cId="2299474338" sldId="1141"/>
        </pc:sldMkLst>
        <pc:spChg chg="mod">
          <ac:chgData name="Serge Libert (BOSA)" userId="8c9a1326-5673-4310-b4ed-b88bcf07a861" providerId="ADAL" clId="{7D081379-AE6D-4E51-AF36-6D3126281D8A}" dt="2020-07-13T19:37:01.475" v="329" actId="2711"/>
          <ac:spMkLst>
            <pc:docMk/>
            <pc:sldMk cId="2299474338" sldId="1141"/>
            <ac:spMk id="2" creationId="{74592E69-F121-6A45-A703-B61A3C7FCA4B}"/>
          </ac:spMkLst>
        </pc:spChg>
        <pc:spChg chg="mod">
          <ac:chgData name="Serge Libert (BOSA)" userId="8c9a1326-5673-4310-b4ed-b88bcf07a861" providerId="ADAL" clId="{7D081379-AE6D-4E51-AF36-6D3126281D8A}" dt="2020-07-13T19:37:01.475" v="329" actId="2711"/>
          <ac:spMkLst>
            <pc:docMk/>
            <pc:sldMk cId="2299474338" sldId="1141"/>
            <ac:spMk id="3" creationId="{67E62F19-C91C-AD48-B5B4-2658DA938097}"/>
          </ac:spMkLst>
        </pc:spChg>
        <pc:spChg chg="mod">
          <ac:chgData name="Serge Libert (BOSA)" userId="8c9a1326-5673-4310-b4ed-b88bcf07a861" providerId="ADAL" clId="{7D081379-AE6D-4E51-AF36-6D3126281D8A}" dt="2020-07-13T19:37:01.475" v="329" actId="2711"/>
          <ac:spMkLst>
            <pc:docMk/>
            <pc:sldMk cId="2299474338" sldId="1141"/>
            <ac:spMk id="4" creationId="{4765B0B0-6188-D448-87C3-1A2C6E985DB6}"/>
          </ac:spMkLst>
        </pc:spChg>
      </pc:sldChg>
      <pc:sldChg chg="addSp modSp add">
        <pc:chgData name="Serge Libert (BOSA)" userId="8c9a1326-5673-4310-b4ed-b88bcf07a861" providerId="ADAL" clId="{7D081379-AE6D-4E51-AF36-6D3126281D8A}" dt="2020-07-14T05:49:52.541" v="1103" actId="14100"/>
        <pc:sldMkLst>
          <pc:docMk/>
          <pc:sldMk cId="1517999085" sldId="1142"/>
        </pc:sldMkLst>
        <pc:spChg chg="mod">
          <ac:chgData name="Serge Libert (BOSA)" userId="8c9a1326-5673-4310-b4ed-b88bcf07a861" providerId="ADAL" clId="{7D081379-AE6D-4E51-AF36-6D3126281D8A}" dt="2020-07-13T20:04:53.485" v="779" actId="20577"/>
          <ac:spMkLst>
            <pc:docMk/>
            <pc:sldMk cId="1517999085" sldId="1142"/>
            <ac:spMk id="2" creationId="{5250DB19-8092-4ECA-AD3B-1987B7DFDD78}"/>
          </ac:spMkLst>
        </pc:spChg>
        <pc:spChg chg="mod">
          <ac:chgData name="Serge Libert (BOSA)" userId="8c9a1326-5673-4310-b4ed-b88bcf07a861" providerId="ADAL" clId="{7D081379-AE6D-4E51-AF36-6D3126281D8A}" dt="2020-07-13T20:21:34.168" v="887" actId="1076"/>
          <ac:spMkLst>
            <pc:docMk/>
            <pc:sldMk cId="1517999085" sldId="1142"/>
            <ac:spMk id="3" creationId="{5DD9762B-1506-4E6F-9A83-DC372F14E4C1}"/>
          </ac:spMkLst>
        </pc:spChg>
        <pc:spChg chg="add 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4" creationId="{4ACB4F19-B010-4EEB-A3C8-D25BF31DE0C2}"/>
          </ac:spMkLst>
        </pc:spChg>
        <pc:spChg chg="mod">
          <ac:chgData name="Serge Libert (BOSA)" userId="8c9a1326-5673-4310-b4ed-b88bcf07a861" providerId="ADAL" clId="{7D081379-AE6D-4E51-AF36-6D3126281D8A}" dt="2020-07-14T05:48:03.486" v="1101" actId="113"/>
          <ac:spMkLst>
            <pc:docMk/>
            <pc:sldMk cId="1517999085" sldId="1142"/>
            <ac:spMk id="7" creationId="{1431D99F-01E3-4C95-B027-283F7F4E2107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8" creationId="{04701706-8916-4411-9C41-1623C06902E2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9" creationId="{27579804-5F19-4692-9BF4-244CF5871AF8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10" creationId="{14DD2969-859C-4C60-A005-36C208D6B4D2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11" creationId="{1F63C42D-F402-4BC7-89C0-71E7CF5EB5C6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16" creationId="{EE37B3E6-DA09-4AE7-9625-990DC0945244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17" creationId="{C3E2A6DD-1946-4B14-B9A2-A770B0F0C2CD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18" creationId="{3787BA69-DA0C-4782-BA13-A58A4F9739F8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19" creationId="{F30F806A-F958-4B37-8E14-17E854432338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20" creationId="{C6E24A7D-73F6-4A7B-8A67-AF92ABC9ABB2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23" creationId="{37D556DE-7139-43FA-890C-59ECF8A96E13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24" creationId="{09C35303-8621-40BE-A146-B60AA354B309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25" creationId="{DC38C9E0-249C-42D0-9AC2-CFB89F6DBEED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26" creationId="{2F15613E-3C09-4509-BEE6-ACA169065097}"/>
          </ac:spMkLst>
        </pc:spChg>
        <pc:spChg chg="mod or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27" creationId="{F3FF58A5-0351-4E52-A42F-CB00639EC0A5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28" creationId="{752311DA-A39A-4CCE-839D-8D5255204E9D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29" creationId="{028C6590-E66D-4771-80E3-82364CD1C4F4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31" creationId="{5A8D4048-F4C1-491F-BFE9-777DB9D1519B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33" creationId="{2AC358BE-2849-4AF3-B301-D9414FCBEEB8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36" creationId="{A610ADF1-B8EC-48F7-A191-39906078B20C}"/>
          </ac:spMkLst>
        </pc:spChg>
        <pc:spChg chg="add 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37" creationId="{F8DD96BB-5BA2-41D9-BCC8-BB7E3CCE9116}"/>
          </ac:spMkLst>
        </pc:spChg>
        <pc:spChg chg="mod">
          <ac:chgData name="Serge Libert (BOSA)" userId="8c9a1326-5673-4310-b4ed-b88bcf07a861" providerId="ADAL" clId="{7D081379-AE6D-4E51-AF36-6D3126281D8A}" dt="2020-07-14T05:47:57.186" v="1098" actId="113"/>
          <ac:spMkLst>
            <pc:docMk/>
            <pc:sldMk cId="1517999085" sldId="1142"/>
            <ac:spMk id="43" creationId="{7C0ABE5D-AE67-4674-82F2-AD923106380C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44" creationId="{B4BDF1F2-0D16-45CF-9B33-D2C79F5510AB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47" creationId="{3B4FB14E-A292-4134-9B98-DF35E8E0B882}"/>
          </ac:spMkLst>
        </pc:spChg>
        <pc:spChg chg="mo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48" creationId="{F522851E-8859-44A7-84F5-31658BF35E8D}"/>
          </ac:spMkLst>
        </pc:spChg>
        <pc:spChg chg="mod ord">
          <ac:chgData name="Serge Libert (BOSA)" userId="8c9a1326-5673-4310-b4ed-b88bcf07a861" providerId="ADAL" clId="{7D081379-AE6D-4E51-AF36-6D3126281D8A}" dt="2020-07-13T20:12:09.250" v="861" actId="1038"/>
          <ac:spMkLst>
            <pc:docMk/>
            <pc:sldMk cId="1517999085" sldId="1142"/>
            <ac:spMk id="50" creationId="{7C111510-F12E-4EBA-A9F8-A81F7A07D45C}"/>
          </ac:spMkLst>
        </pc:spChg>
        <pc:spChg chg="mod">
          <ac:chgData name="Serge Libert (BOSA)" userId="8c9a1326-5673-4310-b4ed-b88bcf07a861" providerId="ADAL" clId="{7D081379-AE6D-4E51-AF36-6D3126281D8A}" dt="2020-07-13T20:21:23.239" v="886" actId="1076"/>
          <ac:spMkLst>
            <pc:docMk/>
            <pc:sldMk cId="1517999085" sldId="1142"/>
            <ac:spMk id="51" creationId="{E8852E03-ABA6-4146-A860-4CE5E8E69D3C}"/>
          </ac:spMkLst>
        </pc:spChg>
        <pc:spChg chg="add mod">
          <ac:chgData name="Serge Libert (BOSA)" userId="8c9a1326-5673-4310-b4ed-b88bcf07a861" providerId="ADAL" clId="{7D081379-AE6D-4E51-AF36-6D3126281D8A}" dt="2020-07-13T20:25:48.232" v="940" actId="1076"/>
          <ac:spMkLst>
            <pc:docMk/>
            <pc:sldMk cId="1517999085" sldId="1142"/>
            <ac:spMk id="54" creationId="{4293C9E5-141E-435C-A41A-1C9043BCEAF3}"/>
          </ac:spMkLst>
        </pc:spChg>
        <pc:grpChg chg="add mod">
          <ac:chgData name="Serge Libert (BOSA)" userId="8c9a1326-5673-4310-b4ed-b88bcf07a861" providerId="ADAL" clId="{7D081379-AE6D-4E51-AF36-6D3126281D8A}" dt="2020-07-13T20:17:42.765" v="885" actId="1035"/>
          <ac:grpSpMkLst>
            <pc:docMk/>
            <pc:sldMk cId="1517999085" sldId="1142"/>
            <ac:grpSpMk id="46" creationId="{E5903693-09E8-4F4B-B6DF-5D7A17748474}"/>
          </ac:grpSpMkLst>
        </pc:grpChg>
        <pc:picChg chg="add mod modCrop">
          <ac:chgData name="Serge Libert (BOSA)" userId="8c9a1326-5673-4310-b4ed-b88bcf07a861" providerId="ADAL" clId="{7D081379-AE6D-4E51-AF36-6D3126281D8A}" dt="2020-07-13T20:14:20.518" v="866" actId="164"/>
          <ac:picMkLst>
            <pc:docMk/>
            <pc:sldMk cId="1517999085" sldId="1142"/>
            <ac:picMk id="41" creationId="{E54D2B19-F776-4140-8F5A-74344CB26B54}"/>
          </ac:picMkLst>
        </pc:picChg>
        <pc:picChg chg="add mod modCrop">
          <ac:chgData name="Serge Libert (BOSA)" userId="8c9a1326-5673-4310-b4ed-b88bcf07a861" providerId="ADAL" clId="{7D081379-AE6D-4E51-AF36-6D3126281D8A}" dt="2020-07-13T20:14:20.518" v="866" actId="164"/>
          <ac:picMkLst>
            <pc:docMk/>
            <pc:sldMk cId="1517999085" sldId="1142"/>
            <ac:picMk id="45" creationId="{5F224A89-20B2-4793-A615-1DA9C5924EA9}"/>
          </ac:picMkLst>
        </pc:picChg>
        <pc:cxnChg chg="mod">
          <ac:chgData name="Serge Libert (BOSA)" userId="8c9a1326-5673-4310-b4ed-b88bcf07a861" providerId="ADAL" clId="{7D081379-AE6D-4E51-AF36-6D3126281D8A}" dt="2020-07-13T20:12:09.250" v="861" actId="1038"/>
          <ac:cxnSpMkLst>
            <pc:docMk/>
            <pc:sldMk cId="1517999085" sldId="1142"/>
            <ac:cxnSpMk id="6" creationId="{83DC3430-E9AE-425C-BE66-93DAED2BBDD8}"/>
          </ac:cxnSpMkLst>
        </pc:cxnChg>
        <pc:cxnChg chg="mod">
          <ac:chgData name="Serge Libert (BOSA)" userId="8c9a1326-5673-4310-b4ed-b88bcf07a861" providerId="ADAL" clId="{7D081379-AE6D-4E51-AF36-6D3126281D8A}" dt="2020-07-13T20:12:09.250" v="861" actId="1038"/>
          <ac:cxnSpMkLst>
            <pc:docMk/>
            <pc:sldMk cId="1517999085" sldId="1142"/>
            <ac:cxnSpMk id="13" creationId="{2DB5EDFB-3A28-48B4-80FC-AF24AA6A9C97}"/>
          </ac:cxnSpMkLst>
        </pc:cxnChg>
        <pc:cxnChg chg="add mod ord">
          <ac:chgData name="Serge Libert (BOSA)" userId="8c9a1326-5673-4310-b4ed-b88bcf07a861" providerId="ADAL" clId="{7D081379-AE6D-4E51-AF36-6D3126281D8A}" dt="2020-07-13T20:12:09.250" v="861" actId="1038"/>
          <ac:cxnSpMkLst>
            <pc:docMk/>
            <pc:sldMk cId="1517999085" sldId="1142"/>
            <ac:cxnSpMk id="14" creationId="{2CF703EB-9FB9-4AFB-85B0-0D69629F6E3B}"/>
          </ac:cxnSpMkLst>
        </pc:cxnChg>
        <pc:cxnChg chg="mod">
          <ac:chgData name="Serge Libert (BOSA)" userId="8c9a1326-5673-4310-b4ed-b88bcf07a861" providerId="ADAL" clId="{7D081379-AE6D-4E51-AF36-6D3126281D8A}" dt="2020-07-13T20:12:09.250" v="861" actId="1038"/>
          <ac:cxnSpMkLst>
            <pc:docMk/>
            <pc:sldMk cId="1517999085" sldId="1142"/>
            <ac:cxnSpMk id="21" creationId="{2F880605-D15E-4D5A-AED7-62869CAA18FA}"/>
          </ac:cxnSpMkLst>
        </pc:cxnChg>
        <pc:cxnChg chg="mod">
          <ac:chgData name="Serge Libert (BOSA)" userId="8c9a1326-5673-4310-b4ed-b88bcf07a861" providerId="ADAL" clId="{7D081379-AE6D-4E51-AF36-6D3126281D8A}" dt="2020-07-13T20:12:09.250" v="861" actId="1038"/>
          <ac:cxnSpMkLst>
            <pc:docMk/>
            <pc:sldMk cId="1517999085" sldId="1142"/>
            <ac:cxnSpMk id="32" creationId="{46C9B88A-7643-414C-A101-0922041E36E5}"/>
          </ac:cxnSpMkLst>
        </pc:cxnChg>
        <pc:cxnChg chg="mod">
          <ac:chgData name="Serge Libert (BOSA)" userId="8c9a1326-5673-4310-b4ed-b88bcf07a861" providerId="ADAL" clId="{7D081379-AE6D-4E51-AF36-6D3126281D8A}" dt="2020-07-13T20:12:09.250" v="861" actId="1038"/>
          <ac:cxnSpMkLst>
            <pc:docMk/>
            <pc:sldMk cId="1517999085" sldId="1142"/>
            <ac:cxnSpMk id="38" creationId="{4CBC463A-C3B7-4F58-BD73-AE047F9F16B4}"/>
          </ac:cxnSpMkLst>
        </pc:cxnChg>
        <pc:cxnChg chg="add mod ord">
          <ac:chgData name="Serge Libert (BOSA)" userId="8c9a1326-5673-4310-b4ed-b88bcf07a861" providerId="ADAL" clId="{7D081379-AE6D-4E51-AF36-6D3126281D8A}" dt="2020-07-13T20:12:09.250" v="861" actId="1038"/>
          <ac:cxnSpMkLst>
            <pc:docMk/>
            <pc:sldMk cId="1517999085" sldId="1142"/>
            <ac:cxnSpMk id="40" creationId="{6245F4CD-698B-4986-B133-F5CC5E69989F}"/>
          </ac:cxnSpMkLst>
        </pc:cxnChg>
        <pc:cxnChg chg="add mod">
          <ac:chgData name="Serge Libert (BOSA)" userId="8c9a1326-5673-4310-b4ed-b88bcf07a861" providerId="ADAL" clId="{7D081379-AE6D-4E51-AF36-6D3126281D8A}" dt="2020-07-13T20:12:09.250" v="861" actId="1038"/>
          <ac:cxnSpMkLst>
            <pc:docMk/>
            <pc:sldMk cId="1517999085" sldId="1142"/>
            <ac:cxnSpMk id="42" creationId="{DB14ECD6-1634-421E-9C5E-4C1654353511}"/>
          </ac:cxnSpMkLst>
        </pc:cxnChg>
        <pc:cxnChg chg="add mod">
          <ac:chgData name="Serge Libert (BOSA)" userId="8c9a1326-5673-4310-b4ed-b88bcf07a861" providerId="ADAL" clId="{7D081379-AE6D-4E51-AF36-6D3126281D8A}" dt="2020-07-14T05:49:52.541" v="1103" actId="14100"/>
          <ac:cxnSpMkLst>
            <pc:docMk/>
            <pc:sldMk cId="1517999085" sldId="1142"/>
            <ac:cxnSpMk id="52" creationId="{B0D73F36-FDFD-45D7-9423-92949E155856}"/>
          </ac:cxnSpMkLst>
        </pc:cxnChg>
        <pc:cxnChg chg="add mod">
          <ac:chgData name="Serge Libert (BOSA)" userId="8c9a1326-5673-4310-b4ed-b88bcf07a861" providerId="ADAL" clId="{7D081379-AE6D-4E51-AF36-6D3126281D8A}" dt="2020-07-13T20:25:56.320" v="943" actId="14100"/>
          <ac:cxnSpMkLst>
            <pc:docMk/>
            <pc:sldMk cId="1517999085" sldId="1142"/>
            <ac:cxnSpMk id="55" creationId="{06F8EA3D-8792-4D12-B6A7-1F4E9D3142C5}"/>
          </ac:cxnSpMkLst>
        </pc:cxnChg>
      </pc:sldChg>
      <pc:sldChg chg="add">
        <pc:chgData name="Serge Libert (BOSA)" userId="8c9a1326-5673-4310-b4ed-b88bcf07a861" providerId="ADAL" clId="{7D081379-AE6D-4E51-AF36-6D3126281D8A}" dt="2020-07-14T05:44:13.192" v="1007"/>
        <pc:sldMkLst>
          <pc:docMk/>
          <pc:sldMk cId="4059247295" sldId="11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3075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C71F6C4E-83C6-4608-81E0-1F43C0D61751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55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1538"/>
            <a:ext cx="493712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5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3075"/>
            <a:ext cx="29162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FC72F518-197E-43DA-9E91-384C5A95F20B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265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2F518-197E-43DA-9E91-384C5A95F20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84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2F518-197E-43DA-9E91-384C5A95F20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51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2F518-197E-43DA-9E91-384C5A95F20B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154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Together with policies, new agreements considerably improve stability, transparency, uniformity, consistency and adaptability of the Peppol </a:t>
            </a:r>
            <a:r>
              <a:rPr lang="en-US" dirty="0" err="1"/>
              <a:t>Interoperablity</a:t>
            </a:r>
            <a:r>
              <a:rPr lang="en-US" dirty="0"/>
              <a:t> framework</a:t>
            </a:r>
          </a:p>
          <a:p>
            <a:r>
              <a:rPr lang="en-US" dirty="0"/>
              <a:t>Stability: split legal from other concerns (practical and technical) and improve both. Agreement focus on legal. Thanks to much broader contribution than original framework </a:t>
            </a:r>
          </a:p>
          <a:p>
            <a:r>
              <a:rPr lang="en-US" dirty="0"/>
              <a:t>Transparency: the new agreements and policies go much further in the description of the governance regime, yet it stays pragmatic</a:t>
            </a:r>
          </a:p>
          <a:p>
            <a:r>
              <a:rPr lang="en-US" dirty="0"/>
              <a:t>Uniformity: applies to all the same way. No difference </a:t>
            </a:r>
            <a:r>
              <a:rPr lang="en-US" dirty="0" err="1"/>
              <a:t>beween</a:t>
            </a:r>
            <a:r>
              <a:rPr lang="en-US" dirty="0"/>
              <a:t> domains (</a:t>
            </a:r>
            <a:r>
              <a:rPr lang="en-US" dirty="0">
                <a:sym typeface="Wingdings" panose="05000000000000000000" pitchFamily="2" charset="2"/>
              </a:rPr>
              <a:t> no reason to sign elsewhere)</a:t>
            </a:r>
          </a:p>
          <a:p>
            <a:r>
              <a:rPr lang="en-US" dirty="0">
                <a:sym typeface="Wingdings" panose="05000000000000000000" pitchFamily="2" charset="2"/>
              </a:rPr>
              <a:t>Consistency: policies-driven approach fosters the consistency of the framework as a whole.</a:t>
            </a:r>
          </a:p>
          <a:p>
            <a:r>
              <a:rPr lang="en-US" dirty="0">
                <a:sym typeface="Wingdings" panose="05000000000000000000" pitchFamily="2" charset="2"/>
              </a:rPr>
              <a:t>Adaptability: evolution can happen faster and in a more focused way  </a:t>
            </a:r>
          </a:p>
          <a:p>
            <a:r>
              <a:rPr lang="en-US" dirty="0">
                <a:sym typeface="Wingdings" panose="05000000000000000000" pitchFamily="2" charset="2"/>
              </a:rPr>
              <a:t>Scalability: as we grow in use geographically, in volume and in service areas,  we will encounter new challenges. The new governance framework is designed to better address this (</a:t>
            </a:r>
            <a:r>
              <a:rPr lang="en-US" dirty="0" err="1">
                <a:sym typeface="Wingdings" panose="05000000000000000000" pitchFamily="2" charset="2"/>
              </a:rPr>
              <a:t>eg</a:t>
            </a:r>
            <a:r>
              <a:rPr lang="en-US" dirty="0">
                <a:sym typeface="Wingdings" panose="05000000000000000000" pitchFamily="2" charset="2"/>
              </a:rPr>
              <a:t> annexes for national use cases and incubation</a:t>
            </a:r>
            <a:r>
              <a:rPr lang="nl-BE" dirty="0"/>
              <a:t>)</a:t>
            </a:r>
          </a:p>
          <a:p>
            <a:r>
              <a:rPr lang="nl-BE" dirty="0"/>
              <a:t>Last but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least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communities</a:t>
            </a:r>
            <a:r>
              <a:rPr lang="nl-BE" dirty="0"/>
              <a:t> </a:t>
            </a:r>
            <a:r>
              <a:rPr lang="nl-BE" dirty="0" err="1"/>
              <a:t>structure</a:t>
            </a:r>
            <a:r>
              <a:rPr lang="nl-BE" dirty="0"/>
              <a:t> has </a:t>
            </a:r>
            <a:r>
              <a:rPr lang="nl-BE" dirty="0" err="1"/>
              <a:t>improved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expanded </a:t>
            </a:r>
            <a:r>
              <a:rPr lang="nl-BE" dirty="0" err="1"/>
              <a:t>to</a:t>
            </a:r>
            <a:r>
              <a:rPr lang="nl-BE" dirty="0"/>
              <a:t> domain </a:t>
            </a:r>
            <a:r>
              <a:rPr lang="nl-BE" dirty="0" err="1"/>
              <a:t>and</a:t>
            </a:r>
            <a:r>
              <a:rPr lang="nl-BE" dirty="0"/>
              <a:t> stakeholders </a:t>
            </a:r>
            <a:r>
              <a:rPr lang="nl-BE" dirty="0" err="1"/>
              <a:t>communities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specific</a:t>
            </a:r>
            <a:r>
              <a:rPr lang="nl-BE" dirty="0"/>
              <a:t>, </a:t>
            </a:r>
            <a:r>
              <a:rPr lang="nl-BE" dirty="0" err="1"/>
              <a:t>complementary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consistent </a:t>
            </a:r>
            <a:r>
              <a:rPr lang="nl-BE" dirty="0" err="1"/>
              <a:t>roles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responibilities</a:t>
            </a:r>
            <a:r>
              <a:rPr lang="nl-BE" dirty="0"/>
              <a:t>. </a:t>
            </a:r>
            <a:r>
              <a:rPr lang="nl-BE" dirty="0" err="1"/>
              <a:t>Their</a:t>
            </a:r>
            <a:r>
              <a:rPr lang="nl-BE" dirty="0"/>
              <a:t> operations are </a:t>
            </a:r>
            <a:r>
              <a:rPr lang="nl-BE" dirty="0" err="1"/>
              <a:t>described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organized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policies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9371-2DDF-2841-B52C-AF59E9988F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26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Together with policies, new agreements considerably improve stability, transparency, uniformity, consistency and adaptability of the Peppol </a:t>
            </a:r>
            <a:r>
              <a:rPr lang="en-US" dirty="0" err="1"/>
              <a:t>Interoperablity</a:t>
            </a:r>
            <a:r>
              <a:rPr lang="en-US" dirty="0"/>
              <a:t> framework</a:t>
            </a:r>
          </a:p>
          <a:p>
            <a:r>
              <a:rPr lang="en-US" dirty="0"/>
              <a:t>Stability: split legal from other concerns (practical and technical) and improve both. Agreement focus on legal. Thanks to much broader contribution than original framework </a:t>
            </a:r>
          </a:p>
          <a:p>
            <a:r>
              <a:rPr lang="en-US" dirty="0"/>
              <a:t>Transparency: the new agreements and policies go much further in the description of the governance regime, yet it stays pragmatic</a:t>
            </a:r>
          </a:p>
          <a:p>
            <a:r>
              <a:rPr lang="en-US" dirty="0"/>
              <a:t>Uniformity: applies to all the same way. No difference </a:t>
            </a:r>
            <a:r>
              <a:rPr lang="en-US" dirty="0" err="1"/>
              <a:t>beween</a:t>
            </a:r>
            <a:r>
              <a:rPr lang="en-US" dirty="0"/>
              <a:t> domains (</a:t>
            </a:r>
            <a:r>
              <a:rPr lang="en-US" dirty="0">
                <a:sym typeface="Wingdings" panose="05000000000000000000" pitchFamily="2" charset="2"/>
              </a:rPr>
              <a:t> no reason to sign elsewhere)</a:t>
            </a:r>
          </a:p>
          <a:p>
            <a:r>
              <a:rPr lang="en-US" dirty="0">
                <a:sym typeface="Wingdings" panose="05000000000000000000" pitchFamily="2" charset="2"/>
              </a:rPr>
              <a:t>Consistency: policies-driven approach fosters the consistency of the framework as a whole.</a:t>
            </a:r>
          </a:p>
          <a:p>
            <a:r>
              <a:rPr lang="en-US" dirty="0">
                <a:sym typeface="Wingdings" panose="05000000000000000000" pitchFamily="2" charset="2"/>
              </a:rPr>
              <a:t>Adaptability: evolution can happen faster and in a more focused way  </a:t>
            </a:r>
          </a:p>
          <a:p>
            <a:r>
              <a:rPr lang="en-US" dirty="0">
                <a:sym typeface="Wingdings" panose="05000000000000000000" pitchFamily="2" charset="2"/>
              </a:rPr>
              <a:t>Scalability: as we grow in use geographically, in volume and in service areas,  we will encounter new challenges. The new governance framework is designed to better address this (</a:t>
            </a:r>
            <a:r>
              <a:rPr lang="en-US" dirty="0" err="1">
                <a:sym typeface="Wingdings" panose="05000000000000000000" pitchFamily="2" charset="2"/>
              </a:rPr>
              <a:t>eg</a:t>
            </a:r>
            <a:r>
              <a:rPr lang="en-US" dirty="0">
                <a:sym typeface="Wingdings" panose="05000000000000000000" pitchFamily="2" charset="2"/>
              </a:rPr>
              <a:t> annexes for national use cases and incubation</a:t>
            </a:r>
            <a:endParaRPr lang="nl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9371-2DDF-2841-B52C-AF59E9988F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19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err="1"/>
              <a:t>Agreements</a:t>
            </a:r>
            <a:r>
              <a:rPr lang="fr-BE" sz="1200" dirty="0"/>
              <a:t> </a:t>
            </a:r>
            <a:r>
              <a:rPr lang="fr-BE" sz="1200" dirty="0" err="1"/>
              <a:t>framework</a:t>
            </a:r>
            <a:r>
              <a:rPr lang="fr-BE" sz="1200" dirty="0"/>
              <a:t> (A.F.) </a:t>
            </a:r>
            <a:r>
              <a:rPr lang="fr-BE" sz="1200" dirty="0" err="1"/>
              <a:t>approved</a:t>
            </a:r>
            <a:r>
              <a:rPr lang="fr-BE" sz="1200" dirty="0"/>
              <a:t> by 60% of </a:t>
            </a:r>
            <a:r>
              <a:rPr lang="fr-BE" sz="1200" dirty="0" err="1"/>
              <a:t>PAs</a:t>
            </a:r>
            <a:endParaRPr lang="nl-BE" sz="1200" dirty="0"/>
          </a:p>
          <a:p>
            <a:endParaRPr lang="nl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9371-2DDF-2841-B52C-AF59E9988F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1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2F518-197E-43DA-9E91-384C5A95F20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58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2F518-197E-43DA-9E91-384C5A95F20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38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BOSA\ppt\inspirations et bases\formes\BOSA_PPT_Calibri Ligh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56" y="5841061"/>
            <a:ext cx="415745" cy="10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BOSA\ppt\inspirations et bases\formes\BOSA_PPT_Calibri Light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7" y="531967"/>
            <a:ext cx="4885204" cy="50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827585" y="2780928"/>
            <a:ext cx="3168352" cy="158417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CECI EST LE SOUS-TITRE DE LA PRÉSENTATION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827088" y="4437112"/>
            <a:ext cx="1944712" cy="1008112"/>
          </a:xfrm>
        </p:spPr>
        <p:txBody>
          <a:bodyPr>
            <a:normAutofit/>
          </a:bodyPr>
          <a:lstStyle>
            <a:lvl1pPr marL="7501">
              <a:lnSpc>
                <a:spcPct val="150000"/>
              </a:lnSpc>
              <a:defRPr sz="825" b="1" baseline="0">
                <a:solidFill>
                  <a:schemeClr val="bg1"/>
                </a:solidFill>
              </a:defRPr>
            </a:lvl1pPr>
          </a:lstStyle>
          <a:p>
            <a:pPr marL="10001"/>
            <a:r>
              <a:rPr lang="fr-BE" sz="900">
                <a:latin typeface="+mn-lt"/>
                <a:cs typeface="Calibri"/>
              </a:rPr>
              <a:t>DATE DE LA PRÉSENTATION Nom de l’auteur DG/Service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827586" y="1052736"/>
            <a:ext cx="3096344" cy="158417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775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CECI EST LE TITRE DE LA PRÉSENTATION</a:t>
            </a:r>
            <a:endParaRPr lang="fr-BE"/>
          </a:p>
        </p:txBody>
      </p:sp>
      <p:sp>
        <p:nvSpPr>
          <p:cNvPr id="7" name="ZoneTexte 6"/>
          <p:cNvSpPr txBox="1"/>
          <p:nvPr userDrawn="1"/>
        </p:nvSpPr>
        <p:spPr bwMode="auto">
          <a:xfrm>
            <a:off x="3658341" y="5085185"/>
            <a:ext cx="136815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fr-BE" sz="1500">
                <a:solidFill>
                  <a:schemeClr val="bg1"/>
                </a:solidFill>
                <a:latin typeface="+mn-lt"/>
              </a:rPr>
              <a:t>BOSA.be</a:t>
            </a:r>
          </a:p>
        </p:txBody>
      </p:sp>
      <p:pic>
        <p:nvPicPr>
          <p:cNvPr id="1028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6" y="5618911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95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Wide Text Box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86" y="589651"/>
            <a:ext cx="6384472" cy="560276"/>
          </a:xfrm>
        </p:spPr>
        <p:txBody>
          <a:bodyPr>
            <a:noAutofit/>
          </a:bodyPr>
          <a:lstStyle>
            <a:lvl1pPr>
              <a:defRPr sz="225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2735" y="365126"/>
            <a:ext cx="110285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5550694" y="2014539"/>
            <a:ext cx="3593306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4045" y="6169859"/>
            <a:ext cx="303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603485" y="1352191"/>
            <a:ext cx="7937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3647" y="1706883"/>
            <a:ext cx="7936869" cy="4629171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5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horizontal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561" y="1484784"/>
            <a:ext cx="7920879" cy="4824536"/>
          </a:xfrm>
          <a:prstGeom prst="rect">
            <a:avLst/>
          </a:prstGeom>
        </p:spPr>
        <p:txBody>
          <a:bodyPr vert="eaVert"/>
          <a:lstStyle>
            <a:lvl1pPr marL="0" marR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857250" marR="0" indent="-171450" algn="l" defTabSz="6858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4pPr>
            <a:lvl5pPr marL="1543050" marR="0" indent="-171450" algn="l" defTabSz="6858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lvl5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8B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Modifiez les styles du texte du masque</a:t>
            </a:r>
          </a:p>
          <a:p>
            <a:pPr marL="557213" marR="0" lvl="1" indent="-214313" algn="l" defTabSz="6858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500" b="0" i="0" u="none" strike="noStrike" kern="0" cap="none" spc="0" normalizeH="0" baseline="0" noProof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Deuxième niveau</a:t>
            </a:r>
          </a:p>
          <a:p>
            <a:pPr marL="857250" marR="0" lvl="2" indent="-171450" algn="l" defTabSz="6858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500" b="0" i="0" u="none" strike="noStrike" kern="0" cap="none" spc="0" normalizeH="0" baseline="0" noProof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Troisième niveau</a:t>
            </a:r>
          </a:p>
          <a:p>
            <a:pPr marL="1200150" marR="0" lvl="3" indent="-171450" algn="l" defTabSz="6858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500" b="0" i="0" u="none" strike="noStrike" kern="0" cap="none" spc="0" normalizeH="0" baseline="0" noProof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Quatrième niveau</a:t>
            </a:r>
          </a:p>
          <a:p>
            <a:pPr marL="1543050" marR="0" lvl="4" indent="-171450" algn="l" defTabSz="6858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fr-FR" sz="1500" b="0" i="0" u="none" strike="noStrike" kern="0" cap="none" spc="0" normalizeH="0" baseline="0" noProof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Cinquième niveau</a:t>
            </a:r>
            <a:endParaRPr kumimoji="0" lang="fr-BE" sz="1500" b="0" i="0" u="none" strike="noStrike" kern="0" cap="none" spc="0" normalizeH="0" baseline="0" noProof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11561" y="548680"/>
            <a:ext cx="7920880" cy="93610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139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10376" y="620688"/>
            <a:ext cx="1722065" cy="5688632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561" y="620688"/>
            <a:ext cx="6192688" cy="5688632"/>
          </a:xfrm>
          <a:prstGeom prst="rect">
            <a:avLst/>
          </a:prstGeom>
        </p:spPr>
        <p:txBody>
          <a:bodyPr vert="eaVert"/>
          <a:lstStyle>
            <a:lvl1pPr marL="0" marR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557213" marR="0" indent="-214313" algn="l" defTabSz="6858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2pPr>
            <a:lvl3pPr marL="857250" marR="0" indent="-171450" algn="l" defTabSz="6858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/>
            </a:lvl3pPr>
            <a:lvl4pPr marL="1200150" marR="0" indent="-171450" algn="l" defTabSz="6858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4pPr>
            <a:lvl5pPr marL="1543050" marR="0" indent="-171450" algn="l" defTabSz="6858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lvl5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008BA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Modifiez les styles du texte du masque</a:t>
            </a:r>
          </a:p>
          <a:p>
            <a:pPr marL="557213" marR="0" lvl="1" indent="-214313" algn="l" defTabSz="6858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500" b="0" i="0" u="none" strike="noStrike" kern="0" cap="none" spc="0" normalizeH="0" baseline="0" noProof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Deuxième niveau</a:t>
            </a:r>
          </a:p>
          <a:p>
            <a:pPr marL="857250" marR="0" lvl="2" indent="-171450" algn="l" defTabSz="6858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500" b="0" i="0" u="none" strike="noStrike" kern="0" cap="none" spc="0" normalizeH="0" baseline="0" noProof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Troisième niveau</a:t>
            </a:r>
          </a:p>
          <a:p>
            <a:pPr marL="1200150" marR="0" lvl="3" indent="-171450" algn="l" defTabSz="6858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500" b="0" i="0" u="none" strike="noStrike" kern="0" cap="none" spc="0" normalizeH="0" baseline="0" noProof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Quatrième niveau</a:t>
            </a:r>
          </a:p>
          <a:p>
            <a:pPr marL="1543050" marR="0" lvl="4" indent="-171450" algn="l" defTabSz="6858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fr-FR" sz="1500" b="0" i="0" u="none" strike="noStrike" kern="0" cap="none" spc="0" normalizeH="0" baseline="0" noProof="0">
                <a:ln>
                  <a:noFill/>
                </a:ln>
                <a:solidFill>
                  <a:srgbClr val="BFBFBF">
                    <a:lumMod val="50000"/>
                  </a:srgbClr>
                </a:solidFill>
                <a:effectLst/>
                <a:uLnTx/>
                <a:uFillTx/>
                <a:latin typeface="+mn-lt"/>
              </a:rPr>
              <a:t>Cinquième niveau</a:t>
            </a:r>
            <a:endParaRPr kumimoji="0" lang="fr-BE" sz="1500" b="0" i="0" u="none" strike="noStrike" kern="0" cap="none" spc="0" normalizeH="0" baseline="0" noProof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715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G BB-B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BOSA\logo DG\BOSA_DGbaseline_BB_BEP_cmjn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5630862"/>
            <a:ext cx="3316900" cy="10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365626"/>
            <a:ext cx="3816350" cy="935583"/>
          </a:xfrm>
        </p:spPr>
        <p:txBody>
          <a:bodyPr/>
          <a:lstStyle>
            <a:lvl1pPr marL="5358" marR="625257">
              <a:lnSpc>
                <a:spcPct val="147200"/>
              </a:lnSpc>
              <a:spcBef>
                <a:spcPts val="34"/>
              </a:spcBef>
              <a:defRPr sz="1800">
                <a:latin typeface="+mn-lt"/>
              </a:defRPr>
            </a:lvl1pPr>
          </a:lstStyle>
          <a:p>
            <a:pPr marL="10001"/>
            <a:r>
              <a:rPr lang="fr-BE" sz="900" b="1">
                <a:solidFill>
                  <a:srgbClr val="FFFFFF"/>
                </a:solidFill>
                <a:latin typeface="Calibri"/>
                <a:cs typeface="Calibri"/>
              </a:rPr>
              <a:t>DATE </a:t>
            </a:r>
            <a:r>
              <a:rPr lang="fr-BE" sz="900" b="1" spc="15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900" b="1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900" b="1" spc="19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900">
              <a:latin typeface="Calibri"/>
              <a:cs typeface="Calibri"/>
            </a:endParaRP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5">
                <a:solidFill>
                  <a:srgbClr val="FFFFFF"/>
                </a:solidFill>
                <a:latin typeface="Calibri"/>
                <a:cs typeface="Calibri"/>
              </a:rPr>
              <a:t>Nom de</a:t>
            </a:r>
            <a:r>
              <a:rPr lang="fr-BE" sz="900" spc="-15">
                <a:solidFill>
                  <a:srgbClr val="FFFFFF"/>
                </a:solidFill>
                <a:latin typeface="Calibri"/>
                <a:cs typeface="Calibri"/>
              </a:rPr>
              <a:t> l’</a:t>
            </a:r>
            <a:r>
              <a:rPr lang="fr-BE" sz="900" spc="-13">
                <a:solidFill>
                  <a:srgbClr val="FFFFFF"/>
                </a:solidFill>
                <a:latin typeface="Calibri"/>
                <a:cs typeface="Calibri"/>
              </a:rPr>
              <a:t>auteur </a:t>
            </a: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2">
                <a:solidFill>
                  <a:srgbClr val="FFFFFF"/>
                </a:solidFill>
                <a:latin typeface="Calibri"/>
                <a:cs typeface="Calibri"/>
              </a:rPr>
              <a:t>DG/Service</a:t>
            </a:r>
            <a:endParaRPr lang="fr-BE" sz="900">
              <a:latin typeface="Calibri"/>
              <a:cs typeface="Calibri"/>
            </a:endParaRPr>
          </a:p>
        </p:txBody>
      </p:sp>
      <p:sp>
        <p:nvSpPr>
          <p:cNvPr id="14" name="Espace réservé du texte 81"/>
          <p:cNvSpPr>
            <a:spLocks noGrp="1"/>
          </p:cNvSpPr>
          <p:nvPr>
            <p:ph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58" marR="2144">
              <a:defRPr>
                <a:latin typeface="+mn-lt"/>
              </a:defRPr>
            </a:lvl1pPr>
          </a:lstStyle>
          <a:p>
            <a:pPr marL="7144" marR="2858"/>
            <a:r>
              <a:rPr lang="fr-BE" sz="1575" spc="40">
                <a:solidFill>
                  <a:srgbClr val="FFFFFF"/>
                </a:solidFill>
                <a:latin typeface="Calibri"/>
                <a:cs typeface="Calibri"/>
              </a:rPr>
              <a:t>CECI </a:t>
            </a:r>
            <a:r>
              <a:rPr lang="fr-BE" sz="1575" spc="32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lang="fr-BE" sz="1575" spc="55">
                <a:solidFill>
                  <a:srgbClr val="FFFFFF"/>
                </a:solidFill>
                <a:latin typeface="Calibri"/>
                <a:cs typeface="Calibri"/>
              </a:rPr>
              <a:t>SOUS-TITRE </a:t>
            </a:r>
          </a:p>
          <a:p>
            <a:pPr marL="7144" marR="2858"/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1575" spc="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1575" spc="38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1575">
              <a:latin typeface="Calibri"/>
              <a:cs typeface="Calibri"/>
            </a:endParaRP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44208" y="301627"/>
            <a:ext cx="2160240" cy="1039143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pic>
        <p:nvPicPr>
          <p:cNvPr id="12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9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G DT-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1" y="5630862"/>
            <a:ext cx="2784673" cy="10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365626"/>
            <a:ext cx="3816350" cy="935583"/>
          </a:xfrm>
        </p:spPr>
        <p:txBody>
          <a:bodyPr/>
          <a:lstStyle>
            <a:lvl1pPr marL="5358" marR="625257">
              <a:lnSpc>
                <a:spcPct val="147200"/>
              </a:lnSpc>
              <a:spcBef>
                <a:spcPts val="34"/>
              </a:spcBef>
              <a:defRPr sz="1800">
                <a:latin typeface="+mn-lt"/>
              </a:defRPr>
            </a:lvl1pPr>
          </a:lstStyle>
          <a:p>
            <a:pPr marL="10001"/>
            <a:r>
              <a:rPr lang="fr-BE" sz="900" b="1">
                <a:solidFill>
                  <a:srgbClr val="FFFFFF"/>
                </a:solidFill>
                <a:latin typeface="Calibri"/>
                <a:cs typeface="Calibri"/>
              </a:rPr>
              <a:t>DATE </a:t>
            </a:r>
            <a:r>
              <a:rPr lang="fr-BE" sz="900" b="1" spc="15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900" b="1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900" b="1" spc="19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900">
              <a:latin typeface="Calibri"/>
              <a:cs typeface="Calibri"/>
            </a:endParaRP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5">
                <a:solidFill>
                  <a:srgbClr val="FFFFFF"/>
                </a:solidFill>
                <a:latin typeface="Calibri"/>
                <a:cs typeface="Calibri"/>
              </a:rPr>
              <a:t>Nom de</a:t>
            </a:r>
            <a:r>
              <a:rPr lang="fr-BE" sz="900" spc="-15">
                <a:solidFill>
                  <a:srgbClr val="FFFFFF"/>
                </a:solidFill>
                <a:latin typeface="Calibri"/>
                <a:cs typeface="Calibri"/>
              </a:rPr>
              <a:t> l’</a:t>
            </a:r>
            <a:r>
              <a:rPr lang="fr-BE" sz="900" spc="-13">
                <a:solidFill>
                  <a:srgbClr val="FFFFFF"/>
                </a:solidFill>
                <a:latin typeface="Calibri"/>
                <a:cs typeface="Calibri"/>
              </a:rPr>
              <a:t>auteur </a:t>
            </a: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2">
                <a:solidFill>
                  <a:srgbClr val="FFFFFF"/>
                </a:solidFill>
                <a:latin typeface="Calibri"/>
                <a:cs typeface="Calibri"/>
              </a:rPr>
              <a:t>DG/Service</a:t>
            </a:r>
            <a:endParaRPr lang="fr-BE" sz="900">
              <a:latin typeface="Calibri"/>
              <a:cs typeface="Calibri"/>
            </a:endParaRPr>
          </a:p>
        </p:txBody>
      </p:sp>
      <p:sp>
        <p:nvSpPr>
          <p:cNvPr id="14" name="Espace réservé du texte 81"/>
          <p:cNvSpPr>
            <a:spLocks noGrp="1"/>
          </p:cNvSpPr>
          <p:nvPr>
            <p:ph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58" marR="2144">
              <a:defRPr>
                <a:latin typeface="+mn-lt"/>
              </a:defRPr>
            </a:lvl1pPr>
          </a:lstStyle>
          <a:p>
            <a:pPr marL="7144" marR="2858"/>
            <a:r>
              <a:rPr lang="fr-BE" sz="1575" spc="40">
                <a:solidFill>
                  <a:srgbClr val="FFFFFF"/>
                </a:solidFill>
                <a:latin typeface="Calibri"/>
                <a:cs typeface="Calibri"/>
              </a:rPr>
              <a:t>CECI </a:t>
            </a:r>
            <a:r>
              <a:rPr lang="fr-BE" sz="1575" spc="32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lang="fr-BE" sz="1575" spc="55">
                <a:solidFill>
                  <a:srgbClr val="FFFFFF"/>
                </a:solidFill>
                <a:latin typeface="Calibri"/>
                <a:cs typeface="Calibri"/>
              </a:rPr>
              <a:t>SOUS-TITRE </a:t>
            </a:r>
          </a:p>
          <a:p>
            <a:pPr marL="7144" marR="2858"/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1575" spc="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1575" spc="38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1575">
              <a:latin typeface="Calibri"/>
              <a:cs typeface="Calibri"/>
            </a:endParaRP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44208" y="301627"/>
            <a:ext cx="2160240" cy="1039143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pic>
        <p:nvPicPr>
          <p:cNvPr id="12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11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G FAP-CF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1" y="5628248"/>
            <a:ext cx="3418743" cy="10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365626"/>
            <a:ext cx="3816350" cy="935583"/>
          </a:xfrm>
        </p:spPr>
        <p:txBody>
          <a:bodyPr/>
          <a:lstStyle>
            <a:lvl1pPr marL="5358" marR="625257">
              <a:lnSpc>
                <a:spcPct val="147200"/>
              </a:lnSpc>
              <a:spcBef>
                <a:spcPts val="34"/>
              </a:spcBef>
              <a:defRPr sz="1800">
                <a:latin typeface="+mn-lt"/>
              </a:defRPr>
            </a:lvl1pPr>
          </a:lstStyle>
          <a:p>
            <a:pPr marL="10001"/>
            <a:r>
              <a:rPr lang="fr-BE" sz="900" b="1">
                <a:solidFill>
                  <a:srgbClr val="FFFFFF"/>
                </a:solidFill>
                <a:latin typeface="Calibri"/>
                <a:cs typeface="Calibri"/>
              </a:rPr>
              <a:t>DATE </a:t>
            </a:r>
            <a:r>
              <a:rPr lang="fr-BE" sz="900" b="1" spc="15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900" b="1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900" b="1" spc="19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900">
              <a:latin typeface="Calibri"/>
              <a:cs typeface="Calibri"/>
            </a:endParaRP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5">
                <a:solidFill>
                  <a:srgbClr val="FFFFFF"/>
                </a:solidFill>
                <a:latin typeface="Calibri"/>
                <a:cs typeface="Calibri"/>
              </a:rPr>
              <a:t>Nom de</a:t>
            </a:r>
            <a:r>
              <a:rPr lang="fr-BE" sz="900" spc="-15">
                <a:solidFill>
                  <a:srgbClr val="FFFFFF"/>
                </a:solidFill>
                <a:latin typeface="Calibri"/>
                <a:cs typeface="Calibri"/>
              </a:rPr>
              <a:t> l’</a:t>
            </a:r>
            <a:r>
              <a:rPr lang="fr-BE" sz="900" spc="-13">
                <a:solidFill>
                  <a:srgbClr val="FFFFFF"/>
                </a:solidFill>
                <a:latin typeface="Calibri"/>
                <a:cs typeface="Calibri"/>
              </a:rPr>
              <a:t>auteur </a:t>
            </a: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2">
                <a:solidFill>
                  <a:srgbClr val="FFFFFF"/>
                </a:solidFill>
                <a:latin typeface="Calibri"/>
                <a:cs typeface="Calibri"/>
              </a:rPr>
              <a:t>DG/Service</a:t>
            </a:r>
            <a:endParaRPr lang="fr-BE" sz="900">
              <a:latin typeface="Calibri"/>
              <a:cs typeface="Calibri"/>
            </a:endParaRPr>
          </a:p>
        </p:txBody>
      </p:sp>
      <p:sp>
        <p:nvSpPr>
          <p:cNvPr id="14" name="Espace réservé du texte 81"/>
          <p:cNvSpPr>
            <a:spLocks noGrp="1"/>
          </p:cNvSpPr>
          <p:nvPr>
            <p:ph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58" marR="2144">
              <a:defRPr>
                <a:latin typeface="+mn-lt"/>
              </a:defRPr>
            </a:lvl1pPr>
          </a:lstStyle>
          <a:p>
            <a:pPr marL="7144" marR="2858"/>
            <a:r>
              <a:rPr lang="fr-BE" sz="1575" spc="40">
                <a:solidFill>
                  <a:srgbClr val="FFFFFF"/>
                </a:solidFill>
                <a:latin typeface="Calibri"/>
                <a:cs typeface="Calibri"/>
              </a:rPr>
              <a:t>CECI </a:t>
            </a:r>
            <a:r>
              <a:rPr lang="fr-BE" sz="1575" spc="32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lang="fr-BE" sz="1575" spc="55">
                <a:solidFill>
                  <a:srgbClr val="FFFFFF"/>
                </a:solidFill>
                <a:latin typeface="Calibri"/>
                <a:cs typeface="Calibri"/>
              </a:rPr>
              <a:t>SOUS-TITRE </a:t>
            </a:r>
          </a:p>
          <a:p>
            <a:pPr marL="7144" marR="2858"/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1575" spc="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1575" spc="38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1575">
              <a:latin typeface="Calibri"/>
              <a:cs typeface="Calibri"/>
            </a:endParaRP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44208" y="301627"/>
            <a:ext cx="2160240" cy="1039143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pic>
        <p:nvPicPr>
          <p:cNvPr id="12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62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G IOD-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0" y="5628248"/>
            <a:ext cx="3060760" cy="10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365626"/>
            <a:ext cx="3816350" cy="935583"/>
          </a:xfrm>
        </p:spPr>
        <p:txBody>
          <a:bodyPr/>
          <a:lstStyle>
            <a:lvl1pPr marL="5358" marR="625257">
              <a:lnSpc>
                <a:spcPct val="147200"/>
              </a:lnSpc>
              <a:spcBef>
                <a:spcPts val="34"/>
              </a:spcBef>
              <a:defRPr sz="1800">
                <a:latin typeface="+mn-lt"/>
              </a:defRPr>
            </a:lvl1pPr>
          </a:lstStyle>
          <a:p>
            <a:pPr marL="10001"/>
            <a:r>
              <a:rPr lang="fr-BE" sz="900" b="1">
                <a:solidFill>
                  <a:srgbClr val="FFFFFF"/>
                </a:solidFill>
                <a:latin typeface="Calibri"/>
                <a:cs typeface="Calibri"/>
              </a:rPr>
              <a:t>DATE </a:t>
            </a:r>
            <a:r>
              <a:rPr lang="fr-BE" sz="900" b="1" spc="15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900" b="1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900" b="1" spc="19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900">
              <a:latin typeface="Calibri"/>
              <a:cs typeface="Calibri"/>
            </a:endParaRP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5">
                <a:solidFill>
                  <a:srgbClr val="FFFFFF"/>
                </a:solidFill>
                <a:latin typeface="Calibri"/>
                <a:cs typeface="Calibri"/>
              </a:rPr>
              <a:t>Nom de</a:t>
            </a:r>
            <a:r>
              <a:rPr lang="fr-BE" sz="900" spc="-15">
                <a:solidFill>
                  <a:srgbClr val="FFFFFF"/>
                </a:solidFill>
                <a:latin typeface="Calibri"/>
                <a:cs typeface="Calibri"/>
              </a:rPr>
              <a:t> l’</a:t>
            </a:r>
            <a:r>
              <a:rPr lang="fr-BE" sz="900" spc="-13">
                <a:solidFill>
                  <a:srgbClr val="FFFFFF"/>
                </a:solidFill>
                <a:latin typeface="Calibri"/>
                <a:cs typeface="Calibri"/>
              </a:rPr>
              <a:t>auteur </a:t>
            </a: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2">
                <a:solidFill>
                  <a:srgbClr val="FFFFFF"/>
                </a:solidFill>
                <a:latin typeface="Calibri"/>
                <a:cs typeface="Calibri"/>
              </a:rPr>
              <a:t>DG/Service</a:t>
            </a:r>
            <a:endParaRPr lang="fr-BE" sz="900">
              <a:latin typeface="Calibri"/>
              <a:cs typeface="Calibri"/>
            </a:endParaRPr>
          </a:p>
        </p:txBody>
      </p:sp>
      <p:sp>
        <p:nvSpPr>
          <p:cNvPr id="14" name="Espace réservé du texte 81"/>
          <p:cNvSpPr>
            <a:spLocks noGrp="1"/>
          </p:cNvSpPr>
          <p:nvPr>
            <p:ph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58" marR="2144">
              <a:defRPr>
                <a:latin typeface="+mn-lt"/>
              </a:defRPr>
            </a:lvl1pPr>
          </a:lstStyle>
          <a:p>
            <a:pPr marL="7144" marR="2858"/>
            <a:r>
              <a:rPr lang="fr-BE" sz="1575" spc="40">
                <a:solidFill>
                  <a:srgbClr val="FFFFFF"/>
                </a:solidFill>
                <a:latin typeface="Calibri"/>
                <a:cs typeface="Calibri"/>
              </a:rPr>
              <a:t>CECI </a:t>
            </a:r>
            <a:r>
              <a:rPr lang="fr-BE" sz="1575" spc="32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lang="fr-BE" sz="1575" spc="55">
                <a:solidFill>
                  <a:srgbClr val="FFFFFF"/>
                </a:solidFill>
                <a:latin typeface="Calibri"/>
                <a:cs typeface="Calibri"/>
              </a:rPr>
              <a:t>SOUS-TITRE </a:t>
            </a:r>
          </a:p>
          <a:p>
            <a:pPr marL="7144" marR="2858"/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1575" spc="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1575" spc="38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1575">
              <a:latin typeface="Calibri"/>
              <a:cs typeface="Calibri"/>
            </a:endParaRP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44208" y="301627"/>
            <a:ext cx="2160240" cy="1039143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pic>
        <p:nvPicPr>
          <p:cNvPr id="12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70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G RO-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0" y="5632856"/>
            <a:ext cx="3086676" cy="10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365626"/>
            <a:ext cx="3816350" cy="935583"/>
          </a:xfrm>
        </p:spPr>
        <p:txBody>
          <a:bodyPr/>
          <a:lstStyle>
            <a:lvl1pPr marL="5358" marR="625257">
              <a:lnSpc>
                <a:spcPct val="147200"/>
              </a:lnSpc>
              <a:spcBef>
                <a:spcPts val="34"/>
              </a:spcBef>
              <a:defRPr sz="1800">
                <a:latin typeface="+mn-lt"/>
              </a:defRPr>
            </a:lvl1pPr>
          </a:lstStyle>
          <a:p>
            <a:pPr marL="10001"/>
            <a:r>
              <a:rPr lang="fr-BE" sz="900" b="1">
                <a:solidFill>
                  <a:srgbClr val="FFFFFF"/>
                </a:solidFill>
                <a:latin typeface="Calibri"/>
                <a:cs typeface="Calibri"/>
              </a:rPr>
              <a:t>DATE </a:t>
            </a:r>
            <a:r>
              <a:rPr lang="fr-BE" sz="900" b="1" spc="15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900" b="1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900" b="1" spc="19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900">
              <a:latin typeface="Calibri"/>
              <a:cs typeface="Calibri"/>
            </a:endParaRP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5">
                <a:solidFill>
                  <a:srgbClr val="FFFFFF"/>
                </a:solidFill>
                <a:latin typeface="Calibri"/>
                <a:cs typeface="Calibri"/>
              </a:rPr>
              <a:t>Nom de</a:t>
            </a:r>
            <a:r>
              <a:rPr lang="fr-BE" sz="900" spc="-15">
                <a:solidFill>
                  <a:srgbClr val="FFFFFF"/>
                </a:solidFill>
                <a:latin typeface="Calibri"/>
                <a:cs typeface="Calibri"/>
              </a:rPr>
              <a:t> l’</a:t>
            </a:r>
            <a:r>
              <a:rPr lang="fr-BE" sz="900" spc="-13">
                <a:solidFill>
                  <a:srgbClr val="FFFFFF"/>
                </a:solidFill>
                <a:latin typeface="Calibri"/>
                <a:cs typeface="Calibri"/>
              </a:rPr>
              <a:t>auteur </a:t>
            </a: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2">
                <a:solidFill>
                  <a:srgbClr val="FFFFFF"/>
                </a:solidFill>
                <a:latin typeface="Calibri"/>
                <a:cs typeface="Calibri"/>
              </a:rPr>
              <a:t>DG/Service</a:t>
            </a:r>
            <a:endParaRPr lang="fr-BE" sz="900">
              <a:latin typeface="Calibri"/>
              <a:cs typeface="Calibri"/>
            </a:endParaRPr>
          </a:p>
        </p:txBody>
      </p:sp>
      <p:sp>
        <p:nvSpPr>
          <p:cNvPr id="14" name="Espace réservé du texte 81"/>
          <p:cNvSpPr>
            <a:spLocks noGrp="1"/>
          </p:cNvSpPr>
          <p:nvPr>
            <p:ph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58" marR="2144">
              <a:defRPr>
                <a:latin typeface="+mn-lt"/>
              </a:defRPr>
            </a:lvl1pPr>
          </a:lstStyle>
          <a:p>
            <a:pPr marL="7144" marR="2858"/>
            <a:r>
              <a:rPr lang="fr-BE" sz="1575" spc="40">
                <a:solidFill>
                  <a:srgbClr val="FFFFFF"/>
                </a:solidFill>
                <a:latin typeface="Calibri"/>
                <a:cs typeface="Calibri"/>
              </a:rPr>
              <a:t>CECI </a:t>
            </a:r>
            <a:r>
              <a:rPr lang="fr-BE" sz="1575" spc="32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lang="fr-BE" sz="1575" spc="55">
                <a:solidFill>
                  <a:srgbClr val="FFFFFF"/>
                </a:solidFill>
                <a:latin typeface="Calibri"/>
                <a:cs typeface="Calibri"/>
              </a:rPr>
              <a:t>SOUS-TITRE </a:t>
            </a:r>
          </a:p>
          <a:p>
            <a:pPr marL="7144" marR="2858"/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1575" spc="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1575" spc="38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1575">
              <a:latin typeface="Calibri"/>
              <a:cs typeface="Calibri"/>
            </a:endParaRP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44208" y="301627"/>
            <a:ext cx="2160240" cy="1039143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pic>
        <p:nvPicPr>
          <p:cNvPr id="12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06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G SS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1" y="5635031"/>
            <a:ext cx="3098953" cy="10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365626"/>
            <a:ext cx="3816350" cy="935583"/>
          </a:xfrm>
        </p:spPr>
        <p:txBody>
          <a:bodyPr/>
          <a:lstStyle>
            <a:lvl1pPr marL="5358" marR="625257">
              <a:lnSpc>
                <a:spcPct val="147200"/>
              </a:lnSpc>
              <a:spcBef>
                <a:spcPts val="34"/>
              </a:spcBef>
              <a:defRPr sz="1800">
                <a:latin typeface="+mn-lt"/>
              </a:defRPr>
            </a:lvl1pPr>
          </a:lstStyle>
          <a:p>
            <a:pPr marL="10001"/>
            <a:r>
              <a:rPr lang="fr-BE" sz="900" b="1">
                <a:solidFill>
                  <a:srgbClr val="FFFFFF"/>
                </a:solidFill>
                <a:latin typeface="Calibri"/>
                <a:cs typeface="Calibri"/>
              </a:rPr>
              <a:t>DATE </a:t>
            </a:r>
            <a:r>
              <a:rPr lang="fr-BE" sz="900" b="1" spc="15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900" b="1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900" b="1" spc="19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900">
              <a:latin typeface="Calibri"/>
              <a:cs typeface="Calibri"/>
            </a:endParaRP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5">
                <a:solidFill>
                  <a:srgbClr val="FFFFFF"/>
                </a:solidFill>
                <a:latin typeface="Calibri"/>
                <a:cs typeface="Calibri"/>
              </a:rPr>
              <a:t>Nom de</a:t>
            </a:r>
            <a:r>
              <a:rPr lang="fr-BE" sz="900" spc="-15">
                <a:solidFill>
                  <a:srgbClr val="FFFFFF"/>
                </a:solidFill>
                <a:latin typeface="Calibri"/>
                <a:cs typeface="Calibri"/>
              </a:rPr>
              <a:t> l’</a:t>
            </a:r>
            <a:r>
              <a:rPr lang="fr-BE" sz="900" spc="-13">
                <a:solidFill>
                  <a:srgbClr val="FFFFFF"/>
                </a:solidFill>
                <a:latin typeface="Calibri"/>
                <a:cs typeface="Calibri"/>
              </a:rPr>
              <a:t>auteur </a:t>
            </a: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2">
                <a:solidFill>
                  <a:srgbClr val="FFFFFF"/>
                </a:solidFill>
                <a:latin typeface="Calibri"/>
                <a:cs typeface="Calibri"/>
              </a:rPr>
              <a:t>DG/Service</a:t>
            </a:r>
            <a:endParaRPr lang="fr-BE" sz="900">
              <a:latin typeface="Calibri"/>
              <a:cs typeface="Calibri"/>
            </a:endParaRPr>
          </a:p>
        </p:txBody>
      </p:sp>
      <p:sp>
        <p:nvSpPr>
          <p:cNvPr id="14" name="Espace réservé du texte 81"/>
          <p:cNvSpPr>
            <a:spLocks noGrp="1"/>
          </p:cNvSpPr>
          <p:nvPr>
            <p:ph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58" marR="2144">
              <a:defRPr>
                <a:latin typeface="+mn-lt"/>
              </a:defRPr>
            </a:lvl1pPr>
          </a:lstStyle>
          <a:p>
            <a:pPr marL="7144" marR="2858"/>
            <a:r>
              <a:rPr lang="fr-BE" sz="1575" spc="40">
                <a:solidFill>
                  <a:srgbClr val="FFFFFF"/>
                </a:solidFill>
                <a:latin typeface="Calibri"/>
                <a:cs typeface="Calibri"/>
              </a:rPr>
              <a:t>CECI </a:t>
            </a:r>
            <a:r>
              <a:rPr lang="fr-BE" sz="1575" spc="32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lang="fr-BE" sz="1575" spc="55">
                <a:solidFill>
                  <a:srgbClr val="FFFFFF"/>
                </a:solidFill>
                <a:latin typeface="Calibri"/>
                <a:cs typeface="Calibri"/>
              </a:rPr>
              <a:t>SOUS-TITRE </a:t>
            </a:r>
          </a:p>
          <a:p>
            <a:pPr marL="7144" marR="2858"/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1575" spc="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1575" spc="38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1575">
              <a:latin typeface="Calibri"/>
              <a:cs typeface="Calibri"/>
            </a:endParaRP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44208" y="301627"/>
            <a:ext cx="2160240" cy="1039143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pic>
        <p:nvPicPr>
          <p:cNvPr id="12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00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OI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93224"/>
            <a:ext cx="2787379" cy="1047544"/>
          </a:xfrm>
          <a:prstGeom prst="rect">
            <a:avLst/>
          </a:prstGeom>
        </p:spPr>
      </p:pic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365626"/>
            <a:ext cx="3816350" cy="935583"/>
          </a:xfrm>
        </p:spPr>
        <p:txBody>
          <a:bodyPr/>
          <a:lstStyle>
            <a:lvl1pPr marL="5358" marR="625257">
              <a:lnSpc>
                <a:spcPct val="147200"/>
              </a:lnSpc>
              <a:spcBef>
                <a:spcPts val="34"/>
              </a:spcBef>
              <a:defRPr sz="1800">
                <a:latin typeface="+mn-lt"/>
              </a:defRPr>
            </a:lvl1pPr>
          </a:lstStyle>
          <a:p>
            <a:pPr marL="10001"/>
            <a:r>
              <a:rPr lang="fr-BE" sz="900" b="1">
                <a:solidFill>
                  <a:srgbClr val="FFFFFF"/>
                </a:solidFill>
                <a:latin typeface="Calibri"/>
                <a:cs typeface="Calibri"/>
              </a:rPr>
              <a:t>DATE </a:t>
            </a:r>
            <a:r>
              <a:rPr lang="fr-BE" sz="900" b="1" spc="15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900" b="1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900" b="1" spc="19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900">
              <a:latin typeface="Calibri"/>
              <a:cs typeface="Calibri"/>
            </a:endParaRP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5">
                <a:solidFill>
                  <a:srgbClr val="FFFFFF"/>
                </a:solidFill>
                <a:latin typeface="Calibri"/>
                <a:cs typeface="Calibri"/>
              </a:rPr>
              <a:t>Nom de</a:t>
            </a:r>
            <a:r>
              <a:rPr lang="fr-BE" sz="900" spc="-15">
                <a:solidFill>
                  <a:srgbClr val="FFFFFF"/>
                </a:solidFill>
                <a:latin typeface="Calibri"/>
                <a:cs typeface="Calibri"/>
              </a:rPr>
              <a:t> l’</a:t>
            </a:r>
            <a:r>
              <a:rPr lang="fr-BE" sz="900" spc="-13">
                <a:solidFill>
                  <a:srgbClr val="FFFFFF"/>
                </a:solidFill>
                <a:latin typeface="Calibri"/>
                <a:cs typeface="Calibri"/>
              </a:rPr>
              <a:t>auteur </a:t>
            </a: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2">
                <a:solidFill>
                  <a:srgbClr val="FFFFFF"/>
                </a:solidFill>
                <a:latin typeface="Calibri"/>
                <a:cs typeface="Calibri"/>
              </a:rPr>
              <a:t>DG/Service</a:t>
            </a:r>
            <a:endParaRPr lang="fr-BE" sz="900">
              <a:latin typeface="Calibri"/>
              <a:cs typeface="Calibri"/>
            </a:endParaRPr>
          </a:p>
        </p:txBody>
      </p:sp>
      <p:sp>
        <p:nvSpPr>
          <p:cNvPr id="14" name="Espace réservé du texte 81"/>
          <p:cNvSpPr>
            <a:spLocks noGrp="1"/>
          </p:cNvSpPr>
          <p:nvPr>
            <p:ph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58" marR="2144">
              <a:defRPr>
                <a:latin typeface="+mn-lt"/>
              </a:defRPr>
            </a:lvl1pPr>
          </a:lstStyle>
          <a:p>
            <a:pPr marL="7144" marR="2858"/>
            <a:r>
              <a:rPr lang="fr-BE" sz="1575" spc="40">
                <a:solidFill>
                  <a:srgbClr val="FFFFFF"/>
                </a:solidFill>
                <a:latin typeface="Calibri"/>
                <a:cs typeface="Calibri"/>
              </a:rPr>
              <a:t>CECI </a:t>
            </a:r>
            <a:r>
              <a:rPr lang="fr-BE" sz="1575" spc="32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lang="fr-BE" sz="1575" spc="55">
                <a:solidFill>
                  <a:srgbClr val="FFFFFF"/>
                </a:solidFill>
                <a:latin typeface="Calibri"/>
                <a:cs typeface="Calibri"/>
              </a:rPr>
              <a:t>SOUS-TITRE </a:t>
            </a:r>
          </a:p>
          <a:p>
            <a:pPr marL="7144" marR="2858"/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1575" spc="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1575" spc="38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1575">
              <a:latin typeface="Calibri"/>
              <a:cs typeface="Calibri"/>
            </a:endParaRPr>
          </a:p>
        </p:txBody>
      </p:sp>
      <p:pic>
        <p:nvPicPr>
          <p:cNvPr id="6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6" y="5618911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0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san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1049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365626"/>
            <a:ext cx="3816350" cy="935583"/>
          </a:xfrm>
        </p:spPr>
        <p:txBody>
          <a:bodyPr/>
          <a:lstStyle>
            <a:lvl1pPr marL="5358" marR="625257">
              <a:lnSpc>
                <a:spcPct val="147200"/>
              </a:lnSpc>
              <a:spcBef>
                <a:spcPts val="34"/>
              </a:spcBef>
              <a:defRPr sz="1800">
                <a:latin typeface="+mn-lt"/>
              </a:defRPr>
            </a:lvl1pPr>
          </a:lstStyle>
          <a:p>
            <a:pPr marL="10001"/>
            <a:r>
              <a:rPr lang="fr-BE" sz="900" b="1">
                <a:solidFill>
                  <a:srgbClr val="FFFFFF"/>
                </a:solidFill>
                <a:latin typeface="Calibri"/>
                <a:cs typeface="Calibri"/>
              </a:rPr>
              <a:t>DATE </a:t>
            </a:r>
            <a:r>
              <a:rPr lang="fr-BE" sz="900" b="1" spc="15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900" b="1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900" b="1" spc="19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900">
              <a:latin typeface="Calibri"/>
              <a:cs typeface="Calibri"/>
            </a:endParaRP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5">
                <a:solidFill>
                  <a:srgbClr val="FFFFFF"/>
                </a:solidFill>
                <a:latin typeface="Calibri"/>
                <a:cs typeface="Calibri"/>
              </a:rPr>
              <a:t>Nom de</a:t>
            </a:r>
            <a:r>
              <a:rPr lang="fr-BE" sz="900" spc="-15">
                <a:solidFill>
                  <a:srgbClr val="FFFFFF"/>
                </a:solidFill>
                <a:latin typeface="Calibri"/>
                <a:cs typeface="Calibri"/>
              </a:rPr>
              <a:t> l’</a:t>
            </a:r>
            <a:r>
              <a:rPr lang="fr-BE" sz="900" spc="-13">
                <a:solidFill>
                  <a:srgbClr val="FFFFFF"/>
                </a:solidFill>
                <a:latin typeface="Calibri"/>
                <a:cs typeface="Calibri"/>
              </a:rPr>
              <a:t>auteur </a:t>
            </a: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2">
                <a:solidFill>
                  <a:srgbClr val="FFFFFF"/>
                </a:solidFill>
                <a:latin typeface="Calibri"/>
                <a:cs typeface="Calibri"/>
              </a:rPr>
              <a:t>DG/Service</a:t>
            </a:r>
            <a:endParaRPr lang="fr-BE" sz="900">
              <a:latin typeface="Calibri"/>
              <a:cs typeface="Calibri"/>
            </a:endParaRPr>
          </a:p>
        </p:txBody>
      </p:sp>
      <p:sp>
        <p:nvSpPr>
          <p:cNvPr id="10" name="Espace réservé du texte 81"/>
          <p:cNvSpPr>
            <a:spLocks noGrp="1"/>
          </p:cNvSpPr>
          <p:nvPr>
            <p:ph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58" marR="2144">
              <a:defRPr/>
            </a:lvl1pPr>
          </a:lstStyle>
          <a:p>
            <a:pPr marL="7144" marR="2858"/>
            <a:r>
              <a:rPr lang="fr-BE" sz="1575" spc="40">
                <a:solidFill>
                  <a:srgbClr val="FFFFFF"/>
                </a:solidFill>
                <a:latin typeface="Calibri"/>
                <a:cs typeface="Calibri"/>
              </a:rPr>
              <a:t>CECI </a:t>
            </a:r>
            <a:r>
              <a:rPr lang="fr-BE" sz="1575" spc="32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lang="fr-BE" sz="1575" spc="55">
                <a:solidFill>
                  <a:srgbClr val="FFFFFF"/>
                </a:solidFill>
                <a:latin typeface="Calibri"/>
                <a:cs typeface="Calibri"/>
              </a:rPr>
              <a:t>SOUS-TITRE </a:t>
            </a:r>
          </a:p>
          <a:p>
            <a:pPr marL="7144" marR="2858"/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1575" spc="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1575" spc="38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1575">
              <a:latin typeface="Calibri"/>
              <a:cs typeface="Calibri"/>
            </a:endParaRP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93224"/>
            <a:ext cx="2787377" cy="1047544"/>
          </a:xfrm>
          <a:prstGeom prst="rect">
            <a:avLst/>
          </a:prstGeom>
        </p:spPr>
      </p:pic>
      <p:pic>
        <p:nvPicPr>
          <p:cNvPr id="7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6" y="5618911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97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4241" userDrawn="1">
          <p15:clr>
            <a:srgbClr val="FBAE40"/>
          </p15:clr>
        </p15:guide>
        <p15:guide id="3" orient="horz" pos="190" userDrawn="1">
          <p15:clr>
            <a:srgbClr val="FBAE40"/>
          </p15:clr>
        </p15:guide>
        <p15:guide id="4" pos="538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365626"/>
            <a:ext cx="3816350" cy="935583"/>
          </a:xfrm>
        </p:spPr>
        <p:txBody>
          <a:bodyPr/>
          <a:lstStyle>
            <a:lvl1pPr marL="5358" marR="625257">
              <a:lnSpc>
                <a:spcPct val="147200"/>
              </a:lnSpc>
              <a:spcBef>
                <a:spcPts val="34"/>
              </a:spcBef>
              <a:defRPr sz="1800">
                <a:latin typeface="+mn-lt"/>
              </a:defRPr>
            </a:lvl1pPr>
          </a:lstStyle>
          <a:p>
            <a:pPr marL="10001"/>
            <a:r>
              <a:rPr lang="fr-BE" sz="900" b="1">
                <a:solidFill>
                  <a:srgbClr val="FFFFFF"/>
                </a:solidFill>
                <a:latin typeface="Calibri"/>
                <a:cs typeface="Calibri"/>
              </a:rPr>
              <a:t>DATE </a:t>
            </a:r>
            <a:r>
              <a:rPr lang="fr-BE" sz="900" b="1" spc="15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900" b="1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900" b="1" spc="19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900">
              <a:latin typeface="Calibri"/>
              <a:cs typeface="Calibri"/>
            </a:endParaRP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5">
                <a:solidFill>
                  <a:srgbClr val="FFFFFF"/>
                </a:solidFill>
                <a:latin typeface="Calibri"/>
                <a:cs typeface="Calibri"/>
              </a:rPr>
              <a:t>Nom de</a:t>
            </a:r>
            <a:r>
              <a:rPr lang="fr-BE" sz="900" spc="-15">
                <a:solidFill>
                  <a:srgbClr val="FFFFFF"/>
                </a:solidFill>
                <a:latin typeface="Calibri"/>
                <a:cs typeface="Calibri"/>
              </a:rPr>
              <a:t> l’</a:t>
            </a:r>
            <a:r>
              <a:rPr lang="fr-BE" sz="900" spc="-13">
                <a:solidFill>
                  <a:srgbClr val="FFFFFF"/>
                </a:solidFill>
                <a:latin typeface="Calibri"/>
                <a:cs typeface="Calibri"/>
              </a:rPr>
              <a:t>auteur </a:t>
            </a: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2">
                <a:solidFill>
                  <a:srgbClr val="FFFFFF"/>
                </a:solidFill>
                <a:latin typeface="Calibri"/>
                <a:cs typeface="Calibri"/>
              </a:rPr>
              <a:t>DG/Service</a:t>
            </a:r>
            <a:endParaRPr lang="fr-BE" sz="900">
              <a:latin typeface="Calibri"/>
              <a:cs typeface="Calibri"/>
            </a:endParaRPr>
          </a:p>
        </p:txBody>
      </p:sp>
      <p:sp>
        <p:nvSpPr>
          <p:cNvPr id="7" name="Espace réservé du texte 81"/>
          <p:cNvSpPr>
            <a:spLocks noGrp="1"/>
          </p:cNvSpPr>
          <p:nvPr>
            <p:ph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58" marR="2144">
              <a:defRPr/>
            </a:lvl1pPr>
          </a:lstStyle>
          <a:p>
            <a:pPr marL="7144" marR="2858"/>
            <a:r>
              <a:rPr lang="fr-BE" sz="1575" spc="40">
                <a:solidFill>
                  <a:srgbClr val="FFFFFF"/>
                </a:solidFill>
                <a:latin typeface="Calibri"/>
                <a:cs typeface="Calibri"/>
              </a:rPr>
              <a:t>CECI </a:t>
            </a:r>
            <a:r>
              <a:rPr lang="fr-BE" sz="1575" spc="32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lang="fr-BE" sz="1575" spc="55">
                <a:solidFill>
                  <a:srgbClr val="FFFFFF"/>
                </a:solidFill>
                <a:latin typeface="Calibri"/>
                <a:cs typeface="Calibri"/>
              </a:rPr>
              <a:t>SOUS-TITRE </a:t>
            </a:r>
          </a:p>
          <a:p>
            <a:pPr marL="7144" marR="2858"/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1575" spc="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1575" spc="38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1575"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93715"/>
            <a:ext cx="2787379" cy="1047055"/>
          </a:xfrm>
          <a:prstGeom prst="rect">
            <a:avLst/>
          </a:prstGeom>
        </p:spPr>
      </p:pic>
      <p:pic>
        <p:nvPicPr>
          <p:cNvPr id="9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6" y="5618911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160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Procur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365626"/>
            <a:ext cx="3816350" cy="935583"/>
          </a:xfrm>
        </p:spPr>
        <p:txBody>
          <a:bodyPr/>
          <a:lstStyle>
            <a:lvl1pPr marL="5358" marR="625257">
              <a:lnSpc>
                <a:spcPct val="147200"/>
              </a:lnSpc>
              <a:spcBef>
                <a:spcPts val="34"/>
              </a:spcBef>
              <a:defRPr sz="1800">
                <a:latin typeface="+mn-lt"/>
              </a:defRPr>
            </a:lvl1pPr>
          </a:lstStyle>
          <a:p>
            <a:pPr marL="10001"/>
            <a:r>
              <a:rPr lang="fr-BE" sz="900" b="1">
                <a:solidFill>
                  <a:srgbClr val="FFFFFF"/>
                </a:solidFill>
                <a:latin typeface="Calibri"/>
                <a:cs typeface="Calibri"/>
              </a:rPr>
              <a:t>DATE </a:t>
            </a:r>
            <a:r>
              <a:rPr lang="fr-BE" sz="900" b="1" spc="15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900" b="1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900" b="1" spc="19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900">
              <a:latin typeface="Calibri"/>
              <a:cs typeface="Calibri"/>
            </a:endParaRP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5">
                <a:solidFill>
                  <a:srgbClr val="FFFFFF"/>
                </a:solidFill>
                <a:latin typeface="Calibri"/>
                <a:cs typeface="Calibri"/>
              </a:rPr>
              <a:t>Nom de</a:t>
            </a:r>
            <a:r>
              <a:rPr lang="fr-BE" sz="900" spc="-15">
                <a:solidFill>
                  <a:srgbClr val="FFFFFF"/>
                </a:solidFill>
                <a:latin typeface="Calibri"/>
                <a:cs typeface="Calibri"/>
              </a:rPr>
              <a:t> l’</a:t>
            </a:r>
            <a:r>
              <a:rPr lang="fr-BE" sz="900" spc="-13">
                <a:solidFill>
                  <a:srgbClr val="FFFFFF"/>
                </a:solidFill>
                <a:latin typeface="Calibri"/>
                <a:cs typeface="Calibri"/>
              </a:rPr>
              <a:t>auteur </a:t>
            </a: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2">
                <a:solidFill>
                  <a:srgbClr val="FFFFFF"/>
                </a:solidFill>
                <a:latin typeface="Calibri"/>
                <a:cs typeface="Calibri"/>
              </a:rPr>
              <a:t>DG/Service</a:t>
            </a:r>
            <a:endParaRPr lang="fr-BE" sz="900">
              <a:latin typeface="Calibri"/>
              <a:cs typeface="Calibri"/>
            </a:endParaRPr>
          </a:p>
        </p:txBody>
      </p:sp>
      <p:sp>
        <p:nvSpPr>
          <p:cNvPr id="7" name="Espace réservé du texte 81"/>
          <p:cNvSpPr>
            <a:spLocks noGrp="1"/>
          </p:cNvSpPr>
          <p:nvPr>
            <p:ph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58" marR="2144">
              <a:defRPr/>
            </a:lvl1pPr>
          </a:lstStyle>
          <a:p>
            <a:pPr marL="7144" marR="2858"/>
            <a:r>
              <a:rPr lang="fr-BE" sz="1575" spc="40">
                <a:solidFill>
                  <a:srgbClr val="FFFFFF"/>
                </a:solidFill>
                <a:latin typeface="Calibri"/>
                <a:cs typeface="Calibri"/>
              </a:rPr>
              <a:t>CECI </a:t>
            </a:r>
            <a:r>
              <a:rPr lang="fr-BE" sz="1575" spc="32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lang="fr-BE" sz="1575" spc="55">
                <a:solidFill>
                  <a:srgbClr val="FFFFFF"/>
                </a:solidFill>
                <a:latin typeface="Calibri"/>
                <a:cs typeface="Calibri"/>
              </a:rPr>
              <a:t>SOUS-TITRE </a:t>
            </a:r>
          </a:p>
          <a:p>
            <a:pPr marL="7144" marR="2858"/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1575" spc="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1575" spc="38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1575"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19" y="293715"/>
            <a:ext cx="2786076" cy="1047055"/>
          </a:xfrm>
          <a:prstGeom prst="rect">
            <a:avLst/>
          </a:prstGeom>
        </p:spPr>
      </p:pic>
      <p:pic>
        <p:nvPicPr>
          <p:cNvPr id="9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6" y="5618911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37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r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365626"/>
            <a:ext cx="3816350" cy="935583"/>
          </a:xfrm>
        </p:spPr>
        <p:txBody>
          <a:bodyPr/>
          <a:lstStyle>
            <a:lvl1pPr marL="5358" marR="625257">
              <a:lnSpc>
                <a:spcPct val="147200"/>
              </a:lnSpc>
              <a:spcBef>
                <a:spcPts val="34"/>
              </a:spcBef>
              <a:defRPr sz="1800">
                <a:latin typeface="+mn-lt"/>
              </a:defRPr>
            </a:lvl1pPr>
          </a:lstStyle>
          <a:p>
            <a:pPr marL="10001"/>
            <a:r>
              <a:rPr lang="fr-BE" sz="900" b="1">
                <a:solidFill>
                  <a:srgbClr val="FFFFFF"/>
                </a:solidFill>
                <a:latin typeface="Calibri"/>
                <a:cs typeface="Calibri"/>
              </a:rPr>
              <a:t>DATE </a:t>
            </a:r>
            <a:r>
              <a:rPr lang="fr-BE" sz="900" b="1" spc="15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900" b="1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900" b="1" spc="19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900">
              <a:latin typeface="Calibri"/>
              <a:cs typeface="Calibri"/>
            </a:endParaRP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5">
                <a:solidFill>
                  <a:srgbClr val="FFFFFF"/>
                </a:solidFill>
                <a:latin typeface="Calibri"/>
                <a:cs typeface="Calibri"/>
              </a:rPr>
              <a:t>Nom de</a:t>
            </a:r>
            <a:r>
              <a:rPr lang="fr-BE" sz="900" spc="-15">
                <a:solidFill>
                  <a:srgbClr val="FFFFFF"/>
                </a:solidFill>
                <a:latin typeface="Calibri"/>
                <a:cs typeface="Calibri"/>
              </a:rPr>
              <a:t> l’</a:t>
            </a:r>
            <a:r>
              <a:rPr lang="fr-BE" sz="900" spc="-13">
                <a:solidFill>
                  <a:srgbClr val="FFFFFF"/>
                </a:solidFill>
                <a:latin typeface="Calibri"/>
                <a:cs typeface="Calibri"/>
              </a:rPr>
              <a:t>auteur </a:t>
            </a: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2">
                <a:solidFill>
                  <a:srgbClr val="FFFFFF"/>
                </a:solidFill>
                <a:latin typeface="Calibri"/>
                <a:cs typeface="Calibri"/>
              </a:rPr>
              <a:t>DG/Service</a:t>
            </a:r>
            <a:endParaRPr lang="fr-BE" sz="900">
              <a:latin typeface="Calibri"/>
              <a:cs typeface="Calibri"/>
            </a:endParaRPr>
          </a:p>
        </p:txBody>
      </p:sp>
      <p:sp>
        <p:nvSpPr>
          <p:cNvPr id="7" name="Espace réservé du texte 81"/>
          <p:cNvSpPr>
            <a:spLocks noGrp="1"/>
          </p:cNvSpPr>
          <p:nvPr>
            <p:ph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58" marR="2144">
              <a:defRPr/>
            </a:lvl1pPr>
          </a:lstStyle>
          <a:p>
            <a:pPr marL="7144" marR="2858"/>
            <a:r>
              <a:rPr lang="fr-BE" sz="1575" spc="40">
                <a:solidFill>
                  <a:srgbClr val="FFFFFF"/>
                </a:solidFill>
                <a:latin typeface="Calibri"/>
                <a:cs typeface="Calibri"/>
              </a:rPr>
              <a:t>CECI </a:t>
            </a:r>
            <a:r>
              <a:rPr lang="fr-BE" sz="1575" spc="32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lang="fr-BE" sz="1575" spc="55">
                <a:solidFill>
                  <a:srgbClr val="FFFFFF"/>
                </a:solidFill>
                <a:latin typeface="Calibri"/>
                <a:cs typeface="Calibri"/>
              </a:rPr>
              <a:t>SOUS-TITRE </a:t>
            </a:r>
          </a:p>
          <a:p>
            <a:pPr marL="7144" marR="2858"/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1575" spc="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1575" spc="38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1575"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819" y="293713"/>
            <a:ext cx="2786076" cy="1047054"/>
          </a:xfrm>
          <a:prstGeom prst="rect">
            <a:avLst/>
          </a:prstGeom>
        </p:spPr>
      </p:pic>
      <p:pic>
        <p:nvPicPr>
          <p:cNvPr id="9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6" y="5618911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067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oF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365626"/>
            <a:ext cx="3816350" cy="935583"/>
          </a:xfrm>
        </p:spPr>
        <p:txBody>
          <a:bodyPr/>
          <a:lstStyle>
            <a:lvl1pPr marL="5358" marR="625257">
              <a:lnSpc>
                <a:spcPct val="147200"/>
              </a:lnSpc>
              <a:spcBef>
                <a:spcPts val="34"/>
              </a:spcBef>
              <a:defRPr sz="1800">
                <a:latin typeface="Calibri" panose="020F0502020204030204" pitchFamily="34" charset="0"/>
              </a:defRPr>
            </a:lvl1pPr>
          </a:lstStyle>
          <a:p>
            <a:pPr marL="10001"/>
            <a:r>
              <a:rPr lang="fr-BE" sz="900" b="1">
                <a:solidFill>
                  <a:srgbClr val="FFFFFF"/>
                </a:solidFill>
                <a:latin typeface="Calibri"/>
                <a:cs typeface="Calibri"/>
              </a:rPr>
              <a:t>DATE </a:t>
            </a:r>
            <a:r>
              <a:rPr lang="fr-BE" sz="900" b="1" spc="15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900" b="1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900" b="1" spc="19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900">
              <a:latin typeface="Calibri"/>
              <a:cs typeface="Calibri"/>
            </a:endParaRP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5">
                <a:solidFill>
                  <a:srgbClr val="FFFFFF"/>
                </a:solidFill>
                <a:latin typeface="Calibri"/>
                <a:cs typeface="Calibri"/>
              </a:rPr>
              <a:t>Nom de</a:t>
            </a:r>
            <a:r>
              <a:rPr lang="fr-BE" sz="900" spc="-15">
                <a:solidFill>
                  <a:srgbClr val="FFFFFF"/>
                </a:solidFill>
                <a:latin typeface="Calibri"/>
                <a:cs typeface="Calibri"/>
              </a:rPr>
              <a:t> l’</a:t>
            </a:r>
            <a:r>
              <a:rPr lang="fr-BE" sz="900" spc="-13">
                <a:solidFill>
                  <a:srgbClr val="FFFFFF"/>
                </a:solidFill>
                <a:latin typeface="Calibri"/>
                <a:cs typeface="Calibri"/>
              </a:rPr>
              <a:t>auteur </a:t>
            </a: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2">
                <a:solidFill>
                  <a:srgbClr val="FFFFFF"/>
                </a:solidFill>
                <a:latin typeface="Calibri"/>
                <a:cs typeface="Calibri"/>
              </a:rPr>
              <a:t>DG/Service</a:t>
            </a:r>
            <a:endParaRPr lang="fr-BE" sz="900">
              <a:latin typeface="Calibri"/>
              <a:cs typeface="Calibri"/>
            </a:endParaRPr>
          </a:p>
        </p:txBody>
      </p:sp>
      <p:sp>
        <p:nvSpPr>
          <p:cNvPr id="7" name="Espace réservé du texte 81"/>
          <p:cNvSpPr>
            <a:spLocks noGrp="1"/>
          </p:cNvSpPr>
          <p:nvPr>
            <p:ph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58" marR="2144">
              <a:defRPr>
                <a:latin typeface="Calibri" panose="020F0502020204030204" pitchFamily="34" charset="0"/>
              </a:defRPr>
            </a:lvl1pPr>
          </a:lstStyle>
          <a:p>
            <a:pPr marL="7144" marR="2858"/>
            <a:r>
              <a:rPr lang="fr-BE" sz="1575" spc="40">
                <a:solidFill>
                  <a:srgbClr val="FFFFFF"/>
                </a:solidFill>
                <a:latin typeface="Calibri"/>
                <a:cs typeface="Calibri"/>
              </a:rPr>
              <a:t>CECI </a:t>
            </a:r>
            <a:r>
              <a:rPr lang="fr-BE" sz="1575" spc="32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lang="fr-BE" sz="1575" spc="55">
                <a:solidFill>
                  <a:srgbClr val="FFFFFF"/>
                </a:solidFill>
                <a:latin typeface="Calibri"/>
                <a:cs typeface="Calibri"/>
              </a:rPr>
              <a:t>SOUS-TITRE </a:t>
            </a:r>
          </a:p>
          <a:p>
            <a:pPr marL="7144" marR="2858"/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1575" spc="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1575" spc="38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1575">
              <a:latin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57" y="293224"/>
            <a:ext cx="2304596" cy="1047544"/>
          </a:xfrm>
          <a:prstGeom prst="rect">
            <a:avLst/>
          </a:prstGeom>
        </p:spPr>
      </p:pic>
      <p:pic>
        <p:nvPicPr>
          <p:cNvPr id="9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6" y="5618911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68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sce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365626"/>
            <a:ext cx="3816350" cy="935583"/>
          </a:xfrm>
        </p:spPr>
        <p:txBody>
          <a:bodyPr/>
          <a:lstStyle>
            <a:lvl1pPr marL="5358" marR="625257">
              <a:lnSpc>
                <a:spcPct val="147200"/>
              </a:lnSpc>
              <a:spcBef>
                <a:spcPts val="34"/>
              </a:spcBef>
              <a:defRPr sz="1800">
                <a:latin typeface="Calibri" panose="020F0502020204030204" pitchFamily="34" charset="0"/>
              </a:defRPr>
            </a:lvl1pPr>
          </a:lstStyle>
          <a:p>
            <a:pPr marL="10001"/>
            <a:r>
              <a:rPr lang="fr-BE" sz="900" b="1">
                <a:solidFill>
                  <a:srgbClr val="FFFFFF"/>
                </a:solidFill>
                <a:latin typeface="Calibri"/>
                <a:cs typeface="Calibri"/>
              </a:rPr>
              <a:t>DATE </a:t>
            </a:r>
            <a:r>
              <a:rPr lang="fr-BE" sz="900" b="1" spc="15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900" b="1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900" b="1" spc="19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900">
              <a:latin typeface="Calibri"/>
              <a:cs typeface="Calibri"/>
            </a:endParaRP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5">
                <a:solidFill>
                  <a:srgbClr val="FFFFFF"/>
                </a:solidFill>
                <a:latin typeface="Calibri"/>
                <a:cs typeface="Calibri"/>
              </a:rPr>
              <a:t>Nom de</a:t>
            </a:r>
            <a:r>
              <a:rPr lang="fr-BE" sz="900" spc="-15">
                <a:solidFill>
                  <a:srgbClr val="FFFFFF"/>
                </a:solidFill>
                <a:latin typeface="Calibri"/>
                <a:cs typeface="Calibri"/>
              </a:rPr>
              <a:t> l’</a:t>
            </a:r>
            <a:r>
              <a:rPr lang="fr-BE" sz="900" spc="-13">
                <a:solidFill>
                  <a:srgbClr val="FFFFFF"/>
                </a:solidFill>
                <a:latin typeface="Calibri"/>
                <a:cs typeface="Calibri"/>
              </a:rPr>
              <a:t>auteur </a:t>
            </a: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2">
                <a:solidFill>
                  <a:srgbClr val="FFFFFF"/>
                </a:solidFill>
                <a:latin typeface="Calibri"/>
                <a:cs typeface="Calibri"/>
              </a:rPr>
              <a:t>DG/Service</a:t>
            </a:r>
            <a:endParaRPr lang="fr-BE" sz="900">
              <a:latin typeface="Calibri"/>
              <a:cs typeface="Calibri"/>
            </a:endParaRPr>
          </a:p>
        </p:txBody>
      </p:sp>
      <p:sp>
        <p:nvSpPr>
          <p:cNvPr id="7" name="Espace réservé du texte 81"/>
          <p:cNvSpPr>
            <a:spLocks noGrp="1"/>
          </p:cNvSpPr>
          <p:nvPr>
            <p:ph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58" marR="2144">
              <a:defRPr/>
            </a:lvl1pPr>
          </a:lstStyle>
          <a:p>
            <a:pPr marL="7144" marR="2858"/>
            <a:r>
              <a:rPr lang="fr-BE" sz="1575" spc="40">
                <a:solidFill>
                  <a:srgbClr val="FFFFFF"/>
                </a:solidFill>
                <a:latin typeface="Calibri"/>
                <a:cs typeface="Calibri"/>
              </a:rPr>
              <a:t>CECI </a:t>
            </a:r>
            <a:r>
              <a:rPr lang="fr-BE" sz="1575" spc="32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lang="fr-BE" sz="1575" spc="55">
                <a:solidFill>
                  <a:srgbClr val="FFFFFF"/>
                </a:solidFill>
                <a:latin typeface="Calibri"/>
                <a:cs typeface="Calibri"/>
              </a:rPr>
              <a:t>SOUS-TITRE </a:t>
            </a:r>
          </a:p>
          <a:p>
            <a:pPr marL="7144" marR="2858"/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1575" spc="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1575" spc="38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1575">
              <a:latin typeface="Calibri"/>
              <a:cs typeface="Calibri"/>
            </a:endParaRPr>
          </a:p>
        </p:txBody>
      </p: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057" y="293224"/>
            <a:ext cx="2455547" cy="1047544"/>
          </a:xfrm>
          <a:prstGeom prst="rect">
            <a:avLst/>
          </a:prstGeom>
        </p:spPr>
      </p:pic>
      <p:pic>
        <p:nvPicPr>
          <p:cNvPr id="8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6" y="5618911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15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d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365626"/>
            <a:ext cx="3816350" cy="935583"/>
          </a:xfrm>
        </p:spPr>
        <p:txBody>
          <a:bodyPr/>
          <a:lstStyle>
            <a:lvl1pPr marL="5358" marR="625257">
              <a:lnSpc>
                <a:spcPct val="147200"/>
              </a:lnSpc>
              <a:spcBef>
                <a:spcPts val="34"/>
              </a:spcBef>
              <a:defRPr sz="1800">
                <a:latin typeface="+mn-lt"/>
              </a:defRPr>
            </a:lvl1pPr>
          </a:lstStyle>
          <a:p>
            <a:pPr marL="10001"/>
            <a:r>
              <a:rPr lang="fr-BE" sz="900" b="1">
                <a:solidFill>
                  <a:srgbClr val="FFFFFF"/>
                </a:solidFill>
                <a:latin typeface="Calibri"/>
                <a:cs typeface="Calibri"/>
              </a:rPr>
              <a:t>DATE </a:t>
            </a:r>
            <a:r>
              <a:rPr lang="fr-BE" sz="900" b="1" spc="15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900" b="1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900" b="1" spc="19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900">
              <a:latin typeface="Calibri"/>
              <a:cs typeface="Calibri"/>
            </a:endParaRP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5">
                <a:solidFill>
                  <a:srgbClr val="FFFFFF"/>
                </a:solidFill>
                <a:latin typeface="Calibri"/>
                <a:cs typeface="Calibri"/>
              </a:rPr>
              <a:t>Nom de</a:t>
            </a:r>
            <a:r>
              <a:rPr lang="fr-BE" sz="900" spc="-15">
                <a:solidFill>
                  <a:srgbClr val="FFFFFF"/>
                </a:solidFill>
                <a:latin typeface="Calibri"/>
                <a:cs typeface="Calibri"/>
              </a:rPr>
              <a:t> l’</a:t>
            </a:r>
            <a:r>
              <a:rPr lang="fr-BE" sz="900" spc="-13">
                <a:solidFill>
                  <a:srgbClr val="FFFFFF"/>
                </a:solidFill>
                <a:latin typeface="Calibri"/>
                <a:cs typeface="Calibri"/>
              </a:rPr>
              <a:t>auteur </a:t>
            </a: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2">
                <a:solidFill>
                  <a:srgbClr val="FFFFFF"/>
                </a:solidFill>
                <a:latin typeface="Calibri"/>
                <a:cs typeface="Calibri"/>
              </a:rPr>
              <a:t>DG/Service</a:t>
            </a:r>
            <a:endParaRPr lang="fr-BE" sz="900">
              <a:latin typeface="Calibri"/>
              <a:cs typeface="Calibri"/>
            </a:endParaRPr>
          </a:p>
        </p:txBody>
      </p:sp>
      <p:sp>
        <p:nvSpPr>
          <p:cNvPr id="7" name="Espace réservé du texte 81"/>
          <p:cNvSpPr>
            <a:spLocks noGrp="1"/>
          </p:cNvSpPr>
          <p:nvPr>
            <p:ph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58" marR="2144">
              <a:defRPr/>
            </a:lvl1pPr>
          </a:lstStyle>
          <a:p>
            <a:pPr marL="7144" marR="2858"/>
            <a:r>
              <a:rPr lang="fr-BE" sz="1575" spc="40">
                <a:solidFill>
                  <a:srgbClr val="FFFFFF"/>
                </a:solidFill>
                <a:latin typeface="Calibri"/>
                <a:cs typeface="Calibri"/>
              </a:rPr>
              <a:t>CECI </a:t>
            </a:r>
            <a:r>
              <a:rPr lang="fr-BE" sz="1575" spc="32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lang="fr-BE" sz="1575" spc="55">
                <a:solidFill>
                  <a:srgbClr val="FFFFFF"/>
                </a:solidFill>
                <a:latin typeface="Calibri"/>
                <a:cs typeface="Calibri"/>
              </a:rPr>
              <a:t>SOUS-TITRE </a:t>
            </a:r>
          </a:p>
          <a:p>
            <a:pPr marL="7144" marR="2858"/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1575" spc="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1575" spc="38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1575">
              <a:latin typeface="Calibri"/>
              <a:cs typeface="Calibri"/>
            </a:endParaRPr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71" y="293224"/>
            <a:ext cx="2166919" cy="1047544"/>
          </a:xfrm>
          <a:prstGeom prst="rect">
            <a:avLst/>
          </a:prstGeom>
        </p:spPr>
      </p:pic>
      <p:pic>
        <p:nvPicPr>
          <p:cNvPr id="8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6" y="5618911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102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cho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44208" y="301627"/>
            <a:ext cx="2160240" cy="1039143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3" name="Titre 3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4365626"/>
            <a:ext cx="3816350" cy="935583"/>
          </a:xfrm>
        </p:spPr>
        <p:txBody>
          <a:bodyPr/>
          <a:lstStyle>
            <a:lvl1pPr marL="5358" marR="625257">
              <a:lnSpc>
                <a:spcPct val="147200"/>
              </a:lnSpc>
              <a:spcBef>
                <a:spcPts val="34"/>
              </a:spcBef>
              <a:defRPr sz="1800">
                <a:latin typeface="Calibri" panose="020F0502020204030204" pitchFamily="34" charset="0"/>
              </a:defRPr>
            </a:lvl1pPr>
          </a:lstStyle>
          <a:p>
            <a:pPr marL="10001"/>
            <a:r>
              <a:rPr lang="fr-BE" sz="900" b="1">
                <a:solidFill>
                  <a:srgbClr val="FFFFFF"/>
                </a:solidFill>
                <a:latin typeface="Calibri"/>
                <a:cs typeface="Calibri"/>
              </a:rPr>
              <a:t>DATE </a:t>
            </a:r>
            <a:r>
              <a:rPr lang="fr-BE" sz="900" b="1" spc="15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900" b="1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900" b="1" spc="19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900">
              <a:latin typeface="Calibri"/>
              <a:cs typeface="Calibri"/>
            </a:endParaRP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5">
                <a:solidFill>
                  <a:srgbClr val="FFFFFF"/>
                </a:solidFill>
                <a:latin typeface="Calibri"/>
                <a:cs typeface="Calibri"/>
              </a:rPr>
              <a:t>Nom de</a:t>
            </a:r>
            <a:r>
              <a:rPr lang="fr-BE" sz="900" spc="-15">
                <a:solidFill>
                  <a:srgbClr val="FFFFFF"/>
                </a:solidFill>
                <a:latin typeface="Calibri"/>
                <a:cs typeface="Calibri"/>
              </a:rPr>
              <a:t> l’</a:t>
            </a:r>
            <a:r>
              <a:rPr lang="fr-BE" sz="900" spc="-13">
                <a:solidFill>
                  <a:srgbClr val="FFFFFF"/>
                </a:solidFill>
                <a:latin typeface="Calibri"/>
                <a:cs typeface="Calibri"/>
              </a:rPr>
              <a:t>auteur </a:t>
            </a:r>
          </a:p>
          <a:p>
            <a:pPr marL="7144" marR="833676">
              <a:lnSpc>
                <a:spcPct val="147200"/>
              </a:lnSpc>
              <a:spcBef>
                <a:spcPts val="45"/>
              </a:spcBef>
            </a:pPr>
            <a:r>
              <a:rPr lang="fr-BE" sz="900" spc="-2">
                <a:solidFill>
                  <a:srgbClr val="FFFFFF"/>
                </a:solidFill>
                <a:latin typeface="Calibri"/>
                <a:cs typeface="Calibri"/>
              </a:rPr>
              <a:t>DG/Service</a:t>
            </a:r>
            <a:endParaRPr lang="fr-BE" sz="900">
              <a:latin typeface="Calibri"/>
              <a:cs typeface="Calibri"/>
            </a:endParaRPr>
          </a:p>
        </p:txBody>
      </p:sp>
      <p:sp>
        <p:nvSpPr>
          <p:cNvPr id="6" name="Espace réservé du texte 81"/>
          <p:cNvSpPr>
            <a:spLocks noGrp="1"/>
          </p:cNvSpPr>
          <p:nvPr>
            <p:ph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58" marR="2144">
              <a:defRPr/>
            </a:lvl1pPr>
          </a:lstStyle>
          <a:p>
            <a:pPr marL="7144" marR="2858"/>
            <a:r>
              <a:rPr lang="fr-BE" sz="1575" spc="40">
                <a:solidFill>
                  <a:srgbClr val="FFFFFF"/>
                </a:solidFill>
                <a:latin typeface="Calibri"/>
                <a:cs typeface="Calibri"/>
              </a:rPr>
              <a:t>CECI </a:t>
            </a:r>
            <a:r>
              <a:rPr lang="fr-BE" sz="1575" spc="32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lang="fr-BE" sz="1575" spc="55">
                <a:solidFill>
                  <a:srgbClr val="FFFFFF"/>
                </a:solidFill>
                <a:latin typeface="Calibri"/>
                <a:cs typeface="Calibri"/>
              </a:rPr>
              <a:t>SOUS-TITRE </a:t>
            </a:r>
          </a:p>
          <a:p>
            <a:pPr marL="7144" marR="2858"/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1575" spc="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1575" spc="38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1575">
              <a:latin typeface="Calibri"/>
              <a:cs typeface="Calibri"/>
            </a:endParaRPr>
          </a:p>
        </p:txBody>
      </p:sp>
      <p:pic>
        <p:nvPicPr>
          <p:cNvPr id="7" name="Picture 4" descr="S:\BOSA\logo BOSA\BOSA_baseline_cmjn_transparent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46" y="5618911"/>
            <a:ext cx="2847919" cy="1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:\LOGOS .BE\rgb_basic_pc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644" y="6093296"/>
            <a:ext cx="704868" cy="6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5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sans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numéro de diapositive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1" y="2420890"/>
            <a:ext cx="7200611" cy="721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73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83568" y="1268760"/>
            <a:ext cx="7704856" cy="4968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211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83568" y="476672"/>
            <a:ext cx="7704856" cy="5760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9094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 de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3960440" cy="496855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1" y="1268762"/>
            <a:ext cx="3960440" cy="496855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83755" y="547095"/>
            <a:ext cx="7704653" cy="738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611560" y="6237314"/>
            <a:ext cx="7416824" cy="365125"/>
          </a:xfr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124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11560" y="1268762"/>
            <a:ext cx="3960440" cy="5040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1" y="1268760"/>
            <a:ext cx="3959423" cy="504054"/>
          </a:xfrm>
          <a:prstGeom prst="rect">
            <a:avLst/>
          </a:prstGeom>
        </p:spPr>
        <p:txBody>
          <a:bodyPr anchor="b"/>
          <a:lstStyle>
            <a:lvl1pPr marL="0" marR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Sous-titre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1"/>
          </p:nvPr>
        </p:nvSpPr>
        <p:spPr>
          <a:xfrm>
            <a:off x="611560" y="1772816"/>
            <a:ext cx="3960440" cy="446449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1" y="1772816"/>
            <a:ext cx="3960440" cy="446449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>
          <a:xfrm>
            <a:off x="611560" y="6237314"/>
            <a:ext cx="7416824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153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17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t expl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91882" y="1268760"/>
            <a:ext cx="5040559" cy="4968551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800"/>
            </a:lvl1pPr>
            <a:lvl2pPr>
              <a:lnSpc>
                <a:spcPct val="150000"/>
              </a:lnSpc>
              <a:defRPr sz="15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500"/>
            </a:lvl4pPr>
            <a:lvl5pPr>
              <a:lnSpc>
                <a:spcPct val="150000"/>
              </a:lnSpc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1560" y="1268760"/>
            <a:ext cx="2880320" cy="4968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BB3B-0B1B-4319-9DD0-891705888316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11560" y="6237314"/>
            <a:ext cx="7416824" cy="365125"/>
          </a:xfr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567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S:\BOSA\ppt\inspirations et bases\formes\BOSA_PPT_Calibri Ligh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56" y="5841061"/>
            <a:ext cx="415745" cy="10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683568" y="1268760"/>
            <a:ext cx="7704856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4"/>
          </p:nvPr>
        </p:nvSpPr>
        <p:spPr>
          <a:xfrm>
            <a:off x="8028384" y="6237312"/>
            <a:ext cx="827112" cy="360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  <a:latin typeface="+mn-lt"/>
              </a:defRPr>
            </a:lvl1pPr>
          </a:lstStyle>
          <a:p>
            <a:fld id="{DF1FBB3B-0B1B-4319-9DD0-891705888316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3755" y="547095"/>
            <a:ext cx="7704653" cy="7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pic>
        <p:nvPicPr>
          <p:cNvPr id="2050" name="Picture 2" descr="S:\BOSA\ppt\inspirations et bases\formes\BOSA_PPT_Calibri Light3pn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403263" cy="106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83568" y="6237314"/>
            <a:ext cx="7344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+mn-lt"/>
              </a:defRPr>
            </a:lvl1pPr>
          </a:lstStyle>
          <a:p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745" r:id="rId3"/>
    <p:sldLayoutId id="2147483686" r:id="rId4"/>
    <p:sldLayoutId id="2147483744" r:id="rId5"/>
    <p:sldLayoutId id="2147483687" r:id="rId6"/>
    <p:sldLayoutId id="2147483688" r:id="rId7"/>
    <p:sldLayoutId id="2147483690" r:id="rId8"/>
    <p:sldLayoutId id="2147483691" r:id="rId9"/>
    <p:sldLayoutId id="2147483754" r:id="rId10"/>
  </p:sldLayoutIdLst>
  <p:hf sldNum="0" hdr="0" ftr="0" dt="0"/>
  <p:txStyles>
    <p:titleStyle>
      <a:lvl1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2100" b="1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875">
          <a:solidFill>
            <a:srgbClr val="97203D"/>
          </a:solidFill>
          <a:latin typeface="Verdana" pitchFamily="34" charset="0"/>
        </a:defRPr>
      </a:lvl2pPr>
      <a:lvl3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875">
          <a:solidFill>
            <a:srgbClr val="97203D"/>
          </a:solidFill>
          <a:latin typeface="Verdana" pitchFamily="34" charset="0"/>
        </a:defRPr>
      </a:lvl3pPr>
      <a:lvl4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875">
          <a:solidFill>
            <a:srgbClr val="97203D"/>
          </a:solidFill>
          <a:latin typeface="Verdana" pitchFamily="34" charset="0"/>
        </a:defRPr>
      </a:lvl4pPr>
      <a:lvl5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875">
          <a:solidFill>
            <a:srgbClr val="97203D"/>
          </a:solidFill>
          <a:latin typeface="Verdana" pitchFamily="34" charset="0"/>
        </a:defRPr>
      </a:lvl5pPr>
      <a:lvl6pPr marL="342900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875">
          <a:solidFill>
            <a:srgbClr val="97203D"/>
          </a:solidFill>
          <a:latin typeface="Verdana" pitchFamily="34" charset="0"/>
        </a:defRPr>
      </a:lvl6pPr>
      <a:lvl7pPr marL="685800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875">
          <a:solidFill>
            <a:srgbClr val="97203D"/>
          </a:solidFill>
          <a:latin typeface="Verdana" pitchFamily="34" charset="0"/>
        </a:defRPr>
      </a:lvl7pPr>
      <a:lvl8pPr marL="1028700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875">
          <a:solidFill>
            <a:srgbClr val="97203D"/>
          </a:solidFill>
          <a:latin typeface="Verdana" pitchFamily="34" charset="0"/>
        </a:defRPr>
      </a:lvl8pPr>
      <a:lvl9pPr marL="1371600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875">
          <a:solidFill>
            <a:srgbClr val="97203D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50000"/>
        </a:lnSpc>
        <a:spcBef>
          <a:spcPct val="0"/>
        </a:spcBef>
        <a:spcAft>
          <a:spcPts val="0"/>
        </a:spcAft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accent2">
              <a:lumMod val="50000"/>
            </a:schemeClr>
          </a:solidFill>
          <a:latin typeface="+mn-lt"/>
        </a:defRPr>
      </a:lvl2pPr>
      <a:lvl3pPr marL="857250" indent="-1714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SzPct val="60000"/>
        <a:buFont typeface="Courier New" panose="02070309020205020404" pitchFamily="49" charset="0"/>
        <a:buChar char="o"/>
        <a:defRPr sz="1500">
          <a:solidFill>
            <a:schemeClr val="accent2">
              <a:lumMod val="50000"/>
            </a:schemeClr>
          </a:solidFill>
          <a:latin typeface="+mn-lt"/>
        </a:defRPr>
      </a:lvl3pPr>
      <a:lvl4pPr marL="1200150" indent="-1714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500">
          <a:solidFill>
            <a:schemeClr val="accent2">
              <a:lumMod val="50000"/>
            </a:schemeClr>
          </a:solidFill>
          <a:latin typeface="+mn-lt"/>
        </a:defRPr>
      </a:lvl4pPr>
      <a:lvl5pPr marL="1543050" indent="-17145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»"/>
        <a:defRPr sz="1500">
          <a:solidFill>
            <a:schemeClr val="accent2">
              <a:lumMod val="50000"/>
            </a:schemeClr>
          </a:solidFill>
          <a:latin typeface="+mn-lt"/>
        </a:defRPr>
      </a:lvl5pPr>
      <a:lvl6pPr marL="1885950" indent="-171450" algn="l" rtl="0" eaLnBrk="1" fontAlgn="base" hangingPunct="1">
        <a:lnSpc>
          <a:spcPts val="105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lnSpc>
          <a:spcPts val="105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lnSpc>
          <a:spcPts val="105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lnSpc>
          <a:spcPts val="105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9"/>
          <p:cNvSpPr>
            <a:spLocks noGrp="1"/>
          </p:cNvSpPr>
          <p:nvPr>
            <p:ph type="sldNum" sz="quarter" idx="4"/>
          </p:nvPr>
        </p:nvSpPr>
        <p:spPr>
          <a:xfrm rot="5400000">
            <a:off x="-375518" y="5568208"/>
            <a:ext cx="16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/>
                </a:solidFill>
                <a:latin typeface="+mn-lt"/>
              </a:defRPr>
            </a:lvl1pPr>
          </a:lstStyle>
          <a:p>
            <a:fld id="{DF1FBB3B-0B1B-4319-9DD0-891705888316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6" name="Picture 3" descr="S:\BOSA\ppt\inspirations et bases\formes\BOSA_PPT_Calibri Li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3320" y="6138937"/>
            <a:ext cx="415745" cy="10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:\BOSA\ppt\inspirations et bases\formes\BOSA_PPT_Calibri Light3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10917" y="-329821"/>
            <a:ext cx="403263" cy="106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4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BOSA\ppt\inspirations et bases\formes\BOSA_PPT_Calibri Light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7" y="531967"/>
            <a:ext cx="4885204" cy="50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755576" y="976072"/>
            <a:ext cx="3840744" cy="15888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CECI EST LE</a:t>
            </a:r>
            <a:br>
              <a:rPr lang="fr-FR"/>
            </a:br>
            <a:r>
              <a:rPr lang="fr-FR"/>
              <a:t>TITRE DE LA</a:t>
            </a:r>
            <a:br>
              <a:rPr lang="fr-FR"/>
            </a:br>
            <a:r>
              <a:rPr lang="fr-FR"/>
              <a:t>PRÉSENTATION</a:t>
            </a:r>
            <a:endParaRPr lang="fr-BE"/>
          </a:p>
        </p:txBody>
      </p:sp>
      <p:sp>
        <p:nvSpPr>
          <p:cNvPr id="82" name="Espace réservé du texte 81"/>
          <p:cNvSpPr>
            <a:spLocks noGrp="1"/>
          </p:cNvSpPr>
          <p:nvPr>
            <p:ph type="body" idx="1"/>
          </p:nvPr>
        </p:nvSpPr>
        <p:spPr>
          <a:xfrm>
            <a:off x="755577" y="2796280"/>
            <a:ext cx="3816424" cy="143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144" marR="2858"/>
            <a:r>
              <a:rPr lang="fr-BE" sz="1575" spc="40">
                <a:solidFill>
                  <a:srgbClr val="FFFFFF"/>
                </a:solidFill>
                <a:latin typeface="Calibri"/>
                <a:cs typeface="Calibri"/>
              </a:rPr>
              <a:t>CECI </a:t>
            </a:r>
            <a:r>
              <a:rPr lang="fr-BE" sz="1575" spc="32">
                <a:solidFill>
                  <a:srgbClr val="FFFFFF"/>
                </a:solidFill>
                <a:latin typeface="Calibri"/>
                <a:cs typeface="Calibri"/>
              </a:rPr>
              <a:t>EST </a:t>
            </a:r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LE </a:t>
            </a:r>
            <a:r>
              <a:rPr lang="fr-BE" sz="1575" spc="55">
                <a:solidFill>
                  <a:srgbClr val="FFFFFF"/>
                </a:solidFill>
                <a:latin typeface="Calibri"/>
                <a:cs typeface="Calibri"/>
              </a:rPr>
              <a:t>SOUS-TITRE </a:t>
            </a:r>
          </a:p>
          <a:p>
            <a:pPr marL="7144" marR="2858"/>
            <a:r>
              <a:rPr lang="fr-BE" sz="1575" spc="29">
                <a:solidFill>
                  <a:srgbClr val="FFFFFF"/>
                </a:solidFill>
                <a:latin typeface="Calibri"/>
                <a:cs typeface="Calibri"/>
              </a:rPr>
              <a:t>DE LA</a:t>
            </a:r>
            <a:r>
              <a:rPr lang="fr-BE" sz="1575" spc="68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fr-BE" sz="1575" spc="38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endParaRPr lang="fr-BE" sz="1575">
              <a:latin typeface="Calibri"/>
              <a:cs typeface="Calibri"/>
            </a:endParaRPr>
          </a:p>
        </p:txBody>
      </p:sp>
      <p:sp>
        <p:nvSpPr>
          <p:cNvPr id="83" name="ZoneTexte 82"/>
          <p:cNvSpPr txBox="1"/>
          <p:nvPr/>
        </p:nvSpPr>
        <p:spPr bwMode="auto">
          <a:xfrm>
            <a:off x="3658341" y="5085185"/>
            <a:ext cx="136815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/>
            <a:r>
              <a:rPr lang="fr-BE" sz="1500">
                <a:solidFill>
                  <a:schemeClr val="bg1"/>
                </a:solidFill>
                <a:latin typeface="+mn-lt"/>
              </a:rPr>
              <a:t>BOSA.be</a:t>
            </a:r>
          </a:p>
        </p:txBody>
      </p:sp>
      <p:pic>
        <p:nvPicPr>
          <p:cNvPr id="10" name="Picture 3" descr="S:\BOSA\ppt\inspirations et bases\formes\BOSA_PPT_Calibri Light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56" y="5841061"/>
            <a:ext cx="415745" cy="10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8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26" r:id="rId7"/>
    <p:sldLayoutId id="2147483716" r:id="rId8"/>
    <p:sldLayoutId id="2147483717" r:id="rId9"/>
    <p:sldLayoutId id="2147483746" r:id="rId10"/>
    <p:sldLayoutId id="2147483753" r:id="rId11"/>
    <p:sldLayoutId id="2147483719" r:id="rId12"/>
    <p:sldLayoutId id="2147483720" r:id="rId13"/>
    <p:sldLayoutId id="2147483743" r:id="rId14"/>
    <p:sldLayoutId id="2147483725" r:id="rId15"/>
  </p:sldLayoutIdLst>
  <p:hf sldNum="0" hdr="0" ftr="0" dt="0"/>
  <p:txStyles>
    <p:titleStyle>
      <a:lvl1pPr algn="l" defTabSz="685800" rtl="0" eaLnBrk="1" latinLnBrk="0" hangingPunct="1">
        <a:lnSpc>
          <a:spcPts val="2625"/>
        </a:lnSpc>
        <a:spcBef>
          <a:spcPct val="0"/>
        </a:spcBef>
        <a:buNone/>
        <a:defRPr sz="2775" kern="1200">
          <a:solidFill>
            <a:schemeClr val="bg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5358" marR="2144" indent="0" algn="l" defTabSz="685800" rtl="0" eaLnBrk="1" latinLnBrk="0" hangingPunct="1">
        <a:lnSpc>
          <a:spcPts val="15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bg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0" userDrawn="1">
          <p15:clr>
            <a:srgbClr val="F26B43"/>
          </p15:clr>
        </p15:guide>
        <p15:guide id="2" pos="4241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pos="5387" userDrawn="1">
          <p15:clr>
            <a:srgbClr val="F26B43"/>
          </p15:clr>
        </p15:guide>
        <p15:guide id="5" orient="horz" pos="861" userDrawn="1">
          <p15:clr>
            <a:srgbClr val="F26B43"/>
          </p15:clr>
        </p15:guide>
        <p15:guide id="6" orient="horz" pos="5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iview.be/e-invoici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texte 30"/>
          <p:cNvSpPr>
            <a:spLocks noGrp="1"/>
          </p:cNvSpPr>
          <p:nvPr>
            <p:ph type="body" sz="quarter" idx="10"/>
          </p:nvPr>
        </p:nvSpPr>
        <p:spPr>
          <a:xfrm>
            <a:off x="899592" y="3050958"/>
            <a:ext cx="2376264" cy="1080120"/>
          </a:xfrm>
        </p:spPr>
        <p:txBody>
          <a:bodyPr>
            <a:normAutofit/>
          </a:bodyPr>
          <a:lstStyle/>
          <a:p>
            <a:r>
              <a:rPr lang="en-GB" sz="2400" dirty="0"/>
              <a:t>9</a:t>
            </a:r>
            <a:r>
              <a:rPr lang="en-GB" sz="2400" baseline="30000" dirty="0"/>
              <a:t>th</a:t>
            </a:r>
            <a:r>
              <a:rPr lang="en-GB" sz="2400" dirty="0"/>
              <a:t> edition</a:t>
            </a:r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11"/>
          </p:nvPr>
        </p:nvSpPr>
        <p:spPr>
          <a:xfrm>
            <a:off x="827088" y="4437112"/>
            <a:ext cx="2736800" cy="1008112"/>
          </a:xfrm>
        </p:spPr>
        <p:txBody>
          <a:bodyPr>
            <a:normAutofit/>
          </a:bodyPr>
          <a:lstStyle/>
          <a:p>
            <a:r>
              <a:rPr lang="fr-BE" sz="1100" dirty="0"/>
              <a:t>14.07.2020</a:t>
            </a:r>
          </a:p>
          <a:p>
            <a:r>
              <a:rPr lang="fr-BE" sz="1100" dirty="0"/>
              <a:t>BOSA-DT</a:t>
            </a:r>
            <a:br>
              <a:rPr lang="fr-BE" dirty="0"/>
            </a:br>
            <a:r>
              <a:rPr lang="fr-BE" dirty="0"/>
              <a:t> </a:t>
            </a:r>
          </a:p>
        </p:txBody>
      </p:sp>
      <p:sp>
        <p:nvSpPr>
          <p:cNvPr id="33" name="Espace réservé du contenu 32"/>
          <p:cNvSpPr>
            <a:spLocks noGrp="1"/>
          </p:cNvSpPr>
          <p:nvPr>
            <p:ph sz="quarter" idx="12"/>
          </p:nvPr>
        </p:nvSpPr>
        <p:spPr>
          <a:xfrm>
            <a:off x="899593" y="1646802"/>
            <a:ext cx="4050449" cy="1188132"/>
          </a:xfrm>
        </p:spPr>
        <p:txBody>
          <a:bodyPr/>
          <a:lstStyle/>
          <a:p>
            <a:r>
              <a:rPr lang="en-GB" sz="2700"/>
              <a:t>Belgian APs Forum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A2686D-C4BF-45E6-99A9-E36A245347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8960" y="446630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6245F4CD-698B-4986-B133-F5CC5E69989F}"/>
              </a:ext>
            </a:extLst>
          </p:cNvPr>
          <p:cNvCxnSpPr>
            <a:cxnSpLocks/>
          </p:cNvCxnSpPr>
          <p:nvPr/>
        </p:nvCxnSpPr>
        <p:spPr>
          <a:xfrm>
            <a:off x="4290893" y="4719221"/>
            <a:ext cx="4165113" cy="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CF703EB-9FB9-4AFB-85B0-0D69629F6E3B}"/>
              </a:ext>
            </a:extLst>
          </p:cNvPr>
          <p:cNvCxnSpPr>
            <a:cxnSpLocks/>
          </p:cNvCxnSpPr>
          <p:nvPr/>
        </p:nvCxnSpPr>
        <p:spPr>
          <a:xfrm>
            <a:off x="4290894" y="3479237"/>
            <a:ext cx="4165113" cy="0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5250DB19-8092-4ECA-AD3B-1987B7DF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Revised</a:t>
            </a:r>
            <a:r>
              <a:rPr lang="fr-BE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Timeline</a:t>
            </a:r>
            <a:endParaRPr lang="nl-BE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3DC3430-E9AE-425C-BE66-93DAED2BBDD8}"/>
              </a:ext>
            </a:extLst>
          </p:cNvPr>
          <p:cNvCxnSpPr/>
          <p:nvPr/>
        </p:nvCxnSpPr>
        <p:spPr>
          <a:xfrm>
            <a:off x="4401644" y="1719003"/>
            <a:ext cx="0" cy="3224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1431D99F-01E3-4C95-B027-283F7F4E2107}"/>
              </a:ext>
            </a:extLst>
          </p:cNvPr>
          <p:cNvSpPr txBox="1"/>
          <p:nvPr/>
        </p:nvSpPr>
        <p:spPr>
          <a:xfrm>
            <a:off x="5399487" y="1672405"/>
            <a:ext cx="3219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New </a:t>
            </a:r>
            <a:r>
              <a:rPr lang="fr-BE" sz="1600" b="1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agreements</a:t>
            </a:r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framework</a:t>
            </a:r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(A.F.) </a:t>
            </a:r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ready</a:t>
            </a:r>
            <a:endParaRPr lang="fr-BE" sz="12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Approval</a:t>
            </a:r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request</a:t>
            </a:r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sent)</a:t>
            </a:r>
            <a:endParaRPr lang="nl-BE" sz="12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701706-8916-4411-9C41-1623C06902E2}"/>
              </a:ext>
            </a:extLst>
          </p:cNvPr>
          <p:cNvSpPr txBox="1"/>
          <p:nvPr/>
        </p:nvSpPr>
        <p:spPr>
          <a:xfrm>
            <a:off x="5399487" y="2286644"/>
            <a:ext cx="2882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Agreements</a:t>
            </a:r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framework</a:t>
            </a:r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(A.F.) </a:t>
            </a:r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approved</a:t>
            </a:r>
            <a:endParaRPr lang="nl-BE" sz="12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7579804-5F19-4692-9BF4-244CF5871AF8}"/>
              </a:ext>
            </a:extLst>
          </p:cNvPr>
          <p:cNvSpPr txBox="1"/>
          <p:nvPr/>
        </p:nvSpPr>
        <p:spPr>
          <a:xfrm>
            <a:off x="5399487" y="2830253"/>
            <a:ext cx="1476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Most </a:t>
            </a:r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PAs</a:t>
            </a:r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renewed</a:t>
            </a:r>
            <a:endParaRPr lang="nl-BE" sz="12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DD2969-859C-4C60-A005-36C208D6B4D2}"/>
              </a:ext>
            </a:extLst>
          </p:cNvPr>
          <p:cNvSpPr txBox="1"/>
          <p:nvPr/>
        </p:nvSpPr>
        <p:spPr>
          <a:xfrm>
            <a:off x="5399487" y="3261467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Most </a:t>
            </a:r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SPs</a:t>
            </a:r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renewed</a:t>
            </a:r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</a:t>
            </a:r>
            <a:b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send</a:t>
            </a:r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old</a:t>
            </a:r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TIA </a:t>
            </a:r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termination</a:t>
            </a:r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notice</a:t>
            </a:r>
            <a:endParaRPr lang="nl-BE" sz="12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F63C42D-F402-4BC7-89C0-71E7CF5EB5C6}"/>
              </a:ext>
            </a:extLst>
          </p:cNvPr>
          <p:cNvSpPr txBox="1"/>
          <p:nvPr/>
        </p:nvSpPr>
        <p:spPr>
          <a:xfrm>
            <a:off x="5399487" y="4009505"/>
            <a:ext cx="2634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New agreement </a:t>
            </a:r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enters</a:t>
            </a:r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into</a:t>
            </a:r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force (*)</a:t>
            </a:r>
            <a:endParaRPr lang="nl-BE" sz="12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DB5EDFB-3A28-48B4-80FC-AF24AA6A9C97}"/>
              </a:ext>
            </a:extLst>
          </p:cNvPr>
          <p:cNvCxnSpPr>
            <a:cxnSpLocks/>
          </p:cNvCxnSpPr>
          <p:nvPr/>
        </p:nvCxnSpPr>
        <p:spPr>
          <a:xfrm>
            <a:off x="8282007" y="3479236"/>
            <a:ext cx="0" cy="1239985"/>
          </a:xfrm>
          <a:prstGeom prst="straightConnector1">
            <a:avLst/>
          </a:prstGeom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EE37B3E6-DA09-4AE7-9625-990DC0945244}"/>
              </a:ext>
            </a:extLst>
          </p:cNvPr>
          <p:cNvSpPr/>
          <p:nvPr/>
        </p:nvSpPr>
        <p:spPr>
          <a:xfrm>
            <a:off x="4342048" y="1831770"/>
            <a:ext cx="119191" cy="117075"/>
          </a:xfrm>
          <a:prstGeom prst="ellipse">
            <a:avLst/>
          </a:prstGeom>
          <a:solidFill>
            <a:srgbClr val="F7F9FC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3E2A6DD-1946-4B14-B9A2-A770B0F0C2CD}"/>
              </a:ext>
            </a:extLst>
          </p:cNvPr>
          <p:cNvSpPr/>
          <p:nvPr/>
        </p:nvSpPr>
        <p:spPr>
          <a:xfrm>
            <a:off x="4342048" y="2393163"/>
            <a:ext cx="119191" cy="117075"/>
          </a:xfrm>
          <a:prstGeom prst="ellipse">
            <a:avLst/>
          </a:prstGeom>
          <a:solidFill>
            <a:srgbClr val="F7F9FC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787BA69-DA0C-4782-BA13-A58A4F9739F8}"/>
              </a:ext>
            </a:extLst>
          </p:cNvPr>
          <p:cNvSpPr/>
          <p:nvPr/>
        </p:nvSpPr>
        <p:spPr>
          <a:xfrm>
            <a:off x="4342048" y="2906931"/>
            <a:ext cx="119191" cy="117075"/>
          </a:xfrm>
          <a:prstGeom prst="ellipse">
            <a:avLst/>
          </a:prstGeom>
          <a:solidFill>
            <a:srgbClr val="F7F9FC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30F806A-F958-4B37-8E14-17E854432338}"/>
              </a:ext>
            </a:extLst>
          </p:cNvPr>
          <p:cNvSpPr/>
          <p:nvPr/>
        </p:nvSpPr>
        <p:spPr>
          <a:xfrm>
            <a:off x="4342048" y="3420699"/>
            <a:ext cx="119191" cy="117075"/>
          </a:xfrm>
          <a:prstGeom prst="ellipse">
            <a:avLst/>
          </a:prstGeom>
          <a:solidFill>
            <a:srgbClr val="F7F9FC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6E24A7D-73F6-4A7B-8A67-AF92ABC9ABB2}"/>
              </a:ext>
            </a:extLst>
          </p:cNvPr>
          <p:cNvSpPr/>
          <p:nvPr/>
        </p:nvSpPr>
        <p:spPr>
          <a:xfrm>
            <a:off x="4342048" y="4648842"/>
            <a:ext cx="119191" cy="117075"/>
          </a:xfrm>
          <a:prstGeom prst="ellipse">
            <a:avLst/>
          </a:prstGeom>
          <a:solidFill>
            <a:srgbClr val="F7F9FC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F880605-D15E-4D5A-AED7-62869CAA18FA}"/>
              </a:ext>
            </a:extLst>
          </p:cNvPr>
          <p:cNvCxnSpPr>
            <a:cxnSpLocks/>
          </p:cNvCxnSpPr>
          <p:nvPr/>
        </p:nvCxnSpPr>
        <p:spPr>
          <a:xfrm>
            <a:off x="4401644" y="1490403"/>
            <a:ext cx="0" cy="277684"/>
          </a:xfrm>
          <a:prstGeom prst="straightConnector1">
            <a:avLst/>
          </a:prstGeom>
          <a:ln w="38100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37D556DE-7139-43FA-890C-59ECF8A96E13}"/>
              </a:ext>
            </a:extLst>
          </p:cNvPr>
          <p:cNvSpPr txBox="1"/>
          <p:nvPr/>
        </p:nvSpPr>
        <p:spPr>
          <a:xfrm>
            <a:off x="4452417" y="1751809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u="sng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30/06/2020</a:t>
            </a:r>
            <a:endParaRPr lang="nl-BE" sz="1200" u="sng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9C35303-8621-40BE-A146-B60AA354B309}"/>
              </a:ext>
            </a:extLst>
          </p:cNvPr>
          <p:cNvSpPr txBox="1"/>
          <p:nvPr/>
        </p:nvSpPr>
        <p:spPr>
          <a:xfrm>
            <a:off x="4453546" y="2314844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u="sng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13/07/2020</a:t>
            </a:r>
            <a:endParaRPr lang="nl-BE" sz="1200" u="sng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C38C9E0-249C-42D0-9AC2-CFB89F6DBEED}"/>
              </a:ext>
            </a:extLst>
          </p:cNvPr>
          <p:cNvSpPr txBox="1"/>
          <p:nvPr/>
        </p:nvSpPr>
        <p:spPr>
          <a:xfrm>
            <a:off x="4452511" y="2830253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u="sng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30/08/2020</a:t>
            </a:r>
            <a:endParaRPr lang="nl-BE" sz="1200" u="sng" dirty="0">
              <a:solidFill>
                <a:schemeClr val="bg1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F15613E-3C09-4509-BEE6-ACA169065097}"/>
              </a:ext>
            </a:extLst>
          </p:cNvPr>
          <p:cNvSpPr txBox="1"/>
          <p:nvPr/>
        </p:nvSpPr>
        <p:spPr>
          <a:xfrm>
            <a:off x="4477909" y="3350955"/>
            <a:ext cx="10054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1200" u="sng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30/11/2020</a:t>
            </a:r>
            <a:endParaRPr lang="nl-BE" sz="1200" u="sng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752311DA-A39A-4CCE-839D-8D5255204E9D}"/>
              </a:ext>
            </a:extLst>
          </p:cNvPr>
          <p:cNvSpPr/>
          <p:nvPr/>
        </p:nvSpPr>
        <p:spPr>
          <a:xfrm>
            <a:off x="4342048" y="4077924"/>
            <a:ext cx="119191" cy="117075"/>
          </a:xfrm>
          <a:prstGeom prst="ellipse">
            <a:avLst/>
          </a:prstGeom>
          <a:solidFill>
            <a:srgbClr val="F7F9FC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28C6590-E66D-4771-80E3-82364CD1C4F4}"/>
              </a:ext>
            </a:extLst>
          </p:cNvPr>
          <p:cNvSpPr txBox="1"/>
          <p:nvPr/>
        </p:nvSpPr>
        <p:spPr>
          <a:xfrm>
            <a:off x="4452511" y="4012413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u="sng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01/01/2021</a:t>
            </a:r>
            <a:endParaRPr lang="nl-BE" sz="1200" u="sng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A8D4048-F4C1-491F-BFE9-777DB9D1519B}"/>
              </a:ext>
            </a:extLst>
          </p:cNvPr>
          <p:cNvSpPr txBox="1"/>
          <p:nvPr/>
        </p:nvSpPr>
        <p:spPr>
          <a:xfrm rot="5400000">
            <a:off x="8071775" y="3929941"/>
            <a:ext cx="6799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5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 </a:t>
            </a:r>
            <a:r>
              <a:rPr lang="fr-BE" sz="1050" dirty="0" err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month</a:t>
            </a:r>
            <a:endParaRPr lang="nl-BE" sz="105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46C9B88A-7643-414C-A101-0922041E36E5}"/>
              </a:ext>
            </a:extLst>
          </p:cNvPr>
          <p:cNvCxnSpPr>
            <a:cxnSpLocks/>
          </p:cNvCxnSpPr>
          <p:nvPr/>
        </p:nvCxnSpPr>
        <p:spPr>
          <a:xfrm flipH="1">
            <a:off x="3963857" y="2104890"/>
            <a:ext cx="1" cy="236352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2AC358BE-2849-4AF3-B301-D9414FCBEEB8}"/>
              </a:ext>
            </a:extLst>
          </p:cNvPr>
          <p:cNvSpPr/>
          <p:nvPr/>
        </p:nvSpPr>
        <p:spPr>
          <a:xfrm>
            <a:off x="3906159" y="2377522"/>
            <a:ext cx="119191" cy="117075"/>
          </a:xfrm>
          <a:prstGeom prst="ellipse">
            <a:avLst/>
          </a:prstGeom>
          <a:solidFill>
            <a:srgbClr val="F7F9FC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610ADF1-B8EC-48F7-A191-39906078B20C}"/>
              </a:ext>
            </a:extLst>
          </p:cNvPr>
          <p:cNvSpPr/>
          <p:nvPr/>
        </p:nvSpPr>
        <p:spPr>
          <a:xfrm>
            <a:off x="3906167" y="3176478"/>
            <a:ext cx="119191" cy="117075"/>
          </a:xfrm>
          <a:prstGeom prst="ellipse">
            <a:avLst/>
          </a:prstGeom>
          <a:solidFill>
            <a:srgbClr val="F7F9FC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4CBC463A-C3B7-4F58-BD73-AE047F9F16B4}"/>
              </a:ext>
            </a:extLst>
          </p:cNvPr>
          <p:cNvCxnSpPr>
            <a:cxnSpLocks/>
          </p:cNvCxnSpPr>
          <p:nvPr/>
        </p:nvCxnSpPr>
        <p:spPr>
          <a:xfrm>
            <a:off x="3963857" y="1506185"/>
            <a:ext cx="1" cy="589181"/>
          </a:xfrm>
          <a:prstGeom prst="straightConnector1">
            <a:avLst/>
          </a:prstGeom>
          <a:ln w="38100">
            <a:solidFill>
              <a:schemeClr val="accent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7C0ABE5D-AE67-4674-82F2-AD923106380C}"/>
              </a:ext>
            </a:extLst>
          </p:cNvPr>
          <p:cNvSpPr txBox="1"/>
          <p:nvPr/>
        </p:nvSpPr>
        <p:spPr>
          <a:xfrm>
            <a:off x="1470720" y="2290675"/>
            <a:ext cx="1797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1600" b="1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policies</a:t>
            </a:r>
            <a:r>
              <a:rPr lang="fr-BE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20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under</a:t>
            </a:r>
            <a:r>
              <a:rPr lang="fr-BE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20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</a:t>
            </a:r>
            <a:endParaRPr lang="nl-BE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B4BDF1F2-0D16-45CF-9B33-D2C79F5510AB}"/>
              </a:ext>
            </a:extLst>
          </p:cNvPr>
          <p:cNvSpPr txBox="1"/>
          <p:nvPr/>
        </p:nvSpPr>
        <p:spPr>
          <a:xfrm>
            <a:off x="1408203" y="3114155"/>
            <a:ext cx="1859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BE" sz="120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policies</a:t>
            </a:r>
            <a:r>
              <a:rPr lang="fr-BE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20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approved</a:t>
            </a:r>
            <a:r>
              <a:rPr lang="fr-BE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by MC</a:t>
            </a:r>
            <a:endParaRPr lang="nl-BE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3B4FB14E-A292-4134-9B98-DF35E8E0B882}"/>
              </a:ext>
            </a:extLst>
          </p:cNvPr>
          <p:cNvSpPr/>
          <p:nvPr/>
        </p:nvSpPr>
        <p:spPr>
          <a:xfrm>
            <a:off x="3906167" y="4079592"/>
            <a:ext cx="119191" cy="117075"/>
          </a:xfrm>
          <a:prstGeom prst="ellipse">
            <a:avLst/>
          </a:prstGeom>
          <a:solidFill>
            <a:srgbClr val="F7F9FC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522851E-8859-44A7-84F5-31658BF35E8D}"/>
              </a:ext>
            </a:extLst>
          </p:cNvPr>
          <p:cNvSpPr txBox="1"/>
          <p:nvPr/>
        </p:nvSpPr>
        <p:spPr>
          <a:xfrm>
            <a:off x="641802" y="3919966"/>
            <a:ext cx="262620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 </a:t>
            </a:r>
            <a:r>
              <a:rPr lang="fr-BE" sz="120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approved</a:t>
            </a:r>
            <a:r>
              <a:rPr lang="fr-BE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20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policies</a:t>
            </a:r>
            <a:r>
              <a:rPr lang="fr-BE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20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take</a:t>
            </a:r>
            <a:r>
              <a:rPr lang="fr-BE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20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effect</a:t>
            </a:r>
            <a:br>
              <a:rPr lang="fr-BE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BE" sz="105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</a:t>
            </a:r>
            <a:r>
              <a:rPr lang="fr-BE" sz="105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new </a:t>
            </a:r>
            <a:r>
              <a:rPr lang="fr-BE" sz="105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agreemeents</a:t>
            </a:r>
            <a:r>
              <a:rPr lang="fr-BE" sz="105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05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take</a:t>
            </a:r>
            <a:r>
              <a:rPr lang="fr-BE" sz="105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050" dirty="0" err="1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effect</a:t>
            </a:r>
            <a:endParaRPr lang="nl-BE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E8852E03-ABA6-4146-A860-4CE5E8E69D3C}"/>
              </a:ext>
            </a:extLst>
          </p:cNvPr>
          <p:cNvSpPr txBox="1"/>
          <p:nvPr/>
        </p:nvSpPr>
        <p:spPr>
          <a:xfrm>
            <a:off x="3361651" y="6551000"/>
            <a:ext cx="1960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dates in gray </a:t>
            </a:r>
            <a:r>
              <a:rPr lang="fr-BE" sz="9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might</a:t>
            </a:r>
            <a:r>
              <a:rPr lang="fr-BE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change </a:t>
            </a:r>
            <a:r>
              <a:rPr lang="fr-BE" sz="9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slightly</a:t>
            </a:r>
            <a:endParaRPr lang="nl-BE" sz="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D9762B-1506-4E6F-9A83-DC372F14E4C1}"/>
              </a:ext>
            </a:extLst>
          </p:cNvPr>
          <p:cNvSpPr/>
          <p:nvPr/>
        </p:nvSpPr>
        <p:spPr>
          <a:xfrm>
            <a:off x="6279859" y="6412500"/>
            <a:ext cx="2385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(*) </a:t>
            </a:r>
            <a:r>
              <a:rPr lang="nl-BE" sz="9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tentative</a:t>
            </a:r>
            <a:r>
              <a:rPr lang="nl-BE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BE" sz="9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possibility</a:t>
            </a:r>
            <a:r>
              <a:rPr lang="nl-BE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BE" sz="9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under</a:t>
            </a:r>
            <a:r>
              <a:rPr lang="nl-BE" sz="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l-BE" sz="9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consideration</a:t>
            </a:r>
            <a:endParaRPr lang="nl-BE" sz="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nl-BE" sz="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CB4F19-B010-4EEB-A3C8-D25BF31DE0C2}"/>
              </a:ext>
            </a:extLst>
          </p:cNvPr>
          <p:cNvSpPr/>
          <p:nvPr/>
        </p:nvSpPr>
        <p:spPr>
          <a:xfrm>
            <a:off x="3243101" y="2113115"/>
            <a:ext cx="668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July 8</a:t>
            </a:r>
          </a:p>
          <a:p>
            <a:pPr algn="ctr"/>
            <a:r>
              <a:rPr lang="en-GB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..</a:t>
            </a:r>
          </a:p>
          <a:p>
            <a:pPr algn="ctr"/>
            <a:r>
              <a:rPr lang="en-GB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Aug 14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DD96BB-5BA2-41D9-BCC8-BB7E3CCE9116}"/>
              </a:ext>
            </a:extLst>
          </p:cNvPr>
          <p:cNvSpPr/>
          <p:nvPr/>
        </p:nvSpPr>
        <p:spPr>
          <a:xfrm>
            <a:off x="3204039" y="3099609"/>
            <a:ext cx="7056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Sept 15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C111510-F12E-4EBA-A9F8-A81F7A07D45C}"/>
              </a:ext>
            </a:extLst>
          </p:cNvPr>
          <p:cNvSpPr txBox="1"/>
          <p:nvPr/>
        </p:nvSpPr>
        <p:spPr>
          <a:xfrm>
            <a:off x="5409012" y="4571932"/>
            <a:ext cx="14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Old TIA </a:t>
            </a:r>
            <a:r>
              <a:rPr lang="fr-BE" sz="120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terminated</a:t>
            </a:r>
            <a:endParaRPr lang="nl-BE" sz="120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3FF58A5-0351-4E52-A42F-CB00639EC0A5}"/>
              </a:ext>
            </a:extLst>
          </p:cNvPr>
          <p:cNvSpPr txBox="1"/>
          <p:nvPr/>
        </p:nvSpPr>
        <p:spPr>
          <a:xfrm>
            <a:off x="4482142" y="4571215"/>
            <a:ext cx="10054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1200" u="sng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31/05/2021</a:t>
            </a:r>
            <a:endParaRPr lang="nl-BE" sz="1200" u="sng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DB14ECD6-1634-421E-9C5E-4C1654353511}"/>
              </a:ext>
            </a:extLst>
          </p:cNvPr>
          <p:cNvCxnSpPr>
            <a:cxnSpLocks/>
          </p:cNvCxnSpPr>
          <p:nvPr/>
        </p:nvCxnSpPr>
        <p:spPr>
          <a:xfrm flipV="1">
            <a:off x="3279438" y="4137863"/>
            <a:ext cx="1124481" cy="1394"/>
          </a:xfrm>
          <a:prstGeom prst="line">
            <a:avLst/>
          </a:prstGeom>
          <a:ln w="12700">
            <a:solidFill>
              <a:srgbClr val="AAABA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E5903693-09E8-4F4B-B6DF-5D7A17748474}"/>
              </a:ext>
            </a:extLst>
          </p:cNvPr>
          <p:cNvGrpSpPr/>
          <p:nvPr/>
        </p:nvGrpSpPr>
        <p:grpSpPr>
          <a:xfrm>
            <a:off x="67444" y="4726792"/>
            <a:ext cx="3774921" cy="1824208"/>
            <a:chOff x="-531820" y="5149203"/>
            <a:chExt cx="3774921" cy="1824208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E54D2B19-F776-4140-8F5A-74344CB26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58" t="52012" r="63878" b="10800"/>
            <a:stretch/>
          </p:blipFill>
          <p:spPr>
            <a:xfrm>
              <a:off x="-531820" y="5149203"/>
              <a:ext cx="3078247" cy="1824208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5F224A89-20B2-4793-A615-1DA9C5924E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763" t="52012" r="8132" b="10800"/>
            <a:stretch/>
          </p:blipFill>
          <p:spPr>
            <a:xfrm>
              <a:off x="1313296" y="5149203"/>
              <a:ext cx="1929805" cy="1824208"/>
            </a:xfrm>
            <a:prstGeom prst="rect">
              <a:avLst/>
            </a:prstGeom>
          </p:spPr>
        </p:pic>
      </p:grpSp>
      <p:cxnSp>
        <p:nvCxnSpPr>
          <p:cNvPr id="52" name="Connecteur : en angle 51">
            <a:extLst>
              <a:ext uri="{FF2B5EF4-FFF2-40B4-BE49-F238E27FC236}">
                <a16:creationId xmlns:a16="http://schemas.microsoft.com/office/drawing/2014/main" id="{B0D73F36-FDFD-45D7-9423-92949E155856}"/>
              </a:ext>
            </a:extLst>
          </p:cNvPr>
          <p:cNvCxnSpPr>
            <a:cxnSpLocks/>
          </p:cNvCxnSpPr>
          <p:nvPr/>
        </p:nvCxnSpPr>
        <p:spPr>
          <a:xfrm rot="5400000">
            <a:off x="278144" y="2657044"/>
            <a:ext cx="2136687" cy="2027145"/>
          </a:xfrm>
          <a:prstGeom prst="bentConnector3">
            <a:avLst>
              <a:gd name="adj1" fmla="val 14264"/>
            </a:avLst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4293C9E5-141E-435C-A41A-1C9043BCEAF3}"/>
              </a:ext>
            </a:extLst>
          </p:cNvPr>
          <p:cNvSpPr txBox="1"/>
          <p:nvPr/>
        </p:nvSpPr>
        <p:spPr>
          <a:xfrm>
            <a:off x="5598502" y="5327313"/>
            <a:ext cx="2940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>
                <a:solidFill>
                  <a:srgbClr val="C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BOSA to </a:t>
            </a:r>
            <a:r>
              <a:rPr lang="fr-BE" sz="1600" dirty="0" err="1">
                <a:solidFill>
                  <a:srgbClr val="C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</a:t>
            </a:r>
            <a:r>
              <a:rPr lang="fr-BE" sz="1600" dirty="0">
                <a:solidFill>
                  <a:srgbClr val="C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600" dirty="0" err="1">
                <a:solidFill>
                  <a:srgbClr val="C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before</a:t>
            </a:r>
            <a:r>
              <a:rPr lang="fr-BE" sz="1600" dirty="0">
                <a:solidFill>
                  <a:srgbClr val="CC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Sept 15</a:t>
            </a:r>
            <a:endParaRPr lang="nl-BE" sz="1600" dirty="0">
              <a:solidFill>
                <a:srgbClr val="CC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5" name="Connecteur : en angle 54">
            <a:extLst>
              <a:ext uri="{FF2B5EF4-FFF2-40B4-BE49-F238E27FC236}">
                <a16:creationId xmlns:a16="http://schemas.microsoft.com/office/drawing/2014/main" id="{06F8EA3D-8792-4D12-B6A7-1F4E9D3142C5}"/>
              </a:ext>
            </a:extLst>
          </p:cNvPr>
          <p:cNvCxnSpPr>
            <a:cxnSpLocks/>
            <a:endCxn id="54" idx="3"/>
          </p:cNvCxnSpPr>
          <p:nvPr/>
        </p:nvCxnSpPr>
        <p:spPr>
          <a:xfrm rot="16200000" flipH="1">
            <a:off x="6466986" y="3424846"/>
            <a:ext cx="2503792" cy="1639695"/>
          </a:xfrm>
          <a:prstGeom prst="bentConnector4">
            <a:avLst>
              <a:gd name="adj1" fmla="val 196"/>
              <a:gd name="adj2" fmla="val 113942"/>
            </a:avLst>
          </a:prstGeom>
          <a:ln>
            <a:solidFill>
              <a:srgbClr val="CC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99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/>
              <a:t>Agenda</a:t>
            </a:r>
            <a:endParaRPr lang="en-US" sz="280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8B2B7A4-16B8-426F-A1B2-37B6F6291D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8960" y="446630"/>
            <a:ext cx="2503503" cy="80838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35D7476-9DF6-4030-82CA-F93821124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268760"/>
            <a:ext cx="8280216" cy="5040560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9956&gt;0208 migration – the way forward</a:t>
            </a:r>
          </a:p>
          <a:p>
            <a:pPr marL="514350" indent="-514350"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Agreements migration – update</a:t>
            </a:r>
          </a:p>
          <a:p>
            <a:pPr marL="514350" indent="-514350">
              <a:buFontTx/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eInvoicing Summit</a:t>
            </a:r>
          </a:p>
          <a:p>
            <a:pPr marL="514350" indent="-514350">
              <a:buFontTx/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Backlog / Next forum</a:t>
            </a:r>
          </a:p>
          <a:p>
            <a:pPr marL="514350" indent="-514350"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AOB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3E6B393-FB3C-4A2F-90AA-3FA5990D1941}"/>
              </a:ext>
            </a:extLst>
          </p:cNvPr>
          <p:cNvSpPr/>
          <p:nvPr/>
        </p:nvSpPr>
        <p:spPr>
          <a:xfrm>
            <a:off x="411480" y="2421595"/>
            <a:ext cx="8411963" cy="5562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51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4E87E8-0EA9-4CD3-8055-FE246C315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2922" y="5324120"/>
            <a:ext cx="7704856" cy="92199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The </a:t>
            </a:r>
            <a:r>
              <a:rPr lang="en-US" err="1"/>
              <a:t>digitalisation</a:t>
            </a:r>
            <a:r>
              <a:rPr lang="en-US"/>
              <a:t> of invoices is a real catalyst for digital transformation of the financial and procurement department.</a:t>
            </a:r>
            <a:endParaRPr lang="fr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1AC930-2DFD-4E4E-8D51-99CA627C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E-</a:t>
            </a:r>
            <a:r>
              <a:rPr lang="fr-BE" err="1"/>
              <a:t>Invoicing</a:t>
            </a:r>
            <a:r>
              <a:rPr lang="fr-BE"/>
              <a:t> </a:t>
            </a:r>
            <a:r>
              <a:rPr lang="fr-BE" err="1"/>
              <a:t>Summit</a:t>
            </a:r>
            <a:r>
              <a:rPr lang="fr-BE"/>
              <a:t> 2020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982752B-9FE5-4315-A03D-1091596B6E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8960" y="446630"/>
            <a:ext cx="2503503" cy="808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0371" y="3899494"/>
            <a:ext cx="3926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>
                <a:hlinkClick r:id="rId3"/>
              </a:rPr>
              <a:t>https://heliview.be/e-invoicing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55010"/>
            <a:ext cx="84486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610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1AC930-2DFD-4E4E-8D51-99CA627C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E-</a:t>
            </a:r>
            <a:r>
              <a:rPr lang="fr-BE" err="1"/>
              <a:t>Invoicing</a:t>
            </a:r>
            <a:r>
              <a:rPr lang="fr-BE"/>
              <a:t> </a:t>
            </a:r>
            <a:r>
              <a:rPr lang="fr-BE" err="1"/>
              <a:t>Summit</a:t>
            </a:r>
            <a:r>
              <a:rPr lang="fr-BE"/>
              <a:t> 2020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982752B-9FE5-4315-A03D-1091596B6E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8960" y="446630"/>
            <a:ext cx="2503503" cy="8083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431"/>
            <a:ext cx="9053304" cy="352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24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/>
              <a:t>Agenda</a:t>
            </a:r>
            <a:endParaRPr lang="en-US" sz="280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8B2B7A4-16B8-426F-A1B2-37B6F6291D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8960" y="446630"/>
            <a:ext cx="2503503" cy="80838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35D7476-9DF6-4030-82CA-F93821124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268760"/>
            <a:ext cx="8280216" cy="5040560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9956&gt;0208 migration – the way forward</a:t>
            </a:r>
          </a:p>
          <a:p>
            <a:pPr marL="514350" indent="-514350"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Agreements migration – update</a:t>
            </a:r>
          </a:p>
          <a:p>
            <a:pPr marL="514350" indent="-514350">
              <a:buFontTx/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eInvoicing Summit</a:t>
            </a:r>
          </a:p>
          <a:p>
            <a:pPr marL="514350" indent="-514350">
              <a:buFontTx/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Backlog / Next forum</a:t>
            </a:r>
          </a:p>
          <a:p>
            <a:pPr marL="514350" indent="-514350"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AOB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3E6B393-FB3C-4A2F-90AA-3FA5990D1941}"/>
              </a:ext>
            </a:extLst>
          </p:cNvPr>
          <p:cNvSpPr/>
          <p:nvPr/>
        </p:nvSpPr>
        <p:spPr>
          <a:xfrm>
            <a:off x="411480" y="2949491"/>
            <a:ext cx="8411963" cy="5562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924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7544" y="1230013"/>
            <a:ext cx="8208912" cy="4608512"/>
          </a:xfrm>
        </p:spPr>
        <p:txBody>
          <a:bodyPr anchor="ctr">
            <a:normAutofit/>
          </a:bodyPr>
          <a:lstStyle/>
          <a:p>
            <a:r>
              <a:rPr lang="en-US" sz="2400" b="1" dirty="0" err="1"/>
              <a:t>BackLog</a:t>
            </a:r>
            <a:endParaRPr lang="en-US" sz="24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err="1"/>
              <a:t>Hsmp</a:t>
            </a:r>
            <a:r>
              <a:rPr lang="en-US" sz="2400" b="1" dirty="0"/>
              <a:t> Migration token collection </a:t>
            </a:r>
            <a:r>
              <a:rPr lang="en-US" sz="2400" b="1" dirty="0" err="1"/>
              <a:t>i</a:t>
            </a:r>
            <a:r>
              <a:rPr lang="en-US" sz="2400" b="1" dirty="0"/>
              <a:t>/f - testing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/>
              <a:t>BIS migration, final steps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/>
              <a:t>Onboarding of contracting authorities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/>
              <a:t>Be SPs Forum  online</a:t>
            </a:r>
          </a:p>
          <a:p>
            <a:r>
              <a:rPr lang="en-US" sz="2400" b="1" dirty="0"/>
              <a:t>Next forum schedule + agenda</a:t>
            </a:r>
          </a:p>
          <a:p>
            <a:endParaRPr lang="en-US" sz="2400" b="1" dirty="0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4933EA1-6C5B-4DEA-9FD0-0E63931C09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8960" y="446630"/>
            <a:ext cx="2503503" cy="80838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6CC6E3E2-AC15-4261-8D07-333374D1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55" y="547095"/>
            <a:ext cx="7704653" cy="738360"/>
          </a:xfrm>
        </p:spPr>
        <p:txBody>
          <a:bodyPr>
            <a:normAutofit/>
          </a:bodyPr>
          <a:lstStyle/>
          <a:p>
            <a:r>
              <a:rPr lang="nl-BE" sz="2800" err="1"/>
              <a:t>BackLog</a:t>
            </a:r>
            <a:r>
              <a:rPr lang="nl-BE" sz="2800"/>
              <a:t> / next forum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364669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7544" y="1230013"/>
            <a:ext cx="8208912" cy="4608512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/>
              <a:t>AOB</a:t>
            </a:r>
            <a:endParaRPr lang="en-US" sz="4000" b="1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4933EA1-6C5B-4DEA-9FD0-0E63931C09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98960" y="446630"/>
            <a:ext cx="2503503" cy="808380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14EAB149-5DC5-4C7D-93C4-64AE6DBF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042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94688-B5C6-4DF9-ABE6-AAA492DAB4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3568" y="2996952"/>
            <a:ext cx="7704856" cy="792088"/>
          </a:xfrm>
        </p:spPr>
        <p:txBody>
          <a:bodyPr>
            <a:noAutofit/>
          </a:bodyPr>
          <a:lstStyle/>
          <a:p>
            <a:pPr algn="ctr"/>
            <a:r>
              <a:rPr lang="en-US" sz="4000">
                <a:solidFill>
                  <a:schemeClr val="accent1"/>
                </a:solidFill>
              </a:rPr>
              <a:t>Thanks for your attendance!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B1D916D2-6AE9-4FAD-BCF2-AD0EA9246D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1356" y="872758"/>
            <a:ext cx="4830366" cy="15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9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/>
              <a:t>Agenda</a:t>
            </a:r>
            <a:endParaRPr lang="en-US" sz="280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8B2B7A4-16B8-426F-A1B2-37B6F6291D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8960" y="446630"/>
            <a:ext cx="2503503" cy="80838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35D7476-9DF6-4030-82CA-F93821124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268760"/>
            <a:ext cx="8280216" cy="5040560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9956&gt;0208 migration – the way forward</a:t>
            </a:r>
          </a:p>
          <a:p>
            <a:pPr marL="514350" indent="-514350"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Agreements migration – update</a:t>
            </a:r>
          </a:p>
          <a:p>
            <a:pPr marL="514350" indent="-514350"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eInvoicing Summit</a:t>
            </a:r>
          </a:p>
          <a:p>
            <a:pPr marL="514350" indent="-514350">
              <a:buFontTx/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Backlog / Next forum</a:t>
            </a:r>
          </a:p>
          <a:p>
            <a:pPr marL="514350" indent="-514350"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405518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/>
              <a:t>Agenda</a:t>
            </a:r>
            <a:endParaRPr lang="en-US" sz="280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8B2B7A4-16B8-426F-A1B2-37B6F6291D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8960" y="446630"/>
            <a:ext cx="2503503" cy="80838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35D7476-9DF6-4030-82CA-F93821124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268760"/>
            <a:ext cx="8280216" cy="5040560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9956&gt;0208 migration – the way forward</a:t>
            </a:r>
          </a:p>
          <a:p>
            <a:pPr marL="514350" indent="-514350"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Agreements migration – update</a:t>
            </a:r>
          </a:p>
          <a:p>
            <a:pPr marL="514350" indent="-514350">
              <a:buFontTx/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eInvoicing Summit</a:t>
            </a:r>
          </a:p>
          <a:p>
            <a:pPr marL="514350" indent="-514350">
              <a:buFontTx/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Backlog / Next forum</a:t>
            </a:r>
          </a:p>
          <a:p>
            <a:pPr marL="514350" indent="-514350"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AOB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3E6B393-FB3C-4A2F-90AA-3FA5990D1941}"/>
              </a:ext>
            </a:extLst>
          </p:cNvPr>
          <p:cNvSpPr/>
          <p:nvPr/>
        </p:nvSpPr>
        <p:spPr>
          <a:xfrm>
            <a:off x="411480" y="1356360"/>
            <a:ext cx="8411963" cy="5562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370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77483-FBFA-47F3-9AE5-030B718F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Migration 9956&gt;0208</a:t>
            </a:r>
            <a:endParaRPr lang="nl-BE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CE24F-9B8A-42C0-B24E-B218B52E4F5B}"/>
              </a:ext>
            </a:extLst>
          </p:cNvPr>
          <p:cNvSpPr txBox="1">
            <a:spLocks/>
          </p:cNvSpPr>
          <p:nvPr/>
        </p:nvSpPr>
        <p:spPr>
          <a:xfrm>
            <a:off x="683568" y="1165063"/>
            <a:ext cx="7704856" cy="73836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857250" indent="-1714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Courier New" panose="02070309020205020404" pitchFamily="49" charset="0"/>
              <a:buChar char="o"/>
              <a:defRPr sz="15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accent2">
                    <a:lumMod val="50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lnSpc>
                <a:spcPts val="105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lnSpc>
                <a:spcPts val="105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lnSpc>
                <a:spcPts val="105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lnSpc>
                <a:spcPts val="105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u="sng" kern="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Timeline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7D9F3EC-A818-4943-AB7B-939797303EC5}"/>
              </a:ext>
            </a:extLst>
          </p:cNvPr>
          <p:cNvGrpSpPr/>
          <p:nvPr/>
        </p:nvGrpSpPr>
        <p:grpSpPr>
          <a:xfrm>
            <a:off x="2605578" y="1766748"/>
            <a:ext cx="1655908" cy="2456911"/>
            <a:chOff x="1535419" y="2096082"/>
            <a:chExt cx="1655908" cy="4214818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7618C890-A747-4F0F-B1B9-83A69FB47CBF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73" y="2821033"/>
              <a:ext cx="0" cy="29975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238BCA-44C3-4FF5-89A1-95583DDF68B4}"/>
                </a:ext>
              </a:extLst>
            </p:cNvPr>
            <p:cNvSpPr/>
            <p:nvPr/>
          </p:nvSpPr>
          <p:spPr>
            <a:xfrm>
              <a:off x="1535419" y="5832599"/>
              <a:ext cx="1655908" cy="47830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01-07-2020</a:t>
              </a:r>
              <a:endParaRPr lang="nl-BE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31CFCB0-BE9F-42E7-A758-27E9426B6B00}"/>
                </a:ext>
              </a:extLst>
            </p:cNvPr>
            <p:cNvSpPr txBox="1"/>
            <p:nvPr/>
          </p:nvSpPr>
          <p:spPr bwMode="auto">
            <a:xfrm>
              <a:off x="2170852" y="2096082"/>
              <a:ext cx="385042" cy="7919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fr-BE" u="sng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</a:t>
              </a:r>
              <a:endParaRPr lang="nl-BE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F4EC0B7-D7B1-40EF-8EF5-F58CA4C12B11}"/>
              </a:ext>
            </a:extLst>
          </p:cNvPr>
          <p:cNvGrpSpPr/>
          <p:nvPr/>
        </p:nvGrpSpPr>
        <p:grpSpPr>
          <a:xfrm>
            <a:off x="6696929" y="1766748"/>
            <a:ext cx="1655908" cy="2456912"/>
            <a:chOff x="1535419" y="2096082"/>
            <a:chExt cx="1655908" cy="4214818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7C03C263-E5DA-4554-8150-FAA597D58F29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73" y="2821033"/>
              <a:ext cx="0" cy="2997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B89760-908C-408E-B5C7-A3253CF03779}"/>
                </a:ext>
              </a:extLst>
            </p:cNvPr>
            <p:cNvSpPr/>
            <p:nvPr/>
          </p:nvSpPr>
          <p:spPr>
            <a:xfrm>
              <a:off x="1535419" y="5832599"/>
              <a:ext cx="1655908" cy="47830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01-05-2021</a:t>
              </a:r>
              <a:endParaRPr lang="nl-BE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C03EFD9-426E-4C15-98E6-DD8C9C386303}"/>
                </a:ext>
              </a:extLst>
            </p:cNvPr>
            <p:cNvSpPr txBox="1"/>
            <p:nvPr/>
          </p:nvSpPr>
          <p:spPr bwMode="auto">
            <a:xfrm>
              <a:off x="2170852" y="2096082"/>
              <a:ext cx="377026" cy="7919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fr-BE" u="sng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</a:t>
              </a:r>
              <a:endParaRPr lang="nl-BE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C1F36CA-A23D-43B5-BA9C-203E475A5A31}"/>
              </a:ext>
            </a:extLst>
          </p:cNvPr>
          <p:cNvCxnSpPr>
            <a:cxnSpLocks/>
          </p:cNvCxnSpPr>
          <p:nvPr/>
        </p:nvCxnSpPr>
        <p:spPr>
          <a:xfrm>
            <a:off x="3475736" y="2212394"/>
            <a:ext cx="396708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78EAEB38-FD0C-41C8-848D-B051E2A8B330}"/>
              </a:ext>
            </a:extLst>
          </p:cNvPr>
          <p:cNvSpPr txBox="1"/>
          <p:nvPr/>
        </p:nvSpPr>
        <p:spPr bwMode="auto">
          <a:xfrm>
            <a:off x="4202621" y="1707598"/>
            <a:ext cx="243528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Migration phase</a:t>
            </a:r>
            <a:endParaRPr lang="nl-BE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0AA036-1F37-4A2C-BB5E-FA8D13A44B8C}"/>
              </a:ext>
            </a:extLst>
          </p:cNvPr>
          <p:cNvSpPr/>
          <p:nvPr/>
        </p:nvSpPr>
        <p:spPr>
          <a:xfrm>
            <a:off x="4900703" y="2206900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(10-month)</a:t>
            </a:r>
            <a:endParaRPr lang="nl-B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5B7DE5-CFAA-42BE-8390-E6276633B451}"/>
              </a:ext>
            </a:extLst>
          </p:cNvPr>
          <p:cNvSpPr/>
          <p:nvPr/>
        </p:nvSpPr>
        <p:spPr>
          <a:xfrm>
            <a:off x="2515810" y="4223660"/>
            <a:ext cx="1909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Summer 20 release:</a:t>
            </a:r>
          </a:p>
          <a:p>
            <a:pPr algn="ctr"/>
            <a:r>
              <a:rPr lang="fr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0208 INTRODUCTION</a:t>
            </a:r>
            <a:endParaRPr lang="nl-B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E463C7-A2E9-422E-9A1E-1F8DB40BBCE6}"/>
              </a:ext>
            </a:extLst>
          </p:cNvPr>
          <p:cNvSpPr/>
          <p:nvPr/>
        </p:nvSpPr>
        <p:spPr>
          <a:xfrm>
            <a:off x="6631235" y="4237726"/>
            <a:ext cx="1745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Spring</a:t>
            </a:r>
            <a:r>
              <a:rPr lang="fr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21 release:</a:t>
            </a:r>
          </a:p>
          <a:p>
            <a:pPr algn="ctr"/>
            <a:r>
              <a:rPr lang="fr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9956 DEPRECATION</a:t>
            </a:r>
            <a:endParaRPr lang="nl-B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6A0032-D5A4-4E23-BA93-0D715A56C96F}"/>
              </a:ext>
            </a:extLst>
          </p:cNvPr>
          <p:cNvSpPr/>
          <p:nvPr/>
        </p:nvSpPr>
        <p:spPr>
          <a:xfrm rot="19818342">
            <a:off x="1735920" y="3029076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ONLY 9956</a:t>
            </a:r>
            <a:endParaRPr lang="nl-B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4274C8-4D51-4902-9399-8C7F0FF4C861}"/>
              </a:ext>
            </a:extLst>
          </p:cNvPr>
          <p:cNvSpPr/>
          <p:nvPr/>
        </p:nvSpPr>
        <p:spPr>
          <a:xfrm rot="19630621">
            <a:off x="7636207" y="3019649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ONLY 0208</a:t>
            </a:r>
            <a:endParaRPr lang="nl-B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E2ACAA-4985-4892-A4A6-9CD2F98F96F8}"/>
              </a:ext>
            </a:extLst>
          </p:cNvPr>
          <p:cNvSpPr/>
          <p:nvPr/>
        </p:nvSpPr>
        <p:spPr>
          <a:xfrm rot="19812696">
            <a:off x="4549297" y="3029075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COHABITATION</a:t>
            </a:r>
            <a:endParaRPr lang="nl-B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7AC024-224F-434A-83C4-6B873FCECB9A}"/>
              </a:ext>
            </a:extLst>
          </p:cNvPr>
          <p:cNvSpPr/>
          <p:nvPr/>
        </p:nvSpPr>
        <p:spPr>
          <a:xfrm>
            <a:off x="786231" y="1840100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Milestones</a:t>
            </a:r>
            <a:r>
              <a:rPr lang="fr-B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nl-B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187328-E182-44E2-8545-72536A617E4D}"/>
              </a:ext>
            </a:extLst>
          </p:cNvPr>
          <p:cNvSpPr/>
          <p:nvPr/>
        </p:nvSpPr>
        <p:spPr>
          <a:xfrm>
            <a:off x="786231" y="3890160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Schedule:</a:t>
            </a:r>
            <a:endParaRPr lang="nl-B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DC778B-41DF-460E-8CA7-7D7FE56199C6}"/>
              </a:ext>
            </a:extLst>
          </p:cNvPr>
          <p:cNvSpPr/>
          <p:nvPr/>
        </p:nvSpPr>
        <p:spPr>
          <a:xfrm>
            <a:off x="786231" y="4259492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fr-B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nl-B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1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77483-FBFA-47F3-9AE5-030B718FA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Migration 9956&gt;0208</a:t>
            </a:r>
            <a:endParaRPr lang="nl-BE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CE24F-9B8A-42C0-B24E-B218B52E4F5B}"/>
              </a:ext>
            </a:extLst>
          </p:cNvPr>
          <p:cNvSpPr txBox="1">
            <a:spLocks/>
          </p:cNvSpPr>
          <p:nvPr/>
        </p:nvSpPr>
        <p:spPr>
          <a:xfrm>
            <a:off x="683568" y="1165063"/>
            <a:ext cx="7704856" cy="73836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857250" indent="-1714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Courier New" panose="02070309020205020404" pitchFamily="49" charset="0"/>
              <a:buChar char="o"/>
              <a:defRPr sz="15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accent2">
                    <a:lumMod val="50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lnSpc>
                <a:spcPts val="105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lnSpc>
                <a:spcPts val="105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lnSpc>
                <a:spcPts val="105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lnSpc>
                <a:spcPts val="105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u="sng" kern="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Timeline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7D9F3EC-A818-4943-AB7B-939797303EC5}"/>
              </a:ext>
            </a:extLst>
          </p:cNvPr>
          <p:cNvGrpSpPr/>
          <p:nvPr/>
        </p:nvGrpSpPr>
        <p:grpSpPr>
          <a:xfrm>
            <a:off x="2605578" y="1766748"/>
            <a:ext cx="1655908" cy="2456911"/>
            <a:chOff x="1535419" y="2096082"/>
            <a:chExt cx="1655908" cy="4214818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7618C890-A747-4F0F-B1B9-83A69FB47CBF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73" y="2821033"/>
              <a:ext cx="0" cy="29975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238BCA-44C3-4FF5-89A1-95583DDF68B4}"/>
                </a:ext>
              </a:extLst>
            </p:cNvPr>
            <p:cNvSpPr/>
            <p:nvPr/>
          </p:nvSpPr>
          <p:spPr>
            <a:xfrm>
              <a:off x="1535419" y="5832599"/>
              <a:ext cx="1655908" cy="47830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01-07-2020</a:t>
              </a:r>
              <a:endParaRPr lang="nl-BE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31CFCB0-BE9F-42E7-A758-27E9426B6B00}"/>
                </a:ext>
              </a:extLst>
            </p:cNvPr>
            <p:cNvSpPr txBox="1"/>
            <p:nvPr/>
          </p:nvSpPr>
          <p:spPr bwMode="auto">
            <a:xfrm>
              <a:off x="2170852" y="2096082"/>
              <a:ext cx="385042" cy="7919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fr-BE" u="sng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</a:t>
              </a:r>
              <a:endParaRPr lang="nl-BE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F4EC0B7-D7B1-40EF-8EF5-F58CA4C12B11}"/>
              </a:ext>
            </a:extLst>
          </p:cNvPr>
          <p:cNvGrpSpPr/>
          <p:nvPr/>
        </p:nvGrpSpPr>
        <p:grpSpPr>
          <a:xfrm>
            <a:off x="6696929" y="1766748"/>
            <a:ext cx="1655908" cy="2456912"/>
            <a:chOff x="1535419" y="2096082"/>
            <a:chExt cx="1655908" cy="4214818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7C03C263-E5DA-4554-8150-FAA597D58F29}"/>
                </a:ext>
              </a:extLst>
            </p:cNvPr>
            <p:cNvCxnSpPr>
              <a:cxnSpLocks/>
            </p:cNvCxnSpPr>
            <p:nvPr/>
          </p:nvCxnSpPr>
          <p:spPr>
            <a:xfrm>
              <a:off x="2363373" y="2821033"/>
              <a:ext cx="0" cy="2997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B89760-908C-408E-B5C7-A3253CF03779}"/>
                </a:ext>
              </a:extLst>
            </p:cNvPr>
            <p:cNvSpPr/>
            <p:nvPr/>
          </p:nvSpPr>
          <p:spPr>
            <a:xfrm>
              <a:off x="1535419" y="5832599"/>
              <a:ext cx="1655908" cy="47830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01-05-2021</a:t>
              </a:r>
              <a:endParaRPr lang="nl-BE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C03EFD9-426E-4C15-98E6-DD8C9C386303}"/>
                </a:ext>
              </a:extLst>
            </p:cNvPr>
            <p:cNvSpPr txBox="1"/>
            <p:nvPr/>
          </p:nvSpPr>
          <p:spPr bwMode="auto">
            <a:xfrm>
              <a:off x="2170852" y="2096082"/>
              <a:ext cx="377026" cy="7919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r>
                <a:rPr lang="fr-BE" u="sng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</a:t>
              </a:r>
              <a:endParaRPr lang="nl-BE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C1F36CA-A23D-43B5-BA9C-203E475A5A31}"/>
              </a:ext>
            </a:extLst>
          </p:cNvPr>
          <p:cNvCxnSpPr>
            <a:cxnSpLocks/>
          </p:cNvCxnSpPr>
          <p:nvPr/>
        </p:nvCxnSpPr>
        <p:spPr>
          <a:xfrm>
            <a:off x="3475736" y="2212394"/>
            <a:ext cx="396708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78EAEB38-FD0C-41C8-848D-B051E2A8B330}"/>
              </a:ext>
            </a:extLst>
          </p:cNvPr>
          <p:cNvSpPr txBox="1"/>
          <p:nvPr/>
        </p:nvSpPr>
        <p:spPr bwMode="auto">
          <a:xfrm>
            <a:off x="4202621" y="1707598"/>
            <a:ext cx="243528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Migration phase</a:t>
            </a:r>
            <a:endParaRPr lang="nl-BE" b="1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0AA036-1F37-4A2C-BB5E-FA8D13A44B8C}"/>
              </a:ext>
            </a:extLst>
          </p:cNvPr>
          <p:cNvSpPr/>
          <p:nvPr/>
        </p:nvSpPr>
        <p:spPr>
          <a:xfrm>
            <a:off x="4900703" y="2206900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(10-month)</a:t>
            </a:r>
            <a:endParaRPr lang="nl-B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5B7DE5-CFAA-42BE-8390-E6276633B451}"/>
              </a:ext>
            </a:extLst>
          </p:cNvPr>
          <p:cNvSpPr/>
          <p:nvPr/>
        </p:nvSpPr>
        <p:spPr>
          <a:xfrm>
            <a:off x="2515810" y="4223660"/>
            <a:ext cx="1909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Summer 20 release:</a:t>
            </a:r>
          </a:p>
          <a:p>
            <a:pPr algn="ctr"/>
            <a:r>
              <a:rPr lang="fr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0208 INTRODUCTION</a:t>
            </a:r>
            <a:endParaRPr lang="nl-B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E463C7-A2E9-422E-9A1E-1F8DB40BBCE6}"/>
              </a:ext>
            </a:extLst>
          </p:cNvPr>
          <p:cNvSpPr/>
          <p:nvPr/>
        </p:nvSpPr>
        <p:spPr>
          <a:xfrm>
            <a:off x="6631235" y="4237726"/>
            <a:ext cx="1745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BE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Spring</a:t>
            </a:r>
            <a:r>
              <a:rPr lang="fr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21 release:</a:t>
            </a:r>
          </a:p>
          <a:p>
            <a:pPr algn="ctr"/>
            <a:r>
              <a:rPr lang="fr-BE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9956 DEPRECATION</a:t>
            </a:r>
            <a:endParaRPr lang="nl-BE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6A0032-D5A4-4E23-BA93-0D715A56C96F}"/>
              </a:ext>
            </a:extLst>
          </p:cNvPr>
          <p:cNvSpPr/>
          <p:nvPr/>
        </p:nvSpPr>
        <p:spPr>
          <a:xfrm rot="19818342">
            <a:off x="1735920" y="3029076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ONLY 9956</a:t>
            </a:r>
            <a:endParaRPr lang="nl-B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4274C8-4D51-4902-9399-8C7F0FF4C861}"/>
              </a:ext>
            </a:extLst>
          </p:cNvPr>
          <p:cNvSpPr/>
          <p:nvPr/>
        </p:nvSpPr>
        <p:spPr>
          <a:xfrm rot="19630621">
            <a:off x="7636207" y="3019649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ONLY 0208</a:t>
            </a:r>
            <a:endParaRPr lang="nl-B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E2ACAA-4985-4892-A4A6-9CD2F98F96F8}"/>
              </a:ext>
            </a:extLst>
          </p:cNvPr>
          <p:cNvSpPr/>
          <p:nvPr/>
        </p:nvSpPr>
        <p:spPr>
          <a:xfrm rot="19812696">
            <a:off x="4549297" y="3029075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COHABITATION</a:t>
            </a:r>
            <a:endParaRPr lang="nl-B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7AC024-224F-434A-83C4-6B873FCECB9A}"/>
              </a:ext>
            </a:extLst>
          </p:cNvPr>
          <p:cNvSpPr/>
          <p:nvPr/>
        </p:nvSpPr>
        <p:spPr>
          <a:xfrm>
            <a:off x="786231" y="1840100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Milestones</a:t>
            </a:r>
            <a:r>
              <a:rPr lang="fr-B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nl-B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187328-E182-44E2-8545-72536A617E4D}"/>
              </a:ext>
            </a:extLst>
          </p:cNvPr>
          <p:cNvSpPr/>
          <p:nvPr/>
        </p:nvSpPr>
        <p:spPr>
          <a:xfrm>
            <a:off x="786231" y="3890160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Schedule:</a:t>
            </a:r>
            <a:endParaRPr lang="nl-B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DC778B-41DF-460E-8CA7-7D7FE56199C6}"/>
              </a:ext>
            </a:extLst>
          </p:cNvPr>
          <p:cNvSpPr/>
          <p:nvPr/>
        </p:nvSpPr>
        <p:spPr>
          <a:xfrm>
            <a:off x="786231" y="4259492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fr-BE" sz="1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nl-BE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410E01A-8FF7-4738-B646-04EB661A5D13}"/>
              </a:ext>
            </a:extLst>
          </p:cNvPr>
          <p:cNvSpPr txBox="1">
            <a:spLocks/>
          </p:cNvSpPr>
          <p:nvPr/>
        </p:nvSpPr>
        <p:spPr>
          <a:xfrm>
            <a:off x="773337" y="4772693"/>
            <a:ext cx="7955884" cy="216542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857250" indent="-1714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Courier New" panose="02070309020205020404" pitchFamily="49" charset="0"/>
              <a:buChar char="o"/>
              <a:defRPr sz="15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200150" indent="-1714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500">
                <a:solidFill>
                  <a:schemeClr val="accent2">
                    <a:lumMod val="50000"/>
                  </a:schemeClr>
                </a:solidFill>
                <a:latin typeface="+mn-lt"/>
              </a:defRPr>
            </a:lvl4pPr>
            <a:lvl5pPr marL="1543050" indent="-171450" algn="l" rtl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accent2">
                    <a:lumMod val="50000"/>
                  </a:schemeClr>
                </a:solidFill>
                <a:latin typeface="+mn-lt"/>
              </a:defRPr>
            </a:lvl5pPr>
            <a:lvl6pPr marL="1885950" indent="-171450" algn="l" rtl="0" eaLnBrk="1" fontAlgn="base" hangingPunct="1">
              <a:lnSpc>
                <a:spcPts val="105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lnSpc>
                <a:spcPts val="105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lnSpc>
                <a:spcPts val="105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lnSpc>
                <a:spcPts val="105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u="sng" kern="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Scenario</a:t>
            </a:r>
            <a:r>
              <a:rPr lang="en-US" sz="1600" b="1" u="sng" kern="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342900" indent="-342900">
              <a:lnSpc>
                <a:spcPct val="100000"/>
              </a:lnSpc>
              <a:buFont typeface="+mj-lt"/>
              <a:buAutoNum type="alphaLcParenR"/>
            </a:pPr>
            <a:r>
              <a:rPr lang="en-US" sz="16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minimal: AP’s solely manage the migration within the above boundaries</a:t>
            </a:r>
          </a:p>
          <a:p>
            <a:pPr marL="342900" indent="-342900">
              <a:lnSpc>
                <a:spcPct val="100000"/>
              </a:lnSpc>
              <a:buFont typeface="+mj-lt"/>
              <a:buAutoNum type="alphaLcParenR"/>
            </a:pPr>
            <a:r>
              <a:rPr lang="en-US" sz="16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level-1 discipline: Stop 9956-based registrations at X</a:t>
            </a:r>
          </a:p>
          <a:p>
            <a:pPr marL="342900" indent="-342900">
              <a:lnSpc>
                <a:spcPct val="100000"/>
              </a:lnSpc>
              <a:buFont typeface="+mj-lt"/>
              <a:buAutoNum type="alphaLcParenR"/>
            </a:pPr>
            <a:r>
              <a:rPr lang="en-US" sz="16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level-2 discipline: transpose all 9956-based registrations at Y</a:t>
            </a:r>
          </a:p>
          <a:p>
            <a:pPr marL="342900" indent="-342900">
              <a:lnSpc>
                <a:spcPct val="100000"/>
              </a:lnSpc>
              <a:buFont typeface="+mj-lt"/>
              <a:buAutoNum type="alphaLcParenR"/>
            </a:pPr>
            <a:r>
              <a:rPr lang="en-US" sz="16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level-3 discipline : remove all 9956-based registrations at Z</a:t>
            </a:r>
          </a:p>
          <a:p>
            <a:pPr marL="342900" indent="-342900">
              <a:lnSpc>
                <a:spcPct val="100000"/>
              </a:lnSpc>
              <a:buFont typeface="+mj-lt"/>
              <a:buAutoNum type="alphaLcParenR"/>
            </a:pPr>
            <a:endParaRPr lang="en-US" sz="1600" kern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1600" b="1" i="1" kern="0" dirty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DETERMINE X, Y, Z </a:t>
            </a:r>
            <a:r>
              <a:rPr lang="en-US" sz="1600" b="1" i="1" kern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 smp.belgium.be will meet the selected discipline level / timing</a:t>
            </a:r>
          </a:p>
        </p:txBody>
      </p:sp>
    </p:spTree>
    <p:extLst>
      <p:ext uri="{BB962C8B-B14F-4D97-AF65-F5344CB8AC3E}">
        <p14:creationId xmlns:p14="http://schemas.microsoft.com/office/powerpoint/2010/main" val="100195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/>
              <a:t>Agenda</a:t>
            </a:r>
            <a:endParaRPr lang="en-US" sz="28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8B2B7A4-16B8-426F-A1B2-37B6F6291D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8960" y="446630"/>
            <a:ext cx="2503503" cy="80838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35D7476-9DF6-4030-82CA-F93821124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268760"/>
            <a:ext cx="8280216" cy="5040560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9956&gt;0208 migration – the way forward</a:t>
            </a:r>
          </a:p>
          <a:p>
            <a:pPr marL="514350" indent="-514350"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Agreements migration – update</a:t>
            </a:r>
          </a:p>
          <a:p>
            <a:pPr marL="514350" indent="-514350">
              <a:buFontTx/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eInvoicing Summit</a:t>
            </a:r>
          </a:p>
          <a:p>
            <a:pPr marL="514350" indent="-514350">
              <a:buFontTx/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Backlog / Next forum</a:t>
            </a:r>
          </a:p>
          <a:p>
            <a:pPr marL="514350" indent="-514350">
              <a:buAutoNum type="romanU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AOB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3E6B393-FB3C-4A2F-90AA-3FA5990D1941}"/>
              </a:ext>
            </a:extLst>
          </p:cNvPr>
          <p:cNvSpPr/>
          <p:nvPr/>
        </p:nvSpPr>
        <p:spPr>
          <a:xfrm>
            <a:off x="411480" y="1884259"/>
            <a:ext cx="8411963" cy="55626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410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3C677-ADB2-4A1E-B052-A4456AEE9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5" y="649038"/>
            <a:ext cx="7076457" cy="420207"/>
          </a:xfrm>
        </p:spPr>
        <p:txBody>
          <a:bodyPr/>
          <a:lstStyle/>
          <a:p>
            <a:r>
              <a:rPr lang="fr-BE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fr-BE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do </a:t>
            </a:r>
            <a:r>
              <a:rPr lang="fr-BE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</a:t>
            </a:r>
            <a:r>
              <a:rPr lang="fr-BE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achieve</a:t>
            </a:r>
            <a:r>
              <a:rPr lang="fr-BE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r>
              <a:rPr lang="fr-BE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new </a:t>
            </a:r>
            <a:r>
              <a:rPr lang="fr-BE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agreements</a:t>
            </a:r>
            <a:endParaRPr lang="nl-BE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77D137F-69C0-4B87-A3E3-2FF1E5882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4045" y="5484644"/>
            <a:ext cx="303098" cy="273844"/>
          </a:xfrm>
        </p:spPr>
        <p:txBody>
          <a:bodyPr/>
          <a:lstStyle/>
          <a:p>
            <a:fld id="{94CA340D-312D-204F-893F-B70EFC62E153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7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 4" descr="C:\5d562d385e8a1fe64127ac1fc9f08222">
            <a:extLst>
              <a:ext uri="{FF2B5EF4-FFF2-40B4-BE49-F238E27FC236}">
                <a16:creationId xmlns:a16="http://schemas.microsoft.com/office/drawing/2014/main" id="{C66B3C42-4C08-4A6B-AD17-AE5B56F1511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 r="38438"/>
          <a:stretch/>
        </p:blipFill>
        <p:spPr bwMode="auto">
          <a:xfrm>
            <a:off x="587086" y="2068909"/>
            <a:ext cx="4603061" cy="33238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DE91B0-EB61-44BA-91A2-61CA504E90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35891" y="2037105"/>
            <a:ext cx="2883256" cy="3471878"/>
          </a:xfrm>
        </p:spPr>
        <p:txBody>
          <a:bodyPr/>
          <a:lstStyle/>
          <a:p>
            <a:pPr>
              <a:buSzPct val="90000"/>
              <a:buFont typeface="Wingdings" panose="05000000000000000000" pitchFamily="2" charset="2"/>
              <a:buChar char="ü"/>
            </a:pPr>
            <a:r>
              <a:rPr lang="fr-BE" sz="2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fr-BE" sz="2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Stability</a:t>
            </a:r>
            <a:endParaRPr lang="fr-BE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SzPct val="90000"/>
              <a:buFont typeface="Wingdings" panose="05000000000000000000" pitchFamily="2" charset="2"/>
              <a:buChar char="ü"/>
            </a:pPr>
            <a:r>
              <a:rPr lang="fr-BE" sz="2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fr-BE" sz="2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Transparency</a:t>
            </a:r>
            <a:endParaRPr lang="fr-BE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SzPct val="90000"/>
              <a:buFont typeface="Wingdings" panose="05000000000000000000" pitchFamily="2" charset="2"/>
              <a:buChar char="ü"/>
            </a:pPr>
            <a:r>
              <a:rPr lang="fr-BE" sz="2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fr-BE" sz="2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Uniformity</a:t>
            </a:r>
            <a:endParaRPr lang="fr-BE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SzPct val="90000"/>
              <a:buFont typeface="Wingdings" panose="05000000000000000000" pitchFamily="2" charset="2"/>
              <a:buChar char="ü"/>
            </a:pPr>
            <a:r>
              <a:rPr lang="fr-BE" sz="2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fr-BE" sz="2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Consistency</a:t>
            </a:r>
            <a:endParaRPr lang="fr-BE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SzPct val="90000"/>
              <a:buFont typeface="Wingdings" panose="05000000000000000000" pitchFamily="2" charset="2"/>
              <a:buChar char="ü"/>
            </a:pPr>
            <a:r>
              <a:rPr lang="fr-BE" sz="2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fr-BE" sz="2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Adaptability</a:t>
            </a:r>
            <a:endParaRPr lang="fr-BE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SzPct val="90000"/>
              <a:buFont typeface="Wingdings" panose="05000000000000000000" pitchFamily="2" charset="2"/>
              <a:buChar char="ü"/>
            </a:pPr>
            <a:r>
              <a:rPr lang="fr-BE" sz="2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fr-BE" sz="2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Scalability</a:t>
            </a:r>
            <a:endParaRPr lang="fr-BE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buSzPct val="90000"/>
            </a:pPr>
            <a:endParaRPr lang="fr-BE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buSzPct val="90000"/>
            </a:pPr>
            <a:r>
              <a:rPr lang="fr-BE" sz="27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 to the future</a:t>
            </a:r>
          </a:p>
        </p:txBody>
      </p:sp>
    </p:spTree>
    <p:extLst>
      <p:ext uri="{BB962C8B-B14F-4D97-AF65-F5344CB8AC3E}">
        <p14:creationId xmlns:p14="http://schemas.microsoft.com/office/powerpoint/2010/main" val="393577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77D137F-69C0-4B87-A3E3-2FF1E5882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4045" y="5484644"/>
            <a:ext cx="303098" cy="273844"/>
          </a:xfrm>
        </p:spPr>
        <p:txBody>
          <a:bodyPr/>
          <a:lstStyle/>
          <a:p>
            <a:fld id="{94CA340D-312D-204F-893F-B70EFC62E153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8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 4" descr="C:\5d562d385e8a1fe64127ac1fc9f08222">
            <a:extLst>
              <a:ext uri="{FF2B5EF4-FFF2-40B4-BE49-F238E27FC236}">
                <a16:creationId xmlns:a16="http://schemas.microsoft.com/office/drawing/2014/main" id="{C66B3C42-4C08-4A6B-AD17-AE5B56F1511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0" r="38438"/>
          <a:stretch/>
        </p:blipFill>
        <p:spPr bwMode="auto">
          <a:xfrm>
            <a:off x="587086" y="2068909"/>
            <a:ext cx="4603061" cy="33238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DE91B0-EB61-44BA-91A2-61CA504E90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35891" y="2037105"/>
            <a:ext cx="2883256" cy="3471878"/>
          </a:xfrm>
        </p:spPr>
        <p:txBody>
          <a:bodyPr/>
          <a:lstStyle/>
          <a:p>
            <a:pPr>
              <a:buSzPct val="90000"/>
              <a:buFont typeface="Wingdings" panose="05000000000000000000" pitchFamily="2" charset="2"/>
              <a:buChar char="ü"/>
            </a:pPr>
            <a:r>
              <a:rPr lang="fr-BE" sz="2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fr-BE" sz="2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Stability</a:t>
            </a:r>
            <a:endParaRPr lang="fr-BE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SzPct val="90000"/>
              <a:buFont typeface="Wingdings" panose="05000000000000000000" pitchFamily="2" charset="2"/>
              <a:buChar char="ü"/>
            </a:pPr>
            <a:r>
              <a:rPr lang="fr-BE" sz="2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fr-BE" sz="2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Transparency</a:t>
            </a:r>
            <a:endParaRPr lang="fr-BE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SzPct val="90000"/>
              <a:buFont typeface="Wingdings" panose="05000000000000000000" pitchFamily="2" charset="2"/>
              <a:buChar char="ü"/>
            </a:pPr>
            <a:r>
              <a:rPr lang="fr-BE" sz="2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fr-BE" sz="2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Uniformity</a:t>
            </a:r>
            <a:endParaRPr lang="fr-BE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SzPct val="90000"/>
              <a:buFont typeface="Wingdings" panose="05000000000000000000" pitchFamily="2" charset="2"/>
              <a:buChar char="ü"/>
            </a:pPr>
            <a:r>
              <a:rPr lang="fr-BE" sz="2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fr-BE" sz="2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Consistency</a:t>
            </a:r>
            <a:endParaRPr lang="fr-BE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SzPct val="90000"/>
              <a:buFont typeface="Wingdings" panose="05000000000000000000" pitchFamily="2" charset="2"/>
              <a:buChar char="ü"/>
            </a:pPr>
            <a:r>
              <a:rPr lang="fr-BE" sz="2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fr-BE" sz="2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Adaptability</a:t>
            </a:r>
            <a:endParaRPr lang="fr-BE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SzPct val="90000"/>
              <a:buFont typeface="Wingdings" panose="05000000000000000000" pitchFamily="2" charset="2"/>
              <a:buChar char="ü"/>
            </a:pPr>
            <a:r>
              <a:rPr lang="fr-BE" sz="2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fr-BE" sz="21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Scalability</a:t>
            </a:r>
            <a:endParaRPr lang="fr-BE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buSzPct val="90000"/>
            </a:pPr>
            <a:endParaRPr lang="fr-BE" sz="2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buSzPct val="90000"/>
            </a:pPr>
            <a:r>
              <a:rPr lang="fr-BE" sz="2700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Key to the future</a:t>
            </a:r>
          </a:p>
        </p:txBody>
      </p:sp>
      <p:pic>
        <p:nvPicPr>
          <p:cNvPr id="6" name="Image 5" descr="C:\327c0cae07979da76251f2e5e39a00eb">
            <a:extLst>
              <a:ext uri="{FF2B5EF4-FFF2-40B4-BE49-F238E27FC236}">
                <a16:creationId xmlns:a16="http://schemas.microsoft.com/office/drawing/2014/main" id="{49ECB6CC-3CE4-4973-9C5F-08D8B63E9B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5" y="2745192"/>
            <a:ext cx="4511957" cy="26399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8C831B57-C358-44D7-8BC3-024D8232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6" y="649038"/>
            <a:ext cx="6956714" cy="420207"/>
          </a:xfrm>
        </p:spPr>
        <p:txBody>
          <a:bodyPr/>
          <a:lstStyle/>
          <a:p>
            <a:r>
              <a:rPr lang="fr-BE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fr-BE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do </a:t>
            </a:r>
            <a:r>
              <a:rPr lang="fr-BE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</a:t>
            </a:r>
            <a:r>
              <a:rPr lang="fr-BE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achieve</a:t>
            </a:r>
            <a:r>
              <a:rPr lang="fr-BE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</a:t>
            </a:r>
            <a:r>
              <a:rPr lang="fr-BE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new </a:t>
            </a:r>
            <a:r>
              <a:rPr lang="fr-BE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agreements</a:t>
            </a:r>
            <a:endParaRPr lang="nl-BE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9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3C677-ADB2-4A1E-B052-A4456AEE9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Contracts</a:t>
            </a:r>
            <a:r>
              <a:rPr lang="fr-BE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layer</a:t>
            </a:r>
            <a:endParaRPr lang="nl-BE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77D137F-69C0-4B87-A3E3-2FF1E5882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9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 4" descr="C:\719b68052bf50c58b7e0fd8a77b5407f">
            <a:extLst>
              <a:ext uri="{FF2B5EF4-FFF2-40B4-BE49-F238E27FC236}">
                <a16:creationId xmlns:a16="http://schemas.microsoft.com/office/drawing/2014/main" id="{0205EAC5-22BA-43D0-AFFC-D84ECDE805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19" y="2137411"/>
            <a:ext cx="7679969" cy="38633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171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plate_BOSA_FR">
  <a:themeElements>
    <a:clrScheme name="SPF/FOD BOSA">
      <a:dk1>
        <a:srgbClr val="008BAC"/>
      </a:dk1>
      <a:lt1>
        <a:srgbClr val="FFFFFF"/>
      </a:lt1>
      <a:dk2>
        <a:srgbClr val="008BAC"/>
      </a:dk2>
      <a:lt2>
        <a:srgbClr val="FFFFFF"/>
      </a:lt2>
      <a:accent1>
        <a:srgbClr val="05CFFF"/>
      </a:accent1>
      <a:accent2>
        <a:srgbClr val="BFBFBF"/>
      </a:accent2>
      <a:accent3>
        <a:srgbClr val="237689"/>
      </a:accent3>
      <a:accent4>
        <a:srgbClr val="C9F553"/>
      </a:accent4>
      <a:accent5>
        <a:srgbClr val="FFB765"/>
      </a:accent5>
      <a:accent6>
        <a:srgbClr val="6E9308"/>
      </a:accent6>
      <a:hlink>
        <a:srgbClr val="00B0F0"/>
      </a:hlink>
      <a:folHlink>
        <a:srgbClr val="BFBFBF"/>
      </a:folHlink>
    </a:clrScheme>
    <a:fontScheme name="SPF/FOD BOS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>
        <a:spAutoFit/>
      </a:bodyPr>
      <a:lstStyle>
        <a:defPPr>
          <a:defRPr/>
        </a:defPPr>
      </a:lstStyle>
    </a:tx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e vertical">
  <a:themeElements>
    <a:clrScheme name="SPF/FOD BOSA">
      <a:dk1>
        <a:srgbClr val="008BAC"/>
      </a:dk1>
      <a:lt1>
        <a:srgbClr val="FFFFFF"/>
      </a:lt1>
      <a:dk2>
        <a:srgbClr val="008BAC"/>
      </a:dk2>
      <a:lt2>
        <a:srgbClr val="FFFFFF"/>
      </a:lt2>
      <a:accent1>
        <a:srgbClr val="05CFFF"/>
      </a:accent1>
      <a:accent2>
        <a:srgbClr val="BFBFBF"/>
      </a:accent2>
      <a:accent3>
        <a:srgbClr val="237689"/>
      </a:accent3>
      <a:accent4>
        <a:srgbClr val="C9F553"/>
      </a:accent4>
      <a:accent5>
        <a:srgbClr val="FFB765"/>
      </a:accent5>
      <a:accent6>
        <a:srgbClr val="6E9308"/>
      </a:accent6>
      <a:hlink>
        <a:srgbClr val="00B0F0"/>
      </a:hlink>
      <a:folHlink>
        <a:srgbClr val="BFBFBF"/>
      </a:folHlink>
    </a:clrScheme>
    <a:fontScheme name="SPF/FOD BOS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ariations de titre">
  <a:themeElements>
    <a:clrScheme name="SPF/FOD BOSA">
      <a:dk1>
        <a:srgbClr val="008BAC"/>
      </a:dk1>
      <a:lt1>
        <a:srgbClr val="FFFFFF"/>
      </a:lt1>
      <a:dk2>
        <a:srgbClr val="008BAC"/>
      </a:dk2>
      <a:lt2>
        <a:srgbClr val="FFFFFF"/>
      </a:lt2>
      <a:accent1>
        <a:srgbClr val="05CFFF"/>
      </a:accent1>
      <a:accent2>
        <a:srgbClr val="BFBFBF"/>
      </a:accent2>
      <a:accent3>
        <a:srgbClr val="237689"/>
      </a:accent3>
      <a:accent4>
        <a:srgbClr val="C9F553"/>
      </a:accent4>
      <a:accent5>
        <a:srgbClr val="FFB765"/>
      </a:accent5>
      <a:accent6>
        <a:srgbClr val="6E9308"/>
      </a:accent6>
      <a:hlink>
        <a:srgbClr val="00B0F0"/>
      </a:hlink>
      <a:folHlink>
        <a:srgbClr val="BFBFBF"/>
      </a:folHlink>
    </a:clrScheme>
    <a:fontScheme name="SPF/FOD BOS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>
        <a:spAutoFit/>
      </a:bodyPr>
      <a:lstStyle>
        <a:defPPr marL="10001">
          <a:defRPr sz="1200" b="1" dirty="0">
            <a:solidFill>
              <a:srgbClr val="FFFFFF"/>
            </a:solidFill>
            <a:latin typeface="Calibri"/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244d14-5ce4-4a7b-8743-301f920c1a25">BOSATEMP-1776936762-232309</_dlc_DocId>
    <_dlc_DocIdUrl xmlns="81244d14-5ce4-4a7b-8743-301f920c1a25">
      <Url>https://gcloudbelgium.sharepoint.com/sites/BOSA-TEMP/DT/_layouts/15/DocIdRedir.aspx?ID=BOSATEMP-1776936762-232309</Url>
      <Description>BOSATEMP-1776936762-232309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06722F0880244A9A4ABAEF5F0D78F" ma:contentTypeVersion="2768" ma:contentTypeDescription="Create a new document." ma:contentTypeScope="" ma:versionID="6890ca26e29323dcf00d5e0a3e2c7133">
  <xsd:schema xmlns:xsd="http://www.w3.org/2001/XMLSchema" xmlns:xs="http://www.w3.org/2001/XMLSchema" xmlns:p="http://schemas.microsoft.com/office/2006/metadata/properties" xmlns:ns2="81244d14-5ce4-4a7b-8743-301f920c1a25" xmlns:ns3="500941e7-a1e3-450c-a564-77bc138a22e4" xmlns:ns4="86ac52e8-28bc-4a17-9ed0-ff9d6f1a4334" targetNamespace="http://schemas.microsoft.com/office/2006/metadata/properties" ma:root="true" ma:fieldsID="75afaddcc836a0974591ee88894e0de2" ns2:_="" ns3:_="" ns4:_="">
    <xsd:import namespace="81244d14-5ce4-4a7b-8743-301f920c1a25"/>
    <xsd:import namespace="500941e7-a1e3-450c-a564-77bc138a22e4"/>
    <xsd:import namespace="86ac52e8-28bc-4a17-9ed0-ff9d6f1a43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44d14-5ce4-4a7b-8743-301f920c1a2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941e7-a1e3-450c-a564-77bc138a2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c52e8-28bc-4a17-9ed0-ff9d6f1a43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F3B2F3-A9E5-430A-82B7-E802DAE60F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6C6A79-6A48-4F72-8224-9E2CB008A48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9DF23D9-9C94-41D5-9D88-5057E88EEF36}">
  <ds:schemaRefs>
    <ds:schemaRef ds:uri="http://schemas.microsoft.com/office/2006/documentManagement/types"/>
    <ds:schemaRef ds:uri="http://purl.org/dc/elements/1.1/"/>
    <ds:schemaRef ds:uri="500941e7-a1e3-450c-a564-77bc138a22e4"/>
    <ds:schemaRef ds:uri="86ac52e8-28bc-4a17-9ed0-ff9d6f1a4334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1244d14-5ce4-4a7b-8743-301f920c1a25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21E45B5-1CB4-4AD4-A5F3-6B28984E78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44d14-5ce4-4a7b-8743-301f920c1a25"/>
    <ds:schemaRef ds:uri="500941e7-a1e3-450c-a564-77bc138a22e4"/>
    <ds:schemaRef ds:uri="86ac52e8-28bc-4a17-9ed0-ff9d6f1a43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Template_BOSA_FR</Template>
  <TotalTime>0</TotalTime>
  <Words>809</Words>
  <Application>Microsoft Office PowerPoint</Application>
  <PresentationFormat>Affichage à l'écran (4:3)</PresentationFormat>
  <Paragraphs>161</Paragraphs>
  <Slides>17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Roboto</vt:lpstr>
      <vt:lpstr>Times New Roman</vt:lpstr>
      <vt:lpstr>Verdana</vt:lpstr>
      <vt:lpstr>Wingdings</vt:lpstr>
      <vt:lpstr>Template_BOSA_FR</vt:lpstr>
      <vt:lpstr>Texte vertical</vt:lpstr>
      <vt:lpstr>Variations de titre</vt:lpstr>
      <vt:lpstr>Présentation PowerPoint</vt:lpstr>
      <vt:lpstr>Agenda</vt:lpstr>
      <vt:lpstr>Agenda</vt:lpstr>
      <vt:lpstr>Migration 9956&gt;0208</vt:lpstr>
      <vt:lpstr>Migration 9956&gt;0208</vt:lpstr>
      <vt:lpstr>Agenda</vt:lpstr>
      <vt:lpstr>What do we achieve with new agreements</vt:lpstr>
      <vt:lpstr>What do we achieve with new agreements</vt:lpstr>
      <vt:lpstr>Contracts layer</vt:lpstr>
      <vt:lpstr>Revised Timeline</vt:lpstr>
      <vt:lpstr>Agenda</vt:lpstr>
      <vt:lpstr>E-Invoicing Summit 2020</vt:lpstr>
      <vt:lpstr>E-Invoicing Summit 2020</vt:lpstr>
      <vt:lpstr>Agenda</vt:lpstr>
      <vt:lpstr>BackLog / next forum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 Libert</dc:creator>
  <cp:lastModifiedBy>Serge Libert (BOSA)</cp:lastModifiedBy>
  <cp:revision>3</cp:revision>
  <dcterms:created xsi:type="dcterms:W3CDTF">2017-03-22T08:21:58Z</dcterms:created>
  <dcterms:modified xsi:type="dcterms:W3CDTF">2020-07-16T14:51:21Z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0x01010078306722F0880244A9A4ABAEF5F0D78F</vt:lpwstr>
  </property>
  <property fmtid="{D5CDD505-2E9C-101B-9397-08002B2CF9AE}" pid="3" name="_dlc_DocIdItemGuid">
    <vt:lpwstr>68f6723c-17de-409d-b3fd-f3fc700a06eb</vt:lpwstr>
  </property>
</Properties>
</file>